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ink/ink1.xml" ContentType="application/inkml+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ink/ink2.xml" ContentType="application/inkml+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4"/>
    <p:sldMasterId id="2147483684" r:id="rId5"/>
    <p:sldMasterId id="2147483696" r:id="rId6"/>
    <p:sldMasterId id="2147483708" r:id="rId7"/>
    <p:sldMasterId id="2147483720" r:id="rId8"/>
    <p:sldMasterId id="2147483722" r:id="rId9"/>
    <p:sldMasterId id="2147483741" r:id="rId10"/>
    <p:sldMasterId id="2147483753" r:id="rId11"/>
  </p:sldMasterIdLst>
  <p:notesMasterIdLst>
    <p:notesMasterId r:id="rId144"/>
  </p:notesMasterIdLst>
  <p:sldIdLst>
    <p:sldId id="256" r:id="rId12"/>
    <p:sldId id="258" r:id="rId13"/>
    <p:sldId id="260" r:id="rId14"/>
    <p:sldId id="357" r:id="rId15"/>
    <p:sldId id="360" r:id="rId16"/>
    <p:sldId id="322" r:id="rId17"/>
    <p:sldId id="361" r:id="rId18"/>
    <p:sldId id="359" r:id="rId19"/>
    <p:sldId id="364" r:id="rId20"/>
    <p:sldId id="356" r:id="rId21"/>
    <p:sldId id="298" r:id="rId22"/>
    <p:sldId id="362" r:id="rId23"/>
    <p:sldId id="363" r:id="rId24"/>
    <p:sldId id="365" r:id="rId25"/>
    <p:sldId id="262" r:id="rId26"/>
    <p:sldId id="263" r:id="rId27"/>
    <p:sldId id="288" r:id="rId28"/>
    <p:sldId id="290" r:id="rId29"/>
    <p:sldId id="289" r:id="rId30"/>
    <p:sldId id="291" r:id="rId31"/>
    <p:sldId id="377" r:id="rId32"/>
    <p:sldId id="378" r:id="rId33"/>
    <p:sldId id="292" r:id="rId34"/>
    <p:sldId id="293" r:id="rId35"/>
    <p:sldId id="294" r:id="rId36"/>
    <p:sldId id="296" r:id="rId37"/>
    <p:sldId id="405" r:id="rId38"/>
    <p:sldId id="264" r:id="rId39"/>
    <p:sldId id="401" r:id="rId40"/>
    <p:sldId id="297" r:id="rId41"/>
    <p:sldId id="379" r:id="rId42"/>
    <p:sldId id="266" r:id="rId43"/>
    <p:sldId id="268" r:id="rId44"/>
    <p:sldId id="272" r:id="rId45"/>
    <p:sldId id="404" r:id="rId46"/>
    <p:sldId id="270" r:id="rId47"/>
    <p:sldId id="267" r:id="rId48"/>
    <p:sldId id="335" r:id="rId49"/>
    <p:sldId id="342" r:id="rId50"/>
    <p:sldId id="336" r:id="rId51"/>
    <p:sldId id="398" r:id="rId52"/>
    <p:sldId id="380" r:id="rId53"/>
    <p:sldId id="381" r:id="rId54"/>
    <p:sldId id="300" r:id="rId55"/>
    <p:sldId id="403" r:id="rId56"/>
    <p:sldId id="332" r:id="rId57"/>
    <p:sldId id="399" r:id="rId58"/>
    <p:sldId id="274" r:id="rId59"/>
    <p:sldId id="271" r:id="rId60"/>
    <p:sldId id="439" r:id="rId61"/>
    <p:sldId id="466" r:id="rId62"/>
    <p:sldId id="467" r:id="rId63"/>
    <p:sldId id="468" r:id="rId64"/>
    <p:sldId id="469" r:id="rId65"/>
    <p:sldId id="470" r:id="rId66"/>
    <p:sldId id="471" r:id="rId67"/>
    <p:sldId id="406" r:id="rId68"/>
    <p:sldId id="302" r:id="rId69"/>
    <p:sldId id="452" r:id="rId70"/>
    <p:sldId id="453" r:id="rId71"/>
    <p:sldId id="454" r:id="rId72"/>
    <p:sldId id="455" r:id="rId73"/>
    <p:sldId id="456" r:id="rId74"/>
    <p:sldId id="457" r:id="rId75"/>
    <p:sldId id="458" r:id="rId76"/>
    <p:sldId id="459" r:id="rId77"/>
    <p:sldId id="460" r:id="rId78"/>
    <p:sldId id="438" r:id="rId79"/>
    <p:sldId id="366" r:id="rId80"/>
    <p:sldId id="367" r:id="rId81"/>
    <p:sldId id="368" r:id="rId82"/>
    <p:sldId id="261" r:id="rId83"/>
    <p:sldId id="369" r:id="rId84"/>
    <p:sldId id="370" r:id="rId85"/>
    <p:sldId id="371" r:id="rId86"/>
    <p:sldId id="259" r:id="rId87"/>
    <p:sldId id="372" r:id="rId88"/>
    <p:sldId id="373" r:id="rId89"/>
    <p:sldId id="374" r:id="rId90"/>
    <p:sldId id="375" r:id="rId91"/>
    <p:sldId id="376" r:id="rId92"/>
    <p:sldId id="407" r:id="rId93"/>
    <p:sldId id="442" r:id="rId94"/>
    <p:sldId id="443" r:id="rId95"/>
    <p:sldId id="444" r:id="rId96"/>
    <p:sldId id="445" r:id="rId97"/>
    <p:sldId id="446" r:id="rId98"/>
    <p:sldId id="447" r:id="rId99"/>
    <p:sldId id="448" r:id="rId100"/>
    <p:sldId id="449" r:id="rId101"/>
    <p:sldId id="450" r:id="rId102"/>
    <p:sldId id="411" r:id="rId103"/>
    <p:sldId id="465" r:id="rId104"/>
    <p:sldId id="257" r:id="rId105"/>
    <p:sldId id="412" r:id="rId106"/>
    <p:sldId id="414" r:id="rId107"/>
    <p:sldId id="415" r:id="rId108"/>
    <p:sldId id="416" r:id="rId109"/>
    <p:sldId id="417" r:id="rId110"/>
    <p:sldId id="418" r:id="rId111"/>
    <p:sldId id="419" r:id="rId112"/>
    <p:sldId id="420" r:id="rId113"/>
    <p:sldId id="421" r:id="rId114"/>
    <p:sldId id="422" r:id="rId115"/>
    <p:sldId id="265" r:id="rId116"/>
    <p:sldId id="423" r:id="rId117"/>
    <p:sldId id="424" r:id="rId118"/>
    <p:sldId id="425" r:id="rId119"/>
    <p:sldId id="269" r:id="rId120"/>
    <p:sldId id="426" r:id="rId121"/>
    <p:sldId id="427" r:id="rId122"/>
    <p:sldId id="428" r:id="rId123"/>
    <p:sldId id="273" r:id="rId124"/>
    <p:sldId id="429" r:id="rId125"/>
    <p:sldId id="275" r:id="rId126"/>
    <p:sldId id="276" r:id="rId127"/>
    <p:sldId id="277" r:id="rId128"/>
    <p:sldId id="278" r:id="rId129"/>
    <p:sldId id="279" r:id="rId130"/>
    <p:sldId id="280" r:id="rId131"/>
    <p:sldId id="281" r:id="rId132"/>
    <p:sldId id="282" r:id="rId133"/>
    <p:sldId id="283" r:id="rId134"/>
    <p:sldId id="284" r:id="rId135"/>
    <p:sldId id="285" r:id="rId136"/>
    <p:sldId id="286" r:id="rId137"/>
    <p:sldId id="287" r:id="rId138"/>
    <p:sldId id="461" r:id="rId139"/>
    <p:sldId id="430" r:id="rId140"/>
    <p:sldId id="431" r:id="rId141"/>
    <p:sldId id="432" r:id="rId142"/>
    <p:sldId id="437" r:id="rId1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36"/>
    <a:srgbClr val="F9E1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16A6C5-1604-EF29-26E0-0B495AD9A3F0}" v="145" dt="2025-12-11T21:42:55.4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microsoft.com/office/2016/11/relationships/changesInfo" Target="changesInfos/changesInfo1.xml"/><Relationship Id="rId5" Type="http://schemas.openxmlformats.org/officeDocument/2006/relationships/slideMaster" Target="slideMasters/slideMaster2.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microsoft.com/office/2015/10/relationships/revisionInfo" Target="revisionInfo.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notesMaster" Target="notesMasters/notesMaster1.xml"/><Relationship Id="rId90" Type="http://schemas.openxmlformats.org/officeDocument/2006/relationships/slide" Target="slides/slide7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aherty, Marissa" userId="S::mflaherty@som.umaryland.edu::6b4339dc-f170-462f-b0e0-174235414a4e" providerId="AD" clId="Web-{8DAF14AC-7C3D-EABE-F22B-623438BFA453}"/>
    <pc:docChg chg="delSld sldOrd">
      <pc:chgData name="Flaherty, Marissa" userId="S::mflaherty@som.umaryland.edu::6b4339dc-f170-462f-b0e0-174235414a4e" providerId="AD" clId="Web-{8DAF14AC-7C3D-EABE-F22B-623438BFA453}" dt="2025-12-05T23:51:03.193" v="2"/>
      <pc:docMkLst>
        <pc:docMk/>
      </pc:docMkLst>
      <pc:sldChg chg="ord">
        <pc:chgData name="Flaherty, Marissa" userId="S::mflaherty@som.umaryland.edu::6b4339dc-f170-462f-b0e0-174235414a4e" providerId="AD" clId="Web-{8DAF14AC-7C3D-EABE-F22B-623438BFA453}" dt="2025-12-05T23:48:26.376" v="1"/>
        <pc:sldMkLst>
          <pc:docMk/>
          <pc:sldMk cId="2609218761" sldId="290"/>
        </pc:sldMkLst>
      </pc:sldChg>
    </pc:docChg>
  </pc:docChgLst>
  <pc:docChgLst>
    <pc:chgData name="Flaherty, Marissa" userId="S::mflaherty@som.umaryland.edu::6b4339dc-f170-462f-b0e0-174235414a4e" providerId="AD" clId="Web-{28123728-C073-BC24-C24F-C600643E9A86}"/>
    <pc:docChg chg="modSld">
      <pc:chgData name="Flaherty, Marissa" userId="S::mflaherty@som.umaryland.edu::6b4339dc-f170-462f-b0e0-174235414a4e" providerId="AD" clId="Web-{28123728-C073-BC24-C24F-C600643E9A86}" dt="2025-11-26T20:56:18.907" v="59" actId="20577"/>
      <pc:docMkLst>
        <pc:docMk/>
      </pc:docMkLst>
      <pc:sldChg chg="addSp delSp modSp">
        <pc:chgData name="Flaherty, Marissa" userId="S::mflaherty@som.umaryland.edu::6b4339dc-f170-462f-b0e0-174235414a4e" providerId="AD" clId="Web-{28123728-C073-BC24-C24F-C600643E9A86}" dt="2025-11-26T20:56:02" v="54" actId="1076"/>
        <pc:sldMkLst>
          <pc:docMk/>
          <pc:sldMk cId="2649187418" sldId="256"/>
        </pc:sldMkLst>
        <pc:spChg chg="mod">
          <ac:chgData name="Flaherty, Marissa" userId="S::mflaherty@som.umaryland.edu::6b4339dc-f170-462f-b0e0-174235414a4e" providerId="AD" clId="Web-{28123728-C073-BC24-C24F-C600643E9A86}" dt="2025-11-26T20:55:58.296" v="52" actId="1076"/>
          <ac:spMkLst>
            <pc:docMk/>
            <pc:sldMk cId="2649187418" sldId="256"/>
            <ac:spMk id="2" creationId="{43A7D534-B182-FB41-AF77-EF0191A1800B}"/>
          </ac:spMkLst>
        </pc:spChg>
      </pc:sldChg>
    </pc:docChg>
  </pc:docChgLst>
  <pc:docChgLst>
    <pc:chgData name="Flaherty, Marissa" userId="6b4339dc-f170-462f-b0e0-174235414a4e" providerId="ADAL" clId="{E608640F-8E84-4C4F-911A-F601072048FC}"/>
    <pc:docChg chg="undo custSel addSld delSld modSld sldOrd modMainMaster">
      <pc:chgData name="Flaherty, Marissa" userId="6b4339dc-f170-462f-b0e0-174235414a4e" providerId="ADAL" clId="{E608640F-8E84-4C4F-911A-F601072048FC}" dt="2025-12-09T17:34:50.326" v="14393" actId="47"/>
      <pc:docMkLst>
        <pc:docMk/>
      </pc:docMkLst>
      <pc:sldChg chg="modSp mod">
        <pc:chgData name="Flaherty, Marissa" userId="6b4339dc-f170-462f-b0e0-174235414a4e" providerId="ADAL" clId="{E608640F-8E84-4C4F-911A-F601072048FC}" dt="2025-12-08T15:16:35.822" v="1485" actId="1076"/>
        <pc:sldMkLst>
          <pc:docMk/>
          <pc:sldMk cId="2649187418" sldId="256"/>
        </pc:sldMkLst>
        <pc:spChg chg="mod">
          <ac:chgData name="Flaherty, Marissa" userId="6b4339dc-f170-462f-b0e0-174235414a4e" providerId="ADAL" clId="{E608640F-8E84-4C4F-911A-F601072048FC}" dt="2025-12-08T15:16:35.822" v="1485" actId="1076"/>
          <ac:spMkLst>
            <pc:docMk/>
            <pc:sldMk cId="2649187418" sldId="256"/>
            <ac:spMk id="2" creationId="{43A7D534-B182-FB41-AF77-EF0191A1800B}"/>
          </ac:spMkLst>
        </pc:spChg>
      </pc:sldChg>
      <pc:sldChg chg="add del">
        <pc:chgData name="Flaherty, Marissa" userId="6b4339dc-f170-462f-b0e0-174235414a4e" providerId="ADAL" clId="{E608640F-8E84-4C4F-911A-F601072048FC}" dt="2025-12-08T22:01:55.361" v="13093" actId="47"/>
        <pc:sldMkLst>
          <pc:docMk/>
          <pc:sldMk cId="1767743700" sldId="257"/>
        </pc:sldMkLst>
      </pc:sldChg>
      <pc:sldChg chg="modSp mod">
        <pc:chgData name="Flaherty, Marissa" userId="6b4339dc-f170-462f-b0e0-174235414a4e" providerId="ADAL" clId="{E608640F-8E84-4C4F-911A-F601072048FC}" dt="2025-12-08T17:47:34.559" v="7288" actId="20577"/>
        <pc:sldMkLst>
          <pc:docMk/>
          <pc:sldMk cId="2096306579" sldId="258"/>
        </pc:sldMkLst>
        <pc:spChg chg="mod">
          <ac:chgData name="Flaherty, Marissa" userId="6b4339dc-f170-462f-b0e0-174235414a4e" providerId="ADAL" clId="{E608640F-8E84-4C4F-911A-F601072048FC}" dt="2025-12-08T17:47:34.559" v="7288" actId="20577"/>
          <ac:spMkLst>
            <pc:docMk/>
            <pc:sldMk cId="2096306579" sldId="258"/>
            <ac:spMk id="3" creationId="{64135520-F446-DF3D-128F-2B0679163FCC}"/>
          </ac:spMkLst>
        </pc:spChg>
      </pc:sldChg>
      <pc:sldChg chg="modSp mod">
        <pc:chgData name="Flaherty, Marissa" userId="6b4339dc-f170-462f-b0e0-174235414a4e" providerId="ADAL" clId="{E608640F-8E84-4C4F-911A-F601072048FC}" dt="2025-12-08T14:59:51.989" v="1461" actId="1076"/>
        <pc:sldMkLst>
          <pc:docMk/>
          <pc:sldMk cId="3359724340" sldId="260"/>
        </pc:sldMkLst>
        <pc:spChg chg="mod">
          <ac:chgData name="Flaherty, Marissa" userId="6b4339dc-f170-462f-b0e0-174235414a4e" providerId="ADAL" clId="{E608640F-8E84-4C4F-911A-F601072048FC}" dt="2025-12-08T14:59:51.989" v="1461" actId="1076"/>
          <ac:spMkLst>
            <pc:docMk/>
            <pc:sldMk cId="3359724340" sldId="260"/>
            <ac:spMk id="2" creationId="{C726991F-4934-2880-FAAF-EFD3DDCED089}"/>
          </ac:spMkLst>
        </pc:spChg>
        <pc:spChg chg="mod">
          <ac:chgData name="Flaherty, Marissa" userId="6b4339dc-f170-462f-b0e0-174235414a4e" providerId="ADAL" clId="{E608640F-8E84-4C4F-911A-F601072048FC}" dt="2025-12-01T16:26:05.817" v="360" actId="5793"/>
          <ac:spMkLst>
            <pc:docMk/>
            <pc:sldMk cId="3359724340" sldId="260"/>
            <ac:spMk id="3" creationId="{3B0B31AF-78BD-E4DB-7866-BE68D5A4D089}"/>
          </ac:spMkLst>
        </pc:spChg>
      </pc:sldChg>
      <pc:sldChg chg="modSp mod">
        <pc:chgData name="Flaherty, Marissa" userId="6b4339dc-f170-462f-b0e0-174235414a4e" providerId="ADAL" clId="{E608640F-8E84-4C4F-911A-F601072048FC}" dt="2025-12-08T19:23:39.497" v="12985"/>
        <pc:sldMkLst>
          <pc:docMk/>
          <pc:sldMk cId="2097474598" sldId="262"/>
        </pc:sldMkLst>
        <pc:spChg chg="mod">
          <ac:chgData name="Flaherty, Marissa" userId="6b4339dc-f170-462f-b0e0-174235414a4e" providerId="ADAL" clId="{E608640F-8E84-4C4F-911A-F601072048FC}" dt="2025-12-08T15:17:23.147" v="1494" actId="1076"/>
          <ac:spMkLst>
            <pc:docMk/>
            <pc:sldMk cId="2097474598" sldId="262"/>
            <ac:spMk id="2" creationId="{487934CC-7D99-1955-A059-92219B05F460}"/>
          </ac:spMkLst>
        </pc:spChg>
        <pc:spChg chg="mod">
          <ac:chgData name="Flaherty, Marissa" userId="6b4339dc-f170-462f-b0e0-174235414a4e" providerId="ADAL" clId="{E608640F-8E84-4C4F-911A-F601072048FC}" dt="2025-12-08T19:23:39.497" v="12985"/>
          <ac:spMkLst>
            <pc:docMk/>
            <pc:sldMk cId="2097474598" sldId="262"/>
            <ac:spMk id="3" creationId="{DB575CD0-CFC2-6099-37AC-268A4F019FAA}"/>
          </ac:spMkLst>
        </pc:spChg>
      </pc:sldChg>
      <pc:sldChg chg="modSp mod">
        <pc:chgData name="Flaherty, Marissa" userId="6b4339dc-f170-462f-b0e0-174235414a4e" providerId="ADAL" clId="{E608640F-8E84-4C4F-911A-F601072048FC}" dt="2025-12-08T19:23:39.497" v="12985"/>
        <pc:sldMkLst>
          <pc:docMk/>
          <pc:sldMk cId="2749147264" sldId="263"/>
        </pc:sldMkLst>
        <pc:spChg chg="mod">
          <ac:chgData name="Flaherty, Marissa" userId="6b4339dc-f170-462f-b0e0-174235414a4e" providerId="ADAL" clId="{E608640F-8E84-4C4F-911A-F601072048FC}" dt="2025-12-01T16:37:41.967" v="1180" actId="20577"/>
          <ac:spMkLst>
            <pc:docMk/>
            <pc:sldMk cId="2749147264" sldId="263"/>
            <ac:spMk id="2" creationId="{890A0BF1-59A0-342F-3C07-94A0A771A996}"/>
          </ac:spMkLst>
        </pc:spChg>
        <pc:spChg chg="mod">
          <ac:chgData name="Flaherty, Marissa" userId="6b4339dc-f170-462f-b0e0-174235414a4e" providerId="ADAL" clId="{E608640F-8E84-4C4F-911A-F601072048FC}" dt="2025-12-08T19:23:39.497" v="12985"/>
          <ac:spMkLst>
            <pc:docMk/>
            <pc:sldMk cId="2749147264" sldId="263"/>
            <ac:spMk id="3" creationId="{02ADF874-E3E0-9B50-3839-8841D6B1242C}"/>
          </ac:spMkLst>
        </pc:spChg>
      </pc:sldChg>
      <pc:sldChg chg="addSp delSp modSp mod">
        <pc:chgData name="Flaherty, Marissa" userId="6b4339dc-f170-462f-b0e0-174235414a4e" providerId="ADAL" clId="{E608640F-8E84-4C4F-911A-F601072048FC}" dt="2025-12-08T21:12:28.904" v="13004" actId="1035"/>
        <pc:sldMkLst>
          <pc:docMk/>
          <pc:sldMk cId="4119996209" sldId="264"/>
        </pc:sldMkLst>
        <pc:spChg chg="mod">
          <ac:chgData name="Flaherty, Marissa" userId="6b4339dc-f170-462f-b0e0-174235414a4e" providerId="ADAL" clId="{E608640F-8E84-4C4F-911A-F601072048FC}" dt="2025-12-08T16:44:43.446" v="3775" actId="1076"/>
          <ac:spMkLst>
            <pc:docMk/>
            <pc:sldMk cId="4119996209" sldId="264"/>
            <ac:spMk id="2" creationId="{CA0B3DE3-4AD1-24E5-7BB8-D4D98EA3DD9A}"/>
          </ac:spMkLst>
        </pc:spChg>
        <pc:spChg chg="mod">
          <ac:chgData name="Flaherty, Marissa" userId="6b4339dc-f170-462f-b0e0-174235414a4e" providerId="ADAL" clId="{E608640F-8E84-4C4F-911A-F601072048FC}" dt="2025-12-08T19:23:39.497" v="12985"/>
          <ac:spMkLst>
            <pc:docMk/>
            <pc:sldMk cId="4119996209" sldId="264"/>
            <ac:spMk id="3" creationId="{914B71C4-CB64-97E6-A992-05AA990AAAE1}"/>
          </ac:spMkLst>
        </pc:spChg>
        <pc:spChg chg="add mod ord">
          <ac:chgData name="Flaherty, Marissa" userId="6b4339dc-f170-462f-b0e0-174235414a4e" providerId="ADAL" clId="{E608640F-8E84-4C4F-911A-F601072048FC}" dt="2025-12-08T17:37:21.795" v="7176" actId="21"/>
          <ac:spMkLst>
            <pc:docMk/>
            <pc:sldMk cId="4119996209" sldId="264"/>
            <ac:spMk id="4" creationId="{957AAF53-0E7E-CC43-1A81-05A91BEB6D66}"/>
          </ac:spMkLst>
        </pc:spChg>
        <pc:spChg chg="add mod ord">
          <ac:chgData name="Flaherty, Marissa" userId="6b4339dc-f170-462f-b0e0-174235414a4e" providerId="ADAL" clId="{E608640F-8E84-4C4F-911A-F601072048FC}" dt="2025-12-08T17:37:32.702" v="7181" actId="167"/>
          <ac:spMkLst>
            <pc:docMk/>
            <pc:sldMk cId="4119996209" sldId="264"/>
            <ac:spMk id="7" creationId="{BB0583F0-7DEF-8CD7-CC90-6BB73A4C3CA9}"/>
          </ac:spMkLst>
        </pc:spChg>
        <pc:spChg chg="add mod">
          <ac:chgData name="Flaherty, Marissa" userId="6b4339dc-f170-462f-b0e0-174235414a4e" providerId="ADAL" clId="{E608640F-8E84-4C4F-911A-F601072048FC}" dt="2025-12-08T21:12:28.904" v="13004" actId="1035"/>
          <ac:spMkLst>
            <pc:docMk/>
            <pc:sldMk cId="4119996209" sldId="264"/>
            <ac:spMk id="8" creationId="{BFBCD95A-0F23-3958-C941-88AC7C1CDEB2}"/>
          </ac:spMkLst>
        </pc:spChg>
        <pc:graphicFrameChg chg="add mod modGraphic">
          <ac:chgData name="Flaherty, Marissa" userId="6b4339dc-f170-462f-b0e0-174235414a4e" providerId="ADAL" clId="{E608640F-8E84-4C4F-911A-F601072048FC}" dt="2025-12-08T17:12:38.444" v="5532" actId="20577"/>
          <ac:graphicFrameMkLst>
            <pc:docMk/>
            <pc:sldMk cId="4119996209" sldId="264"/>
            <ac:graphicFrameMk id="6" creationId="{0D09BB39-AACF-005B-BE02-6EE8A9EF8CAC}"/>
          </ac:graphicFrameMkLst>
        </pc:graphicFrameChg>
      </pc:sldChg>
      <pc:sldChg chg="modSp add mod">
        <pc:chgData name="Flaherty, Marissa" userId="6b4339dc-f170-462f-b0e0-174235414a4e" providerId="ADAL" clId="{E608640F-8E84-4C4F-911A-F601072048FC}" dt="2025-12-08T22:09:42.783" v="13170" actId="404"/>
        <pc:sldMkLst>
          <pc:docMk/>
          <pc:sldMk cId="0" sldId="265"/>
        </pc:sldMkLst>
        <pc:spChg chg="mod">
          <ac:chgData name="Flaherty, Marissa" userId="6b4339dc-f170-462f-b0e0-174235414a4e" providerId="ADAL" clId="{E608640F-8E84-4C4F-911A-F601072048FC}" dt="2025-12-08T22:09:42.783" v="13170" actId="404"/>
          <ac:spMkLst>
            <pc:docMk/>
            <pc:sldMk cId="0" sldId="265"/>
            <ac:spMk id="7" creationId="{00000000-0000-0000-0000-000000000000}"/>
          </ac:spMkLst>
        </pc:spChg>
        <pc:spChg chg="mod">
          <ac:chgData name="Flaherty, Marissa" userId="6b4339dc-f170-462f-b0e0-174235414a4e" providerId="ADAL" clId="{E608640F-8E84-4C4F-911A-F601072048FC}" dt="2025-12-08T22:09:31.594" v="13167" actId="1076"/>
          <ac:spMkLst>
            <pc:docMk/>
            <pc:sldMk cId="0" sldId="265"/>
            <ac:spMk id="9" creationId="{00000000-0000-0000-0000-000000000000}"/>
          </ac:spMkLst>
        </pc:spChg>
      </pc:sldChg>
      <pc:sldChg chg="addSp delSp modSp mod">
        <pc:chgData name="Flaherty, Marissa" userId="6b4339dc-f170-462f-b0e0-174235414a4e" providerId="ADAL" clId="{E608640F-8E84-4C4F-911A-F601072048FC}" dt="2025-12-08T17:29:22.010" v="5941" actId="20577"/>
        <pc:sldMkLst>
          <pc:docMk/>
          <pc:sldMk cId="3998193748" sldId="266"/>
        </pc:sldMkLst>
        <pc:graphicFrameChg chg="add mod modGraphic">
          <ac:chgData name="Flaherty, Marissa" userId="6b4339dc-f170-462f-b0e0-174235414a4e" providerId="ADAL" clId="{E608640F-8E84-4C4F-911A-F601072048FC}" dt="2025-12-08T17:29:22.010" v="5941" actId="20577"/>
          <ac:graphicFrameMkLst>
            <pc:docMk/>
            <pc:sldMk cId="3998193748" sldId="266"/>
            <ac:graphicFrameMk id="6" creationId="{BBA778DF-6CCB-5A46-B35B-0C5B5609822C}"/>
          </ac:graphicFrameMkLst>
        </pc:graphicFrameChg>
      </pc:sldChg>
      <pc:sldChg chg="modSp mod">
        <pc:chgData name="Flaherty, Marissa" userId="6b4339dc-f170-462f-b0e0-174235414a4e" providerId="ADAL" clId="{E608640F-8E84-4C4F-911A-F601072048FC}" dt="2025-12-08T19:23:39.497" v="12985"/>
        <pc:sldMkLst>
          <pc:docMk/>
          <pc:sldMk cId="1471794025" sldId="267"/>
        </pc:sldMkLst>
        <pc:spChg chg="mod">
          <ac:chgData name="Flaherty, Marissa" userId="6b4339dc-f170-462f-b0e0-174235414a4e" providerId="ADAL" clId="{E608640F-8E84-4C4F-911A-F601072048FC}" dt="2025-12-08T19:23:39.497" v="12985"/>
          <ac:spMkLst>
            <pc:docMk/>
            <pc:sldMk cId="1471794025" sldId="267"/>
            <ac:spMk id="2" creationId="{012D9C02-33DB-735F-6C2A-97FE12180331}"/>
          </ac:spMkLst>
        </pc:spChg>
        <pc:spChg chg="mod">
          <ac:chgData name="Flaherty, Marissa" userId="6b4339dc-f170-462f-b0e0-174235414a4e" providerId="ADAL" clId="{E608640F-8E84-4C4F-911A-F601072048FC}" dt="2025-12-08T17:53:21.397" v="7362" actId="20577"/>
          <ac:spMkLst>
            <pc:docMk/>
            <pc:sldMk cId="1471794025" sldId="267"/>
            <ac:spMk id="3" creationId="{B23F940C-F2F7-20BF-56D9-2B0745E00493}"/>
          </ac:spMkLst>
        </pc:spChg>
      </pc:sldChg>
      <pc:sldChg chg="modSp mod ord">
        <pc:chgData name="Flaherty, Marissa" userId="6b4339dc-f170-462f-b0e0-174235414a4e" providerId="ADAL" clId="{E608640F-8E84-4C4F-911A-F601072048FC}" dt="2025-12-08T19:23:39.497" v="12985"/>
        <pc:sldMkLst>
          <pc:docMk/>
          <pc:sldMk cId="1656775445" sldId="268"/>
        </pc:sldMkLst>
        <pc:spChg chg="mod">
          <ac:chgData name="Flaherty, Marissa" userId="6b4339dc-f170-462f-b0e0-174235414a4e" providerId="ADAL" clId="{E608640F-8E84-4C4F-911A-F601072048FC}" dt="2025-12-08T17:29:48.354" v="5961" actId="20577"/>
          <ac:spMkLst>
            <pc:docMk/>
            <pc:sldMk cId="1656775445" sldId="268"/>
            <ac:spMk id="2" creationId="{063BF32B-F66B-4175-35D6-0590A8A73C67}"/>
          </ac:spMkLst>
        </pc:spChg>
        <pc:spChg chg="mod">
          <ac:chgData name="Flaherty, Marissa" userId="6b4339dc-f170-462f-b0e0-174235414a4e" providerId="ADAL" clId="{E608640F-8E84-4C4F-911A-F601072048FC}" dt="2025-12-08T19:23:39.497" v="12985"/>
          <ac:spMkLst>
            <pc:docMk/>
            <pc:sldMk cId="1656775445" sldId="268"/>
            <ac:spMk id="3" creationId="{ED9D697D-7A06-F31A-52D3-4582A3C2628F}"/>
          </ac:spMkLst>
        </pc:spChg>
      </pc:sldChg>
      <pc:sldChg chg="modSp add mod">
        <pc:chgData name="Flaherty, Marissa" userId="6b4339dc-f170-462f-b0e0-174235414a4e" providerId="ADAL" clId="{E608640F-8E84-4C4F-911A-F601072048FC}" dt="2025-12-08T22:10:38.723" v="13179" actId="1076"/>
        <pc:sldMkLst>
          <pc:docMk/>
          <pc:sldMk cId="0" sldId="269"/>
        </pc:sldMkLst>
        <pc:spChg chg="mod">
          <ac:chgData name="Flaherty, Marissa" userId="6b4339dc-f170-462f-b0e0-174235414a4e" providerId="ADAL" clId="{E608640F-8E84-4C4F-911A-F601072048FC}" dt="2025-12-08T22:10:38.723" v="13179" actId="1076"/>
          <ac:spMkLst>
            <pc:docMk/>
            <pc:sldMk cId="0" sldId="269"/>
            <ac:spMk id="6" creationId="{00000000-0000-0000-0000-000000000000}"/>
          </ac:spMkLst>
        </pc:spChg>
        <pc:spChg chg="mod">
          <ac:chgData name="Flaherty, Marissa" userId="6b4339dc-f170-462f-b0e0-174235414a4e" providerId="ADAL" clId="{E608640F-8E84-4C4F-911A-F601072048FC}" dt="2025-12-08T22:10:31.089" v="13177" actId="1076"/>
          <ac:spMkLst>
            <pc:docMk/>
            <pc:sldMk cId="0" sldId="269"/>
            <ac:spMk id="10" creationId="{00000000-0000-0000-0000-000000000000}"/>
          </ac:spMkLst>
        </pc:spChg>
      </pc:sldChg>
      <pc:sldChg chg="addSp modSp mod ord">
        <pc:chgData name="Flaherty, Marissa" userId="6b4339dc-f170-462f-b0e0-174235414a4e" providerId="ADAL" clId="{E608640F-8E84-4C4F-911A-F601072048FC}" dt="2025-12-08T18:39:36.888" v="10710" actId="20577"/>
        <pc:sldMkLst>
          <pc:docMk/>
          <pc:sldMk cId="3553798477" sldId="270"/>
        </pc:sldMkLst>
        <pc:spChg chg="mod">
          <ac:chgData name="Flaherty, Marissa" userId="6b4339dc-f170-462f-b0e0-174235414a4e" providerId="ADAL" clId="{E608640F-8E84-4C4F-911A-F601072048FC}" dt="2025-12-08T18:39:36.888" v="10710" actId="20577"/>
          <ac:spMkLst>
            <pc:docMk/>
            <pc:sldMk cId="3553798477" sldId="270"/>
            <ac:spMk id="2" creationId="{2601D1C0-DC5E-6861-4C21-08DA1F42628C}"/>
          </ac:spMkLst>
        </pc:spChg>
        <pc:spChg chg="mod">
          <ac:chgData name="Flaherty, Marissa" userId="6b4339dc-f170-462f-b0e0-174235414a4e" providerId="ADAL" clId="{E608640F-8E84-4C4F-911A-F601072048FC}" dt="2025-12-08T18:00:27.524" v="7693" actId="1076"/>
          <ac:spMkLst>
            <pc:docMk/>
            <pc:sldMk cId="3553798477" sldId="270"/>
            <ac:spMk id="3" creationId="{98EF280B-4C3A-BC48-0D94-2E61773DC036}"/>
          </ac:spMkLst>
        </pc:spChg>
        <pc:spChg chg="add mod">
          <ac:chgData name="Flaherty, Marissa" userId="6b4339dc-f170-462f-b0e0-174235414a4e" providerId="ADAL" clId="{E608640F-8E84-4C4F-911A-F601072048FC}" dt="2025-12-08T18:00:30.597" v="7694" actId="1076"/>
          <ac:spMkLst>
            <pc:docMk/>
            <pc:sldMk cId="3553798477" sldId="270"/>
            <ac:spMk id="4" creationId="{5A9FE7F2-42EA-8BB3-46CD-D9CD5B2D3CCC}"/>
          </ac:spMkLst>
        </pc:spChg>
      </pc:sldChg>
      <pc:sldChg chg="modSp mod ord">
        <pc:chgData name="Flaherty, Marissa" userId="6b4339dc-f170-462f-b0e0-174235414a4e" providerId="ADAL" clId="{E608640F-8E84-4C4F-911A-F601072048FC}" dt="2025-12-08T19:23:39.497" v="12985"/>
        <pc:sldMkLst>
          <pc:docMk/>
          <pc:sldMk cId="597785502" sldId="271"/>
        </pc:sldMkLst>
        <pc:spChg chg="mod">
          <ac:chgData name="Flaherty, Marissa" userId="6b4339dc-f170-462f-b0e0-174235414a4e" providerId="ADAL" clId="{E608640F-8E84-4C4F-911A-F601072048FC}" dt="2025-12-08T19:23:39.497" v="12985"/>
          <ac:spMkLst>
            <pc:docMk/>
            <pc:sldMk cId="597785502" sldId="271"/>
            <ac:spMk id="2" creationId="{276E0699-776A-B635-559A-040229AB3EF4}"/>
          </ac:spMkLst>
        </pc:spChg>
        <pc:spChg chg="mod">
          <ac:chgData name="Flaherty, Marissa" userId="6b4339dc-f170-462f-b0e0-174235414a4e" providerId="ADAL" clId="{E608640F-8E84-4C4F-911A-F601072048FC}" dt="2025-12-08T19:23:39.497" v="12985"/>
          <ac:spMkLst>
            <pc:docMk/>
            <pc:sldMk cId="597785502" sldId="271"/>
            <ac:spMk id="3" creationId="{15350E8F-3183-B86C-2644-5BAB2EB6A6CD}"/>
          </ac:spMkLst>
        </pc:spChg>
      </pc:sldChg>
      <pc:sldChg chg="modSp add mod">
        <pc:chgData name="Flaherty, Marissa" userId="6b4339dc-f170-462f-b0e0-174235414a4e" providerId="ADAL" clId="{E608640F-8E84-4C4F-911A-F601072048FC}" dt="2025-12-08T18:30:52.465" v="9923" actId="1076"/>
        <pc:sldMkLst>
          <pc:docMk/>
          <pc:sldMk cId="3304479473" sldId="272"/>
        </pc:sldMkLst>
        <pc:spChg chg="mod">
          <ac:chgData name="Flaherty, Marissa" userId="6b4339dc-f170-462f-b0e0-174235414a4e" providerId="ADAL" clId="{E608640F-8E84-4C4F-911A-F601072048FC}" dt="2025-12-08T18:26:44.322" v="9329" actId="1076"/>
          <ac:spMkLst>
            <pc:docMk/>
            <pc:sldMk cId="3304479473" sldId="272"/>
            <ac:spMk id="2" creationId="{A84F2800-81A3-EAA0-6985-78E878346AE0}"/>
          </ac:spMkLst>
        </pc:spChg>
        <pc:spChg chg="mod">
          <ac:chgData name="Flaherty, Marissa" userId="6b4339dc-f170-462f-b0e0-174235414a4e" providerId="ADAL" clId="{E608640F-8E84-4C4F-911A-F601072048FC}" dt="2025-12-08T18:30:52.465" v="9923" actId="1076"/>
          <ac:spMkLst>
            <pc:docMk/>
            <pc:sldMk cId="3304479473" sldId="272"/>
            <ac:spMk id="3" creationId="{7BC4E548-E185-C8A0-2CFF-976B2396B2AE}"/>
          </ac:spMkLst>
        </pc:spChg>
      </pc:sldChg>
      <pc:sldChg chg="add">
        <pc:chgData name="Flaherty, Marissa" userId="6b4339dc-f170-462f-b0e0-174235414a4e" providerId="ADAL" clId="{E608640F-8E84-4C4F-911A-F601072048FC}" dt="2025-12-08T19:25:50.741" v="12992"/>
        <pc:sldMkLst>
          <pc:docMk/>
          <pc:sldMk cId="0" sldId="273"/>
        </pc:sldMkLst>
      </pc:sldChg>
      <pc:sldChg chg="modSp mod ord">
        <pc:chgData name="Flaherty, Marissa" userId="6b4339dc-f170-462f-b0e0-174235414a4e" providerId="ADAL" clId="{E608640F-8E84-4C4F-911A-F601072048FC}" dt="2025-12-08T19:23:39.497" v="12985"/>
        <pc:sldMkLst>
          <pc:docMk/>
          <pc:sldMk cId="3123577723" sldId="274"/>
        </pc:sldMkLst>
        <pc:spChg chg="mod">
          <ac:chgData name="Flaherty, Marissa" userId="6b4339dc-f170-462f-b0e0-174235414a4e" providerId="ADAL" clId="{E608640F-8E84-4C4F-911A-F601072048FC}" dt="2025-12-08T19:02:38.214" v="11917" actId="20577"/>
          <ac:spMkLst>
            <pc:docMk/>
            <pc:sldMk cId="3123577723" sldId="274"/>
            <ac:spMk id="2" creationId="{6D117129-39A5-0F8F-8FD6-073DE684FDB9}"/>
          </ac:spMkLst>
        </pc:spChg>
        <pc:spChg chg="mod">
          <ac:chgData name="Flaherty, Marissa" userId="6b4339dc-f170-462f-b0e0-174235414a4e" providerId="ADAL" clId="{E608640F-8E84-4C4F-911A-F601072048FC}" dt="2025-12-08T19:23:39.497" v="12985"/>
          <ac:spMkLst>
            <pc:docMk/>
            <pc:sldMk cId="3123577723" sldId="274"/>
            <ac:spMk id="3" creationId="{3BFDF47C-A156-7109-00C3-1616187033E2}"/>
          </ac:spMkLst>
        </pc:spChg>
      </pc:sldChg>
      <pc:sldChg chg="modSp add mod">
        <pc:chgData name="Flaherty, Marissa" userId="6b4339dc-f170-462f-b0e0-174235414a4e" providerId="ADAL" clId="{E608640F-8E84-4C4F-911A-F601072048FC}" dt="2025-12-08T22:12:03.832" v="13191" actId="948"/>
        <pc:sldMkLst>
          <pc:docMk/>
          <pc:sldMk cId="0" sldId="275"/>
        </pc:sldMkLst>
        <pc:spChg chg="mod">
          <ac:chgData name="Flaherty, Marissa" userId="6b4339dc-f170-462f-b0e0-174235414a4e" providerId="ADAL" clId="{E608640F-8E84-4C4F-911A-F601072048FC}" dt="2025-12-08T22:11:41.731" v="13188" actId="1076"/>
          <ac:spMkLst>
            <pc:docMk/>
            <pc:sldMk cId="0" sldId="275"/>
            <ac:spMk id="2" creationId="{00000000-0000-0000-0000-000000000000}"/>
          </ac:spMkLst>
        </pc:spChg>
        <pc:spChg chg="mod">
          <ac:chgData name="Flaherty, Marissa" userId="6b4339dc-f170-462f-b0e0-174235414a4e" providerId="ADAL" clId="{E608640F-8E84-4C4F-911A-F601072048FC}" dt="2025-12-08T22:12:03.832" v="13191" actId="948"/>
          <ac:spMkLst>
            <pc:docMk/>
            <pc:sldMk cId="0" sldId="275"/>
            <ac:spMk id="3" creationId="{00000000-0000-0000-0000-000000000000}"/>
          </ac:spMkLst>
        </pc:spChg>
      </pc:sldChg>
      <pc:sldChg chg="modSp add mod">
        <pc:chgData name="Flaherty, Marissa" userId="6b4339dc-f170-462f-b0e0-174235414a4e" providerId="ADAL" clId="{E608640F-8E84-4C4F-911A-F601072048FC}" dt="2025-12-08T22:12:53.460" v="13202" actId="1076"/>
        <pc:sldMkLst>
          <pc:docMk/>
          <pc:sldMk cId="0" sldId="276"/>
        </pc:sldMkLst>
        <pc:spChg chg="mod">
          <ac:chgData name="Flaherty, Marissa" userId="6b4339dc-f170-462f-b0e0-174235414a4e" providerId="ADAL" clId="{E608640F-8E84-4C4F-911A-F601072048FC}" dt="2025-12-08T22:12:46.019" v="13201" actId="20577"/>
          <ac:spMkLst>
            <pc:docMk/>
            <pc:sldMk cId="0" sldId="276"/>
            <ac:spMk id="5" creationId="{00000000-0000-0000-0000-000000000000}"/>
          </ac:spMkLst>
        </pc:spChg>
        <pc:spChg chg="mod">
          <ac:chgData name="Flaherty, Marissa" userId="6b4339dc-f170-462f-b0e0-174235414a4e" providerId="ADAL" clId="{E608640F-8E84-4C4F-911A-F601072048FC}" dt="2025-12-08T22:12:53.460" v="13202" actId="1076"/>
          <ac:spMkLst>
            <pc:docMk/>
            <pc:sldMk cId="0" sldId="276"/>
            <ac:spMk id="6" creationId="{00000000-0000-0000-0000-000000000000}"/>
          </ac:spMkLst>
        </pc:spChg>
        <pc:spChg chg="mod">
          <ac:chgData name="Flaherty, Marissa" userId="6b4339dc-f170-462f-b0e0-174235414a4e" providerId="ADAL" clId="{E608640F-8E84-4C4F-911A-F601072048FC}" dt="2025-12-08T22:12:14.595" v="13193" actId="1076"/>
          <ac:spMkLst>
            <pc:docMk/>
            <pc:sldMk cId="0" sldId="276"/>
            <ac:spMk id="7" creationId="{00000000-0000-0000-0000-000000000000}"/>
          </ac:spMkLst>
        </pc:spChg>
        <pc:spChg chg="mod">
          <ac:chgData name="Flaherty, Marissa" userId="6b4339dc-f170-462f-b0e0-174235414a4e" providerId="ADAL" clId="{E608640F-8E84-4C4F-911A-F601072048FC}" dt="2025-12-08T22:12:20.387" v="13195" actId="1076"/>
          <ac:spMkLst>
            <pc:docMk/>
            <pc:sldMk cId="0" sldId="276"/>
            <ac:spMk id="11" creationId="{00000000-0000-0000-0000-000000000000}"/>
          </ac:spMkLst>
        </pc:spChg>
      </pc:sldChg>
      <pc:sldChg chg="modSp add mod">
        <pc:chgData name="Flaherty, Marissa" userId="6b4339dc-f170-462f-b0e0-174235414a4e" providerId="ADAL" clId="{E608640F-8E84-4C4F-911A-F601072048FC}" dt="2025-12-08T22:13:14.939" v="13207" actId="1076"/>
        <pc:sldMkLst>
          <pc:docMk/>
          <pc:sldMk cId="0" sldId="277"/>
        </pc:sldMkLst>
        <pc:spChg chg="mod">
          <ac:chgData name="Flaherty, Marissa" userId="6b4339dc-f170-462f-b0e0-174235414a4e" providerId="ADAL" clId="{E608640F-8E84-4C4F-911A-F601072048FC}" dt="2025-12-08T22:13:14.939" v="13207" actId="1076"/>
          <ac:spMkLst>
            <pc:docMk/>
            <pc:sldMk cId="0" sldId="277"/>
            <ac:spMk id="5" creationId="{00000000-0000-0000-0000-000000000000}"/>
          </ac:spMkLst>
        </pc:spChg>
        <pc:spChg chg="mod">
          <ac:chgData name="Flaherty, Marissa" userId="6b4339dc-f170-462f-b0e0-174235414a4e" providerId="ADAL" clId="{E608640F-8E84-4C4F-911A-F601072048FC}" dt="2025-12-08T22:13:05.347" v="13205" actId="20577"/>
          <ac:spMkLst>
            <pc:docMk/>
            <pc:sldMk cId="0" sldId="277"/>
            <ac:spMk id="7" creationId="{00000000-0000-0000-0000-000000000000}"/>
          </ac:spMkLst>
        </pc:spChg>
      </pc:sldChg>
      <pc:sldChg chg="add">
        <pc:chgData name="Flaherty, Marissa" userId="6b4339dc-f170-462f-b0e0-174235414a4e" providerId="ADAL" clId="{E608640F-8E84-4C4F-911A-F601072048FC}" dt="2025-12-08T19:25:50.741" v="12992"/>
        <pc:sldMkLst>
          <pc:docMk/>
          <pc:sldMk cId="0" sldId="278"/>
        </pc:sldMkLst>
      </pc:sldChg>
      <pc:sldChg chg="modSp add mod">
        <pc:chgData name="Flaherty, Marissa" userId="6b4339dc-f170-462f-b0e0-174235414a4e" providerId="ADAL" clId="{E608640F-8E84-4C4F-911A-F601072048FC}" dt="2025-12-08T22:13:27.550" v="13208" actId="14100"/>
        <pc:sldMkLst>
          <pc:docMk/>
          <pc:sldMk cId="0" sldId="279"/>
        </pc:sldMkLst>
        <pc:spChg chg="mod">
          <ac:chgData name="Flaherty, Marissa" userId="6b4339dc-f170-462f-b0e0-174235414a4e" providerId="ADAL" clId="{E608640F-8E84-4C4F-911A-F601072048FC}" dt="2025-12-08T22:13:27.550" v="13208" actId="14100"/>
          <ac:spMkLst>
            <pc:docMk/>
            <pc:sldMk cId="0" sldId="279"/>
            <ac:spMk id="4" creationId="{00000000-0000-0000-0000-000000000000}"/>
          </ac:spMkLst>
        </pc:spChg>
      </pc:sldChg>
      <pc:sldChg chg="modSp add mod">
        <pc:chgData name="Flaherty, Marissa" userId="6b4339dc-f170-462f-b0e0-174235414a4e" providerId="ADAL" clId="{E608640F-8E84-4C4F-911A-F601072048FC}" dt="2025-12-08T22:13:51.724" v="13211" actId="14100"/>
        <pc:sldMkLst>
          <pc:docMk/>
          <pc:sldMk cId="0" sldId="280"/>
        </pc:sldMkLst>
        <pc:spChg chg="mod">
          <ac:chgData name="Flaherty, Marissa" userId="6b4339dc-f170-462f-b0e0-174235414a4e" providerId="ADAL" clId="{E608640F-8E84-4C4F-911A-F601072048FC}" dt="2025-12-08T22:13:51.724" v="13211" actId="14100"/>
          <ac:spMkLst>
            <pc:docMk/>
            <pc:sldMk cId="0" sldId="280"/>
            <ac:spMk id="7" creationId="{00000000-0000-0000-0000-000000000000}"/>
          </ac:spMkLst>
        </pc:spChg>
        <pc:spChg chg="mod">
          <ac:chgData name="Flaherty, Marissa" userId="6b4339dc-f170-462f-b0e0-174235414a4e" providerId="ADAL" clId="{E608640F-8E84-4C4F-911A-F601072048FC}" dt="2025-12-08T22:13:35.740" v="13209" actId="14100"/>
          <ac:spMkLst>
            <pc:docMk/>
            <pc:sldMk cId="0" sldId="280"/>
            <ac:spMk id="8" creationId="{00000000-0000-0000-0000-000000000000}"/>
          </ac:spMkLst>
        </pc:spChg>
      </pc:sldChg>
      <pc:sldChg chg="modSp add mod">
        <pc:chgData name="Flaherty, Marissa" userId="6b4339dc-f170-462f-b0e0-174235414a4e" providerId="ADAL" clId="{E608640F-8E84-4C4F-911A-F601072048FC}" dt="2025-12-08T22:14:04.080" v="13213" actId="1076"/>
        <pc:sldMkLst>
          <pc:docMk/>
          <pc:sldMk cId="0" sldId="281"/>
        </pc:sldMkLst>
        <pc:spChg chg="mod">
          <ac:chgData name="Flaherty, Marissa" userId="6b4339dc-f170-462f-b0e0-174235414a4e" providerId="ADAL" clId="{E608640F-8E84-4C4F-911A-F601072048FC}" dt="2025-12-08T22:14:04.080" v="13213" actId="1076"/>
          <ac:spMkLst>
            <pc:docMk/>
            <pc:sldMk cId="0" sldId="281"/>
            <ac:spMk id="5" creationId="{00000000-0000-0000-0000-000000000000}"/>
          </ac:spMkLst>
        </pc:spChg>
      </pc:sldChg>
      <pc:sldChg chg="modSp add mod">
        <pc:chgData name="Flaherty, Marissa" userId="6b4339dc-f170-462f-b0e0-174235414a4e" providerId="ADAL" clId="{E608640F-8E84-4C4F-911A-F601072048FC}" dt="2025-12-08T22:14:15.710" v="13216" actId="1076"/>
        <pc:sldMkLst>
          <pc:docMk/>
          <pc:sldMk cId="0" sldId="282"/>
        </pc:sldMkLst>
        <pc:spChg chg="mod">
          <ac:chgData name="Flaherty, Marissa" userId="6b4339dc-f170-462f-b0e0-174235414a4e" providerId="ADAL" clId="{E608640F-8E84-4C4F-911A-F601072048FC}" dt="2025-12-08T22:14:15.710" v="13216" actId="1076"/>
          <ac:spMkLst>
            <pc:docMk/>
            <pc:sldMk cId="0" sldId="282"/>
            <ac:spMk id="26" creationId="{00000000-0000-0000-0000-000000000000}"/>
          </ac:spMkLst>
        </pc:spChg>
      </pc:sldChg>
      <pc:sldChg chg="modSp add mod">
        <pc:chgData name="Flaherty, Marissa" userId="6b4339dc-f170-462f-b0e0-174235414a4e" providerId="ADAL" clId="{E608640F-8E84-4C4F-911A-F601072048FC}" dt="2025-12-08T22:14:29.504" v="13219" actId="1076"/>
        <pc:sldMkLst>
          <pc:docMk/>
          <pc:sldMk cId="0" sldId="283"/>
        </pc:sldMkLst>
        <pc:spChg chg="mod">
          <ac:chgData name="Flaherty, Marissa" userId="6b4339dc-f170-462f-b0e0-174235414a4e" providerId="ADAL" clId="{E608640F-8E84-4C4F-911A-F601072048FC}" dt="2025-12-08T22:14:25.878" v="13218" actId="1076"/>
          <ac:spMkLst>
            <pc:docMk/>
            <pc:sldMk cId="0" sldId="283"/>
            <ac:spMk id="7" creationId="{00000000-0000-0000-0000-000000000000}"/>
          </ac:spMkLst>
        </pc:spChg>
        <pc:grpChg chg="mod">
          <ac:chgData name="Flaherty, Marissa" userId="6b4339dc-f170-462f-b0e0-174235414a4e" providerId="ADAL" clId="{E608640F-8E84-4C4F-911A-F601072048FC}" dt="2025-12-08T22:14:29.504" v="13219" actId="1076"/>
          <ac:grpSpMkLst>
            <pc:docMk/>
            <pc:sldMk cId="0" sldId="283"/>
            <ac:grpSpMk id="3" creationId="{00000000-0000-0000-0000-000000000000}"/>
          </ac:grpSpMkLst>
        </pc:grpChg>
      </pc:sldChg>
      <pc:sldChg chg="modSp add mod">
        <pc:chgData name="Flaherty, Marissa" userId="6b4339dc-f170-462f-b0e0-174235414a4e" providerId="ADAL" clId="{E608640F-8E84-4C4F-911A-F601072048FC}" dt="2025-12-08T22:14:40.748" v="13221" actId="1076"/>
        <pc:sldMkLst>
          <pc:docMk/>
          <pc:sldMk cId="0" sldId="284"/>
        </pc:sldMkLst>
        <pc:spChg chg="mod">
          <ac:chgData name="Flaherty, Marissa" userId="6b4339dc-f170-462f-b0e0-174235414a4e" providerId="ADAL" clId="{E608640F-8E84-4C4F-911A-F601072048FC}" dt="2025-12-08T22:14:40.748" v="13221" actId="1076"/>
          <ac:spMkLst>
            <pc:docMk/>
            <pc:sldMk cId="0" sldId="284"/>
            <ac:spMk id="6" creationId="{00000000-0000-0000-0000-000000000000}"/>
          </ac:spMkLst>
        </pc:spChg>
      </pc:sldChg>
      <pc:sldChg chg="modSp add mod">
        <pc:chgData name="Flaherty, Marissa" userId="6b4339dc-f170-462f-b0e0-174235414a4e" providerId="ADAL" clId="{E608640F-8E84-4C4F-911A-F601072048FC}" dt="2025-12-08T22:14:55.128" v="13224" actId="1076"/>
        <pc:sldMkLst>
          <pc:docMk/>
          <pc:sldMk cId="0" sldId="285"/>
        </pc:sldMkLst>
        <pc:spChg chg="mod">
          <ac:chgData name="Flaherty, Marissa" userId="6b4339dc-f170-462f-b0e0-174235414a4e" providerId="ADAL" clId="{E608640F-8E84-4C4F-911A-F601072048FC}" dt="2025-12-08T22:14:55.128" v="13224" actId="1076"/>
          <ac:spMkLst>
            <pc:docMk/>
            <pc:sldMk cId="0" sldId="285"/>
            <ac:spMk id="6" creationId="{00000000-0000-0000-0000-000000000000}"/>
          </ac:spMkLst>
        </pc:spChg>
        <pc:spChg chg="mod">
          <ac:chgData name="Flaherty, Marissa" userId="6b4339dc-f170-462f-b0e0-174235414a4e" providerId="ADAL" clId="{E608640F-8E84-4C4F-911A-F601072048FC}" dt="2025-12-08T22:14:52.056" v="13223" actId="1076"/>
          <ac:spMkLst>
            <pc:docMk/>
            <pc:sldMk cId="0" sldId="285"/>
            <ac:spMk id="8" creationId="{00000000-0000-0000-0000-000000000000}"/>
          </ac:spMkLst>
        </pc:spChg>
      </pc:sldChg>
      <pc:sldChg chg="modSp add mod">
        <pc:chgData name="Flaherty, Marissa" userId="6b4339dc-f170-462f-b0e0-174235414a4e" providerId="ADAL" clId="{E608640F-8E84-4C4F-911A-F601072048FC}" dt="2025-12-08T22:15:24.037" v="13230" actId="1076"/>
        <pc:sldMkLst>
          <pc:docMk/>
          <pc:sldMk cId="0" sldId="286"/>
        </pc:sldMkLst>
        <pc:spChg chg="mod">
          <ac:chgData name="Flaherty, Marissa" userId="6b4339dc-f170-462f-b0e0-174235414a4e" providerId="ADAL" clId="{E608640F-8E84-4C4F-911A-F601072048FC}" dt="2025-12-08T22:15:11.111" v="13227" actId="1076"/>
          <ac:spMkLst>
            <pc:docMk/>
            <pc:sldMk cId="0" sldId="286"/>
            <ac:spMk id="4" creationId="{00000000-0000-0000-0000-000000000000}"/>
          </ac:spMkLst>
        </pc:spChg>
        <pc:spChg chg="mod">
          <ac:chgData name="Flaherty, Marissa" userId="6b4339dc-f170-462f-b0e0-174235414a4e" providerId="ADAL" clId="{E608640F-8E84-4C4F-911A-F601072048FC}" dt="2025-12-08T22:15:13.018" v="13228" actId="1076"/>
          <ac:spMkLst>
            <pc:docMk/>
            <pc:sldMk cId="0" sldId="286"/>
            <ac:spMk id="5" creationId="{00000000-0000-0000-0000-000000000000}"/>
          </ac:spMkLst>
        </pc:spChg>
        <pc:spChg chg="mod">
          <ac:chgData name="Flaherty, Marissa" userId="6b4339dc-f170-462f-b0e0-174235414a4e" providerId="ADAL" clId="{E608640F-8E84-4C4F-911A-F601072048FC}" dt="2025-12-08T22:15:05.577" v="13226" actId="1076"/>
          <ac:spMkLst>
            <pc:docMk/>
            <pc:sldMk cId="0" sldId="286"/>
            <ac:spMk id="6" creationId="{00000000-0000-0000-0000-000000000000}"/>
          </ac:spMkLst>
        </pc:spChg>
        <pc:spChg chg="mod">
          <ac:chgData name="Flaherty, Marissa" userId="6b4339dc-f170-462f-b0e0-174235414a4e" providerId="ADAL" clId="{E608640F-8E84-4C4F-911A-F601072048FC}" dt="2025-12-08T22:15:24.037" v="13230" actId="1076"/>
          <ac:spMkLst>
            <pc:docMk/>
            <pc:sldMk cId="0" sldId="286"/>
            <ac:spMk id="10" creationId="{00000000-0000-0000-0000-000000000000}"/>
          </ac:spMkLst>
        </pc:spChg>
      </pc:sldChg>
      <pc:sldChg chg="modSp add mod">
        <pc:chgData name="Flaherty, Marissa" userId="6b4339dc-f170-462f-b0e0-174235414a4e" providerId="ADAL" clId="{E608640F-8E84-4C4F-911A-F601072048FC}" dt="2025-12-08T22:15:33.438" v="13232" actId="1076"/>
        <pc:sldMkLst>
          <pc:docMk/>
          <pc:sldMk cId="0" sldId="287"/>
        </pc:sldMkLst>
        <pc:spChg chg="mod">
          <ac:chgData name="Flaherty, Marissa" userId="6b4339dc-f170-462f-b0e0-174235414a4e" providerId="ADAL" clId="{E608640F-8E84-4C4F-911A-F601072048FC}" dt="2025-12-08T22:15:33.438" v="13232" actId="1076"/>
          <ac:spMkLst>
            <pc:docMk/>
            <pc:sldMk cId="0" sldId="287"/>
            <ac:spMk id="6" creationId="{00000000-0000-0000-0000-000000000000}"/>
          </ac:spMkLst>
        </pc:spChg>
      </pc:sldChg>
      <pc:sldChg chg="modSp mod">
        <pc:chgData name="Flaherty, Marissa" userId="6b4339dc-f170-462f-b0e0-174235414a4e" providerId="ADAL" clId="{E608640F-8E84-4C4F-911A-F601072048FC}" dt="2025-12-08T15:52:48.633" v="1564" actId="20577"/>
        <pc:sldMkLst>
          <pc:docMk/>
          <pc:sldMk cId="3938128780" sldId="288"/>
        </pc:sldMkLst>
        <pc:spChg chg="mod">
          <ac:chgData name="Flaherty, Marissa" userId="6b4339dc-f170-462f-b0e0-174235414a4e" providerId="ADAL" clId="{E608640F-8E84-4C4F-911A-F601072048FC}" dt="2025-12-01T16:26:55.113" v="396" actId="20577"/>
          <ac:spMkLst>
            <pc:docMk/>
            <pc:sldMk cId="3938128780" sldId="288"/>
            <ac:spMk id="2" creationId="{16F6F380-2E6C-5E0C-3B65-72EFD067AF17}"/>
          </ac:spMkLst>
        </pc:spChg>
        <pc:spChg chg="mod">
          <ac:chgData name="Flaherty, Marissa" userId="6b4339dc-f170-462f-b0e0-174235414a4e" providerId="ADAL" clId="{E608640F-8E84-4C4F-911A-F601072048FC}" dt="2025-12-08T15:52:48.633" v="1564" actId="20577"/>
          <ac:spMkLst>
            <pc:docMk/>
            <pc:sldMk cId="3938128780" sldId="288"/>
            <ac:spMk id="3" creationId="{439CB128-3645-AD61-0EDF-4FF55F271D63}"/>
          </ac:spMkLst>
        </pc:spChg>
      </pc:sldChg>
      <pc:sldChg chg="addSp delSp modSp mod">
        <pc:chgData name="Flaherty, Marissa" userId="6b4339dc-f170-462f-b0e0-174235414a4e" providerId="ADAL" clId="{E608640F-8E84-4C4F-911A-F601072048FC}" dt="2025-12-08T16:11:22.427" v="2242" actId="1076"/>
        <pc:sldMkLst>
          <pc:docMk/>
          <pc:sldMk cId="2517580938" sldId="289"/>
        </pc:sldMkLst>
        <pc:spChg chg="mod">
          <ac:chgData name="Flaherty, Marissa" userId="6b4339dc-f170-462f-b0e0-174235414a4e" providerId="ADAL" clId="{E608640F-8E84-4C4F-911A-F601072048FC}" dt="2025-12-01T16:27:27.865" v="458" actId="1076"/>
          <ac:spMkLst>
            <pc:docMk/>
            <pc:sldMk cId="2517580938" sldId="289"/>
            <ac:spMk id="2" creationId="{994E5B02-7547-E552-8E6A-231E903AAA87}"/>
          </ac:spMkLst>
        </pc:spChg>
        <pc:spChg chg="add mod">
          <ac:chgData name="Flaherty, Marissa" userId="6b4339dc-f170-462f-b0e0-174235414a4e" providerId="ADAL" clId="{E608640F-8E84-4C4F-911A-F601072048FC}" dt="2025-12-08T16:11:06.631" v="2240" actId="14100"/>
          <ac:spMkLst>
            <pc:docMk/>
            <pc:sldMk cId="2517580938" sldId="289"/>
            <ac:spMk id="14" creationId="{89826A0C-C3FA-A4BA-62C4-153B5BBBA16F}"/>
          </ac:spMkLst>
        </pc:spChg>
        <pc:spChg chg="add mod">
          <ac:chgData name="Flaherty, Marissa" userId="6b4339dc-f170-462f-b0e0-174235414a4e" providerId="ADAL" clId="{E608640F-8E84-4C4F-911A-F601072048FC}" dt="2025-12-08T16:11:22.427" v="2242" actId="1076"/>
          <ac:spMkLst>
            <pc:docMk/>
            <pc:sldMk cId="2517580938" sldId="289"/>
            <ac:spMk id="15" creationId="{9DECE932-47F8-E5CE-2073-33D98EA9EA72}"/>
          </ac:spMkLst>
        </pc:spChg>
        <pc:spChg chg="add mod">
          <ac:chgData name="Flaherty, Marissa" userId="6b4339dc-f170-462f-b0e0-174235414a4e" providerId="ADAL" clId="{E608640F-8E84-4C4F-911A-F601072048FC}" dt="2025-12-08T16:11:03.665" v="2239" actId="164"/>
          <ac:spMkLst>
            <pc:docMk/>
            <pc:sldMk cId="2517580938" sldId="289"/>
            <ac:spMk id="16" creationId="{062EEA76-9DE5-34D1-0A52-E708E3937854}"/>
          </ac:spMkLst>
        </pc:spChg>
        <pc:spChg chg="add mod">
          <ac:chgData name="Flaherty, Marissa" userId="6b4339dc-f170-462f-b0e0-174235414a4e" providerId="ADAL" clId="{E608640F-8E84-4C4F-911A-F601072048FC}" dt="2025-12-08T16:11:03.665" v="2239" actId="164"/>
          <ac:spMkLst>
            <pc:docMk/>
            <pc:sldMk cId="2517580938" sldId="289"/>
            <ac:spMk id="17" creationId="{D766A39F-B8CF-8C5F-DA7E-B6D0E19F410F}"/>
          </ac:spMkLst>
        </pc:spChg>
        <pc:grpChg chg="add mod">
          <ac:chgData name="Flaherty, Marissa" userId="6b4339dc-f170-462f-b0e0-174235414a4e" providerId="ADAL" clId="{E608640F-8E84-4C4F-911A-F601072048FC}" dt="2025-12-08T16:11:11.393" v="2241" actId="1076"/>
          <ac:grpSpMkLst>
            <pc:docMk/>
            <pc:sldMk cId="2517580938" sldId="289"/>
            <ac:grpSpMk id="18" creationId="{65708B9E-24A7-09BD-E839-1E724AA6B885}"/>
          </ac:grpSpMkLst>
        </pc:grpChg>
        <pc:graphicFrameChg chg="add mod modGraphic">
          <ac:chgData name="Flaherty, Marissa" userId="6b4339dc-f170-462f-b0e0-174235414a4e" providerId="ADAL" clId="{E608640F-8E84-4C4F-911A-F601072048FC}" dt="2025-12-08T16:08:23.438" v="2180" actId="1037"/>
          <ac:graphicFrameMkLst>
            <pc:docMk/>
            <pc:sldMk cId="2517580938" sldId="289"/>
            <ac:graphicFrameMk id="11" creationId="{1FEDFDC3-A725-4E10-5A0F-DCE3CA5BCC27}"/>
          </ac:graphicFrameMkLst>
        </pc:graphicFrameChg>
        <pc:picChg chg="add mod ord">
          <ac:chgData name="Flaherty, Marissa" userId="6b4339dc-f170-462f-b0e0-174235414a4e" providerId="ADAL" clId="{E608640F-8E84-4C4F-911A-F601072048FC}" dt="2025-12-08T16:08:23.438" v="2180" actId="1037"/>
          <ac:picMkLst>
            <pc:docMk/>
            <pc:sldMk cId="2517580938" sldId="289"/>
            <ac:picMk id="6" creationId="{5FC50ABF-F461-B1C8-CDC2-2EB4F99D8B5D}"/>
          </ac:picMkLst>
        </pc:picChg>
        <pc:picChg chg="add mod ord">
          <ac:chgData name="Flaherty, Marissa" userId="6b4339dc-f170-462f-b0e0-174235414a4e" providerId="ADAL" clId="{E608640F-8E84-4C4F-911A-F601072048FC}" dt="2025-12-08T16:08:23.438" v="2180" actId="1037"/>
          <ac:picMkLst>
            <pc:docMk/>
            <pc:sldMk cId="2517580938" sldId="289"/>
            <ac:picMk id="8" creationId="{DE6763FE-5DEE-82BF-0F18-87C98A98A5BF}"/>
          </ac:picMkLst>
        </pc:picChg>
      </pc:sldChg>
      <pc:sldChg chg="modSp mod">
        <pc:chgData name="Flaherty, Marissa" userId="6b4339dc-f170-462f-b0e0-174235414a4e" providerId="ADAL" clId="{E608640F-8E84-4C4F-911A-F601072048FC}" dt="2025-12-08T15:57:04.285" v="1765" actId="5793"/>
        <pc:sldMkLst>
          <pc:docMk/>
          <pc:sldMk cId="2609218761" sldId="290"/>
        </pc:sldMkLst>
        <pc:spChg chg="mod">
          <ac:chgData name="Flaherty, Marissa" userId="6b4339dc-f170-462f-b0e0-174235414a4e" providerId="ADAL" clId="{E608640F-8E84-4C4F-911A-F601072048FC}" dt="2025-12-01T16:27:09.181" v="431" actId="1076"/>
          <ac:spMkLst>
            <pc:docMk/>
            <pc:sldMk cId="2609218761" sldId="290"/>
            <ac:spMk id="2" creationId="{2E9401BC-7B17-ECE0-1546-AB823A04AC3F}"/>
          </ac:spMkLst>
        </pc:spChg>
        <pc:spChg chg="mod">
          <ac:chgData name="Flaherty, Marissa" userId="6b4339dc-f170-462f-b0e0-174235414a4e" providerId="ADAL" clId="{E608640F-8E84-4C4F-911A-F601072048FC}" dt="2025-12-08T15:57:04.285" v="1765" actId="5793"/>
          <ac:spMkLst>
            <pc:docMk/>
            <pc:sldMk cId="2609218761" sldId="290"/>
            <ac:spMk id="3" creationId="{7A3F623A-7F83-FAA8-37B1-E4E01EF0BDE5}"/>
          </ac:spMkLst>
        </pc:spChg>
      </pc:sldChg>
      <pc:sldChg chg="delSp modSp mod">
        <pc:chgData name="Flaherty, Marissa" userId="6b4339dc-f170-462f-b0e0-174235414a4e" providerId="ADAL" clId="{E608640F-8E84-4C4F-911A-F601072048FC}" dt="2025-12-08T16:12:46.846" v="2255" actId="5793"/>
        <pc:sldMkLst>
          <pc:docMk/>
          <pc:sldMk cId="1853480993" sldId="291"/>
        </pc:sldMkLst>
        <pc:spChg chg="mod">
          <ac:chgData name="Flaherty, Marissa" userId="6b4339dc-f170-462f-b0e0-174235414a4e" providerId="ADAL" clId="{E608640F-8E84-4C4F-911A-F601072048FC}" dt="2025-12-08T16:12:42.683" v="2249" actId="1076"/>
          <ac:spMkLst>
            <pc:docMk/>
            <pc:sldMk cId="1853480993" sldId="291"/>
            <ac:spMk id="2" creationId="{0D17D522-8C4D-444E-95E1-4D6D7451CE0F}"/>
          </ac:spMkLst>
        </pc:spChg>
        <pc:spChg chg="mod">
          <ac:chgData name="Flaherty, Marissa" userId="6b4339dc-f170-462f-b0e0-174235414a4e" providerId="ADAL" clId="{E608640F-8E84-4C4F-911A-F601072048FC}" dt="2025-12-08T16:12:46.846" v="2255" actId="5793"/>
          <ac:spMkLst>
            <pc:docMk/>
            <pc:sldMk cId="1853480993" sldId="291"/>
            <ac:spMk id="3" creationId="{2F551617-7310-EC92-1756-CF4E7967D939}"/>
          </ac:spMkLst>
        </pc:spChg>
      </pc:sldChg>
      <pc:sldChg chg="modSp mod">
        <pc:chgData name="Flaherty, Marissa" userId="6b4339dc-f170-462f-b0e0-174235414a4e" providerId="ADAL" clId="{E608640F-8E84-4C4F-911A-F601072048FC}" dt="2025-12-08T16:32:08.178" v="3368" actId="1076"/>
        <pc:sldMkLst>
          <pc:docMk/>
          <pc:sldMk cId="1854745566" sldId="292"/>
        </pc:sldMkLst>
        <pc:spChg chg="mod">
          <ac:chgData name="Flaherty, Marissa" userId="6b4339dc-f170-462f-b0e0-174235414a4e" providerId="ADAL" clId="{E608640F-8E84-4C4F-911A-F601072048FC}" dt="2025-12-08T16:32:08.178" v="3368" actId="1076"/>
          <ac:spMkLst>
            <pc:docMk/>
            <pc:sldMk cId="1854745566" sldId="292"/>
            <ac:spMk id="2" creationId="{E7E94F1E-981B-B1DE-7CD7-449472174AAF}"/>
          </ac:spMkLst>
        </pc:spChg>
        <pc:spChg chg="mod">
          <ac:chgData name="Flaherty, Marissa" userId="6b4339dc-f170-462f-b0e0-174235414a4e" providerId="ADAL" clId="{E608640F-8E84-4C4F-911A-F601072048FC}" dt="2025-12-08T16:32:02.672" v="3367" actId="1076"/>
          <ac:spMkLst>
            <pc:docMk/>
            <pc:sldMk cId="1854745566" sldId="292"/>
            <ac:spMk id="3" creationId="{57A704A2-B094-91E7-592E-7BF765D584AB}"/>
          </ac:spMkLst>
        </pc:spChg>
      </pc:sldChg>
      <pc:sldChg chg="modSp mod">
        <pc:chgData name="Flaherty, Marissa" userId="6b4339dc-f170-462f-b0e0-174235414a4e" providerId="ADAL" clId="{E608640F-8E84-4C4F-911A-F601072048FC}" dt="2025-12-08T16:32:58.201" v="3383" actId="1076"/>
        <pc:sldMkLst>
          <pc:docMk/>
          <pc:sldMk cId="2517660302" sldId="293"/>
        </pc:sldMkLst>
        <pc:spChg chg="mod">
          <ac:chgData name="Flaherty, Marissa" userId="6b4339dc-f170-462f-b0e0-174235414a4e" providerId="ADAL" clId="{E608640F-8E84-4C4F-911A-F601072048FC}" dt="2025-12-08T16:32:22.746" v="3372" actId="1076"/>
          <ac:spMkLst>
            <pc:docMk/>
            <pc:sldMk cId="2517660302" sldId="293"/>
            <ac:spMk id="2" creationId="{5669B7DF-1992-81D4-7712-5451AF4C1EDB}"/>
          </ac:spMkLst>
        </pc:spChg>
        <pc:spChg chg="mod">
          <ac:chgData name="Flaherty, Marissa" userId="6b4339dc-f170-462f-b0e0-174235414a4e" providerId="ADAL" clId="{E608640F-8E84-4C4F-911A-F601072048FC}" dt="2025-12-08T16:32:58.201" v="3383" actId="1076"/>
          <ac:spMkLst>
            <pc:docMk/>
            <pc:sldMk cId="2517660302" sldId="293"/>
            <ac:spMk id="3" creationId="{3743AA5D-1A73-5312-16D7-0AEAAC0184C1}"/>
          </ac:spMkLst>
        </pc:spChg>
      </pc:sldChg>
      <pc:sldChg chg="addSp delSp modSp mod">
        <pc:chgData name="Flaherty, Marissa" userId="6b4339dc-f170-462f-b0e0-174235414a4e" providerId="ADAL" clId="{E608640F-8E84-4C4F-911A-F601072048FC}" dt="2025-12-08T16:39:42.355" v="3558" actId="1076"/>
        <pc:sldMkLst>
          <pc:docMk/>
          <pc:sldMk cId="2916469455" sldId="294"/>
        </pc:sldMkLst>
        <pc:spChg chg="mod">
          <ac:chgData name="Flaherty, Marissa" userId="6b4339dc-f170-462f-b0e0-174235414a4e" providerId="ADAL" clId="{E608640F-8E84-4C4F-911A-F601072048FC}" dt="2025-12-08T16:34:39.459" v="3401" actId="1076"/>
          <ac:spMkLst>
            <pc:docMk/>
            <pc:sldMk cId="2916469455" sldId="294"/>
            <ac:spMk id="2" creationId="{DC5952B1-7F7F-3779-178D-5976D5388D8B}"/>
          </ac:spMkLst>
        </pc:spChg>
        <pc:spChg chg="mod">
          <ac:chgData name="Flaherty, Marissa" userId="6b4339dc-f170-462f-b0e0-174235414a4e" providerId="ADAL" clId="{E608640F-8E84-4C4F-911A-F601072048FC}" dt="2025-12-08T16:39:13.476" v="3557" actId="20577"/>
          <ac:spMkLst>
            <pc:docMk/>
            <pc:sldMk cId="2916469455" sldId="294"/>
            <ac:spMk id="3" creationId="{EA7F1DEF-4F17-9451-6B79-E3E54ADE3237}"/>
          </ac:spMkLst>
        </pc:spChg>
        <pc:spChg chg="mod">
          <ac:chgData name="Flaherty, Marissa" userId="6b4339dc-f170-462f-b0e0-174235414a4e" providerId="ADAL" clId="{E608640F-8E84-4C4F-911A-F601072048FC}" dt="2025-12-08T16:36:15.834" v="3537"/>
          <ac:spMkLst>
            <pc:docMk/>
            <pc:sldMk cId="2916469455" sldId="294"/>
            <ac:spMk id="7" creationId="{53110FF9-6658-3015-7851-A76BC54259CB}"/>
          </ac:spMkLst>
        </pc:spChg>
        <pc:grpChg chg="add mod">
          <ac:chgData name="Flaherty, Marissa" userId="6b4339dc-f170-462f-b0e0-174235414a4e" providerId="ADAL" clId="{E608640F-8E84-4C4F-911A-F601072048FC}" dt="2025-12-08T16:39:42.355" v="3558" actId="1076"/>
          <ac:grpSpMkLst>
            <pc:docMk/>
            <pc:sldMk cId="2916469455" sldId="294"/>
            <ac:grpSpMk id="5" creationId="{2CBFF043-E119-A39D-5CA8-5127C45F5916}"/>
          </ac:grpSpMkLst>
        </pc:grpChg>
        <pc:picChg chg="mod">
          <ac:chgData name="Flaherty, Marissa" userId="6b4339dc-f170-462f-b0e0-174235414a4e" providerId="ADAL" clId="{E608640F-8E84-4C4F-911A-F601072048FC}" dt="2025-12-08T16:36:15.834" v="3537"/>
          <ac:picMkLst>
            <pc:docMk/>
            <pc:sldMk cId="2916469455" sldId="294"/>
            <ac:picMk id="6" creationId="{97EA0D5E-E2B4-92E9-642B-16E0B68645FD}"/>
          </ac:picMkLst>
        </pc:picChg>
      </pc:sldChg>
      <pc:sldChg chg="addSp modSp mod">
        <pc:chgData name="Flaherty, Marissa" userId="6b4339dc-f170-462f-b0e0-174235414a4e" providerId="ADAL" clId="{E608640F-8E84-4C4F-911A-F601072048FC}" dt="2025-12-08T19:23:39.497" v="12985"/>
        <pc:sldMkLst>
          <pc:docMk/>
          <pc:sldMk cId="41860697" sldId="296"/>
        </pc:sldMkLst>
        <pc:spChg chg="mod">
          <ac:chgData name="Flaherty, Marissa" userId="6b4339dc-f170-462f-b0e0-174235414a4e" providerId="ADAL" clId="{E608640F-8E84-4C4F-911A-F601072048FC}" dt="2025-12-08T19:23:39.497" v="12985"/>
          <ac:spMkLst>
            <pc:docMk/>
            <pc:sldMk cId="41860697" sldId="296"/>
            <ac:spMk id="2" creationId="{AB71A29A-F99F-3887-E686-7D62F87B5E07}"/>
          </ac:spMkLst>
        </pc:spChg>
        <pc:spChg chg="mod">
          <ac:chgData name="Flaherty, Marissa" userId="6b4339dc-f170-462f-b0e0-174235414a4e" providerId="ADAL" clId="{E608640F-8E84-4C4F-911A-F601072048FC}" dt="2025-12-08T16:41:01.468" v="3565" actId="1076"/>
          <ac:spMkLst>
            <pc:docMk/>
            <pc:sldMk cId="41860697" sldId="296"/>
            <ac:spMk id="3" creationId="{C3753ACF-EF57-9B05-7EBF-0DF5EEE22BEE}"/>
          </ac:spMkLst>
        </pc:spChg>
        <pc:spChg chg="mod">
          <ac:chgData name="Flaherty, Marissa" userId="6b4339dc-f170-462f-b0e0-174235414a4e" providerId="ADAL" clId="{E608640F-8E84-4C4F-911A-F601072048FC}" dt="2025-12-08T16:44:24.376" v="3762" actId="1076"/>
          <ac:spMkLst>
            <pc:docMk/>
            <pc:sldMk cId="41860697" sldId="296"/>
            <ac:spMk id="7" creationId="{97E3AA35-89C3-ADF4-25E1-39BAD3BC37AA}"/>
          </ac:spMkLst>
        </pc:spChg>
        <pc:spChg chg="mod">
          <ac:chgData name="Flaherty, Marissa" userId="6b4339dc-f170-462f-b0e0-174235414a4e" providerId="ADAL" clId="{E608640F-8E84-4C4F-911A-F601072048FC}" dt="2025-12-08T16:44:19.638" v="3761" actId="20577"/>
          <ac:spMkLst>
            <pc:docMk/>
            <pc:sldMk cId="41860697" sldId="296"/>
            <ac:spMk id="9" creationId="{5D8FD8F2-D4EE-ACE2-D618-C559AAD573BB}"/>
          </ac:spMkLst>
        </pc:spChg>
        <pc:graphicFrameChg chg="mod modGraphic">
          <ac:chgData name="Flaherty, Marissa" userId="6b4339dc-f170-462f-b0e0-174235414a4e" providerId="ADAL" clId="{E608640F-8E84-4C4F-911A-F601072048FC}" dt="2025-12-08T16:44:03.566" v="3757" actId="20577"/>
          <ac:graphicFrameMkLst>
            <pc:docMk/>
            <pc:sldMk cId="41860697" sldId="296"/>
            <ac:graphicFrameMk id="4" creationId="{6CCF4392-4D97-B5F2-3DDC-DF4A032616C2}"/>
          </ac:graphicFrameMkLst>
        </pc:graphicFrameChg>
      </pc:sldChg>
      <pc:sldChg chg="addSp delSp modSp mod">
        <pc:chgData name="Flaherty, Marissa" userId="6b4339dc-f170-462f-b0e0-174235414a4e" providerId="ADAL" clId="{E608640F-8E84-4C4F-911A-F601072048FC}" dt="2025-12-08T19:23:39.497" v="12985"/>
        <pc:sldMkLst>
          <pc:docMk/>
          <pc:sldMk cId="76736745" sldId="297"/>
        </pc:sldMkLst>
        <pc:spChg chg="mod">
          <ac:chgData name="Flaherty, Marissa" userId="6b4339dc-f170-462f-b0e0-174235414a4e" providerId="ADAL" clId="{E608640F-8E84-4C4F-911A-F601072048FC}" dt="2025-12-08T16:53:31.431" v="4205" actId="20577"/>
          <ac:spMkLst>
            <pc:docMk/>
            <pc:sldMk cId="76736745" sldId="297"/>
            <ac:spMk id="2" creationId="{01C71D1B-7CA6-A2A6-F8ED-D5B2A971A41D}"/>
          </ac:spMkLst>
        </pc:spChg>
        <pc:spChg chg="mod">
          <ac:chgData name="Flaherty, Marissa" userId="6b4339dc-f170-462f-b0e0-174235414a4e" providerId="ADAL" clId="{E608640F-8E84-4C4F-911A-F601072048FC}" dt="2025-12-08T19:23:39.497" v="12985"/>
          <ac:spMkLst>
            <pc:docMk/>
            <pc:sldMk cId="76736745" sldId="297"/>
            <ac:spMk id="3" creationId="{0BC3B540-41DE-706A-8627-C674C2EE37BF}"/>
          </ac:spMkLst>
        </pc:spChg>
      </pc:sldChg>
      <pc:sldChg chg="modSp add mod">
        <pc:chgData name="Flaherty, Marissa" userId="6b4339dc-f170-462f-b0e0-174235414a4e" providerId="ADAL" clId="{E608640F-8E84-4C4F-911A-F601072048FC}" dt="2025-12-08T19:23:39.497" v="12985"/>
        <pc:sldMkLst>
          <pc:docMk/>
          <pc:sldMk cId="1934964063" sldId="298"/>
        </pc:sldMkLst>
        <pc:spChg chg="mod">
          <ac:chgData name="Flaherty, Marissa" userId="6b4339dc-f170-462f-b0e0-174235414a4e" providerId="ADAL" clId="{E608640F-8E84-4C4F-911A-F601072048FC}" dt="2025-12-08T19:23:39.497" v="12985"/>
          <ac:spMkLst>
            <pc:docMk/>
            <pc:sldMk cId="1934964063" sldId="298"/>
            <ac:spMk id="2" creationId="{6DFE44A2-E29B-AB33-666E-360C71237ACC}"/>
          </ac:spMkLst>
        </pc:spChg>
      </pc:sldChg>
      <pc:sldChg chg="addSp delSp modSp add mod ord">
        <pc:chgData name="Flaherty, Marissa" userId="6b4339dc-f170-462f-b0e0-174235414a4e" providerId="ADAL" clId="{E608640F-8E84-4C4F-911A-F601072048FC}" dt="2025-12-08T18:16:17.584" v="8175" actId="21"/>
        <pc:sldMkLst>
          <pc:docMk/>
          <pc:sldMk cId="4109077389" sldId="300"/>
        </pc:sldMkLst>
        <pc:spChg chg="mod">
          <ac:chgData name="Flaherty, Marissa" userId="6b4339dc-f170-462f-b0e0-174235414a4e" providerId="ADAL" clId="{E608640F-8E84-4C4F-911A-F601072048FC}" dt="2025-12-08T18:13:09.254" v="8099" actId="1076"/>
          <ac:spMkLst>
            <pc:docMk/>
            <pc:sldMk cId="4109077389" sldId="300"/>
            <ac:spMk id="2" creationId="{268CCD6D-13AF-5151-352D-3DDA05C6A732}"/>
          </ac:spMkLst>
        </pc:spChg>
        <pc:graphicFrameChg chg="add mod modGraphic">
          <ac:chgData name="Flaherty, Marissa" userId="6b4339dc-f170-462f-b0e0-174235414a4e" providerId="ADAL" clId="{E608640F-8E84-4C4F-911A-F601072048FC}" dt="2025-12-08T18:15:04.723" v="8159" actId="20577"/>
          <ac:graphicFrameMkLst>
            <pc:docMk/>
            <pc:sldMk cId="4109077389" sldId="300"/>
            <ac:graphicFrameMk id="6" creationId="{B0CDCB07-DE0C-BCE6-C808-17B722D18873}"/>
          </ac:graphicFrameMkLst>
        </pc:graphicFrameChg>
        <pc:picChg chg="add mod">
          <ac:chgData name="Flaherty, Marissa" userId="6b4339dc-f170-462f-b0e0-174235414a4e" providerId="ADAL" clId="{E608640F-8E84-4C4F-911A-F601072048FC}" dt="2025-12-08T18:15:42.604" v="8167" actId="1076"/>
          <ac:picMkLst>
            <pc:docMk/>
            <pc:sldMk cId="4109077389" sldId="300"/>
            <ac:picMk id="8" creationId="{3B769999-7194-6D10-FFC9-CB72E7754751}"/>
          </ac:picMkLst>
        </pc:picChg>
      </pc:sldChg>
      <pc:sldChg chg="modSp add del mod">
        <pc:chgData name="Flaherty, Marissa" userId="6b4339dc-f170-462f-b0e0-174235414a4e" providerId="ADAL" clId="{E608640F-8E84-4C4F-911A-F601072048FC}" dt="2025-12-08T21:47:07.456" v="13030" actId="1076"/>
        <pc:sldMkLst>
          <pc:docMk/>
          <pc:sldMk cId="1547482794" sldId="302"/>
        </pc:sldMkLst>
        <pc:spChg chg="mod">
          <ac:chgData name="Flaherty, Marissa" userId="6b4339dc-f170-462f-b0e0-174235414a4e" providerId="ADAL" clId="{E608640F-8E84-4C4F-911A-F601072048FC}" dt="2025-12-08T21:47:07.456" v="13030" actId="1076"/>
          <ac:spMkLst>
            <pc:docMk/>
            <pc:sldMk cId="1547482794" sldId="302"/>
            <ac:spMk id="2" creationId="{D139D153-2D8E-7042-833E-0BD9C507A2D0}"/>
          </ac:spMkLst>
        </pc:spChg>
        <pc:spChg chg="mod">
          <ac:chgData name="Flaherty, Marissa" userId="6b4339dc-f170-462f-b0e0-174235414a4e" providerId="ADAL" clId="{E608640F-8E84-4C4F-911A-F601072048FC}" dt="2025-12-08T21:46:58.972" v="13027" actId="255"/>
          <ac:spMkLst>
            <pc:docMk/>
            <pc:sldMk cId="1547482794" sldId="302"/>
            <ac:spMk id="3" creationId="{43B3B552-0EA4-F547-9FFC-7AA9CDDD206A}"/>
          </ac:spMkLst>
        </pc:spChg>
      </pc:sldChg>
      <pc:sldChg chg="delSp modSp add mod ord setBg">
        <pc:chgData name="Flaherty, Marissa" userId="6b4339dc-f170-462f-b0e0-174235414a4e" providerId="ADAL" clId="{E608640F-8E84-4C4F-911A-F601072048FC}" dt="2025-12-08T19:23:39.497" v="12985"/>
        <pc:sldMkLst>
          <pc:docMk/>
          <pc:sldMk cId="2636805849" sldId="332"/>
        </pc:sldMkLst>
        <pc:spChg chg="mod">
          <ac:chgData name="Flaherty, Marissa" userId="6b4339dc-f170-462f-b0e0-174235414a4e" providerId="ADAL" clId="{E608640F-8E84-4C4F-911A-F601072048FC}" dt="2025-12-08T19:23:39.497" v="12985"/>
          <ac:spMkLst>
            <pc:docMk/>
            <pc:sldMk cId="2636805849" sldId="332"/>
            <ac:spMk id="2" creationId="{B7BD8CF8-025E-4029-A142-B323CBFFA150}"/>
          </ac:spMkLst>
        </pc:spChg>
        <pc:spChg chg="mod">
          <ac:chgData name="Flaherty, Marissa" userId="6b4339dc-f170-462f-b0e0-174235414a4e" providerId="ADAL" clId="{E608640F-8E84-4C4F-911A-F601072048FC}" dt="2025-12-08T19:23:39.497" v="12985"/>
          <ac:spMkLst>
            <pc:docMk/>
            <pc:sldMk cId="2636805849" sldId="332"/>
            <ac:spMk id="3" creationId="{4430A63C-71F9-4C28-A8D3-1F89EFEE2B47}"/>
          </ac:spMkLst>
        </pc:spChg>
      </pc:sldChg>
      <pc:sldChg chg="delSp modSp add mod setBg">
        <pc:chgData name="Flaherty, Marissa" userId="6b4339dc-f170-462f-b0e0-174235414a4e" providerId="ADAL" clId="{E608640F-8E84-4C4F-911A-F601072048FC}" dt="2025-12-08T19:23:39.497" v="12985"/>
        <pc:sldMkLst>
          <pc:docMk/>
          <pc:sldMk cId="3947522483" sldId="335"/>
        </pc:sldMkLst>
        <pc:spChg chg="mod">
          <ac:chgData name="Flaherty, Marissa" userId="6b4339dc-f170-462f-b0e0-174235414a4e" providerId="ADAL" clId="{E608640F-8E84-4C4F-911A-F601072048FC}" dt="2025-12-08T19:23:39.497" v="12985"/>
          <ac:spMkLst>
            <pc:docMk/>
            <pc:sldMk cId="3947522483" sldId="335"/>
            <ac:spMk id="2" creationId="{B7BD8CF8-025E-4029-A142-B323CBFFA150}"/>
          </ac:spMkLst>
        </pc:spChg>
        <pc:spChg chg="mod">
          <ac:chgData name="Flaherty, Marissa" userId="6b4339dc-f170-462f-b0e0-174235414a4e" providerId="ADAL" clId="{E608640F-8E84-4C4F-911A-F601072048FC}" dt="2025-12-08T19:23:39.497" v="12985"/>
          <ac:spMkLst>
            <pc:docMk/>
            <pc:sldMk cId="3947522483" sldId="335"/>
            <ac:spMk id="3" creationId="{4430A63C-71F9-4C28-A8D3-1F89EFEE2B47}"/>
          </ac:spMkLst>
        </pc:spChg>
      </pc:sldChg>
      <pc:sldChg chg="modSp add mod setBg">
        <pc:chgData name="Flaherty, Marissa" userId="6b4339dc-f170-462f-b0e0-174235414a4e" providerId="ADAL" clId="{E608640F-8E84-4C4F-911A-F601072048FC}" dt="2025-12-08T17:58:28.553" v="7447" actId="20577"/>
        <pc:sldMkLst>
          <pc:docMk/>
          <pc:sldMk cId="1802138271" sldId="336"/>
        </pc:sldMkLst>
        <pc:spChg chg="mod">
          <ac:chgData name="Flaherty, Marissa" userId="6b4339dc-f170-462f-b0e0-174235414a4e" providerId="ADAL" clId="{E608640F-8E84-4C4F-911A-F601072048FC}" dt="2025-12-08T17:58:28.553" v="7447" actId="20577"/>
          <ac:spMkLst>
            <pc:docMk/>
            <pc:sldMk cId="1802138271" sldId="336"/>
            <ac:spMk id="2" creationId="{B7BD8CF8-025E-4029-A142-B323CBFFA150}"/>
          </ac:spMkLst>
        </pc:spChg>
        <pc:spChg chg="mod">
          <ac:chgData name="Flaherty, Marissa" userId="6b4339dc-f170-462f-b0e0-174235414a4e" providerId="ADAL" clId="{E608640F-8E84-4C4F-911A-F601072048FC}" dt="2025-12-08T17:57:34.874" v="7416" actId="1076"/>
          <ac:spMkLst>
            <pc:docMk/>
            <pc:sldMk cId="1802138271" sldId="336"/>
            <ac:spMk id="3" creationId="{4430A63C-71F9-4C28-A8D3-1F89EFEE2B47}"/>
          </ac:spMkLst>
        </pc:spChg>
      </pc:sldChg>
      <pc:sldChg chg="delSp modSp add mod setBg">
        <pc:chgData name="Flaherty, Marissa" userId="6b4339dc-f170-462f-b0e0-174235414a4e" providerId="ADAL" clId="{E608640F-8E84-4C4F-911A-F601072048FC}" dt="2025-12-08T19:23:39.497" v="12985"/>
        <pc:sldMkLst>
          <pc:docMk/>
          <pc:sldMk cId="312521705" sldId="342"/>
        </pc:sldMkLst>
        <pc:spChg chg="mod">
          <ac:chgData name="Flaherty, Marissa" userId="6b4339dc-f170-462f-b0e0-174235414a4e" providerId="ADAL" clId="{E608640F-8E84-4C4F-911A-F601072048FC}" dt="2025-12-08T17:56:53.871" v="7406" actId="1076"/>
          <ac:spMkLst>
            <pc:docMk/>
            <pc:sldMk cId="312521705" sldId="342"/>
            <ac:spMk id="2" creationId="{B7BD8CF8-025E-4029-A142-B323CBFFA150}"/>
          </ac:spMkLst>
        </pc:spChg>
        <pc:spChg chg="mod">
          <ac:chgData name="Flaherty, Marissa" userId="6b4339dc-f170-462f-b0e0-174235414a4e" providerId="ADAL" clId="{E608640F-8E84-4C4F-911A-F601072048FC}" dt="2025-12-08T19:23:39.497" v="12985"/>
          <ac:spMkLst>
            <pc:docMk/>
            <pc:sldMk cId="312521705" sldId="342"/>
            <ac:spMk id="3" creationId="{4430A63C-71F9-4C28-A8D3-1F89EFEE2B47}"/>
          </ac:spMkLst>
        </pc:spChg>
        <pc:spChg chg="mod">
          <ac:chgData name="Flaherty, Marissa" userId="6b4339dc-f170-462f-b0e0-174235414a4e" providerId="ADAL" clId="{E608640F-8E84-4C4F-911A-F601072048FC}" dt="2025-12-08T17:56:57.982" v="7408" actId="1076"/>
          <ac:spMkLst>
            <pc:docMk/>
            <pc:sldMk cId="312521705" sldId="342"/>
            <ac:spMk id="5" creationId="{711A57E8-ACC3-4C5A-8F06-DCD2B8CBD8AC}"/>
          </ac:spMkLst>
        </pc:spChg>
        <pc:spChg chg="mod">
          <ac:chgData name="Flaherty, Marissa" userId="6b4339dc-f170-462f-b0e0-174235414a4e" providerId="ADAL" clId="{E608640F-8E84-4C4F-911A-F601072048FC}" dt="2025-12-08T17:56:55.517" v="7407" actId="1076"/>
          <ac:spMkLst>
            <pc:docMk/>
            <pc:sldMk cId="312521705" sldId="342"/>
            <ac:spMk id="6" creationId="{5ABF37CD-9237-47FB-87D4-CDA801569B6E}"/>
          </ac:spMkLst>
        </pc:spChg>
      </pc:sldChg>
      <pc:sldChg chg="modSp">
        <pc:chgData name="Flaherty, Marissa" userId="6b4339dc-f170-462f-b0e0-174235414a4e" providerId="ADAL" clId="{E608640F-8E84-4C4F-911A-F601072048FC}" dt="2025-12-08T19:23:39.497" v="12985"/>
        <pc:sldMkLst>
          <pc:docMk/>
          <pc:sldMk cId="2170608313" sldId="357"/>
        </pc:sldMkLst>
        <pc:spChg chg="mod">
          <ac:chgData name="Flaherty, Marissa" userId="6b4339dc-f170-462f-b0e0-174235414a4e" providerId="ADAL" clId="{E608640F-8E84-4C4F-911A-F601072048FC}" dt="2025-12-08T19:23:39.497" v="12985"/>
          <ac:spMkLst>
            <pc:docMk/>
            <pc:sldMk cId="2170608313" sldId="357"/>
            <ac:spMk id="2" creationId="{7319D7F8-AD11-8961-65E6-2DC7F9C261F1}"/>
          </ac:spMkLst>
        </pc:spChg>
      </pc:sldChg>
      <pc:sldChg chg="modSp mod">
        <pc:chgData name="Flaherty, Marissa" userId="6b4339dc-f170-462f-b0e0-174235414a4e" providerId="ADAL" clId="{E608640F-8E84-4C4F-911A-F601072048FC}" dt="2025-12-08T19:23:39.497" v="12985"/>
        <pc:sldMkLst>
          <pc:docMk/>
          <pc:sldMk cId="706919180" sldId="359"/>
        </pc:sldMkLst>
        <pc:spChg chg="mod">
          <ac:chgData name="Flaherty, Marissa" userId="6b4339dc-f170-462f-b0e0-174235414a4e" providerId="ADAL" clId="{E608640F-8E84-4C4F-911A-F601072048FC}" dt="2025-12-08T19:23:39.497" v="12985"/>
          <ac:spMkLst>
            <pc:docMk/>
            <pc:sldMk cId="706919180" sldId="359"/>
            <ac:spMk id="49154" creationId="{00000000-0000-0000-0000-000000000000}"/>
          </ac:spMkLst>
        </pc:spChg>
      </pc:sldChg>
      <pc:sldChg chg="modSp mod">
        <pc:chgData name="Flaherty, Marissa" userId="6b4339dc-f170-462f-b0e0-174235414a4e" providerId="ADAL" clId="{E608640F-8E84-4C4F-911A-F601072048FC}" dt="2025-12-08T19:23:39.497" v="12985"/>
        <pc:sldMkLst>
          <pc:docMk/>
          <pc:sldMk cId="1776282840" sldId="360"/>
        </pc:sldMkLst>
        <pc:spChg chg="mod">
          <ac:chgData name="Flaherty, Marissa" userId="6b4339dc-f170-462f-b0e0-174235414a4e" providerId="ADAL" clId="{E608640F-8E84-4C4F-911A-F601072048FC}" dt="2025-12-08T19:23:39.497" v="12985"/>
          <ac:spMkLst>
            <pc:docMk/>
            <pc:sldMk cId="1776282840" sldId="360"/>
            <ac:spMk id="2" creationId="{CF6F9DA2-60E2-5C8B-50E7-214B65A957AA}"/>
          </ac:spMkLst>
        </pc:spChg>
        <pc:spChg chg="mod">
          <ac:chgData name="Flaherty, Marissa" userId="6b4339dc-f170-462f-b0e0-174235414a4e" providerId="ADAL" clId="{E608640F-8E84-4C4F-911A-F601072048FC}" dt="2025-12-08T19:23:39.497" v="12985"/>
          <ac:spMkLst>
            <pc:docMk/>
            <pc:sldMk cId="1776282840" sldId="360"/>
            <ac:spMk id="3" creationId="{2017F315-1357-A250-E045-E2745BB7506C}"/>
          </ac:spMkLst>
        </pc:spChg>
      </pc:sldChg>
      <pc:sldChg chg="modSp mod">
        <pc:chgData name="Flaherty, Marissa" userId="6b4339dc-f170-462f-b0e0-174235414a4e" providerId="ADAL" clId="{E608640F-8E84-4C4F-911A-F601072048FC}" dt="2025-12-08T19:23:39.497" v="12985"/>
        <pc:sldMkLst>
          <pc:docMk/>
          <pc:sldMk cId="1301518387" sldId="361"/>
        </pc:sldMkLst>
        <pc:spChg chg="mod">
          <ac:chgData name="Flaherty, Marissa" userId="6b4339dc-f170-462f-b0e0-174235414a4e" providerId="ADAL" clId="{E608640F-8E84-4C4F-911A-F601072048FC}" dt="2025-12-08T19:23:39.497" v="12985"/>
          <ac:spMkLst>
            <pc:docMk/>
            <pc:sldMk cId="1301518387" sldId="361"/>
            <ac:spMk id="2" creationId="{E7B9EEA3-D282-1345-11DB-B7CB3DBC37B4}"/>
          </ac:spMkLst>
        </pc:spChg>
        <pc:spChg chg="mod">
          <ac:chgData name="Flaherty, Marissa" userId="6b4339dc-f170-462f-b0e0-174235414a4e" providerId="ADAL" clId="{E608640F-8E84-4C4F-911A-F601072048FC}" dt="2025-12-08T19:23:39.497" v="12985"/>
          <ac:spMkLst>
            <pc:docMk/>
            <pc:sldMk cId="1301518387" sldId="361"/>
            <ac:spMk id="3" creationId="{AE4BFBED-A5C1-785D-73EA-B3ED8D67A47B}"/>
          </ac:spMkLst>
        </pc:spChg>
      </pc:sldChg>
      <pc:sldChg chg="modSp mod">
        <pc:chgData name="Flaherty, Marissa" userId="6b4339dc-f170-462f-b0e0-174235414a4e" providerId="ADAL" clId="{E608640F-8E84-4C4F-911A-F601072048FC}" dt="2025-12-08T19:23:39.497" v="12985"/>
        <pc:sldMkLst>
          <pc:docMk/>
          <pc:sldMk cId="1019910785" sldId="362"/>
        </pc:sldMkLst>
        <pc:spChg chg="mod">
          <ac:chgData name="Flaherty, Marissa" userId="6b4339dc-f170-462f-b0e0-174235414a4e" providerId="ADAL" clId="{E608640F-8E84-4C4F-911A-F601072048FC}" dt="2025-12-08T19:23:39.497" v="12985"/>
          <ac:spMkLst>
            <pc:docMk/>
            <pc:sldMk cId="1019910785" sldId="362"/>
            <ac:spMk id="2" creationId="{534C2DF7-4726-E5FE-B039-E1B35468F0F1}"/>
          </ac:spMkLst>
        </pc:spChg>
      </pc:sldChg>
      <pc:sldChg chg="modSp mod">
        <pc:chgData name="Flaherty, Marissa" userId="6b4339dc-f170-462f-b0e0-174235414a4e" providerId="ADAL" clId="{E608640F-8E84-4C4F-911A-F601072048FC}" dt="2025-12-08T19:23:39.497" v="12985"/>
        <pc:sldMkLst>
          <pc:docMk/>
          <pc:sldMk cId="2796367796" sldId="364"/>
        </pc:sldMkLst>
        <pc:spChg chg="mod">
          <ac:chgData name="Flaherty, Marissa" userId="6b4339dc-f170-462f-b0e0-174235414a4e" providerId="ADAL" clId="{E608640F-8E84-4C4F-911A-F601072048FC}" dt="2025-12-08T19:23:39.497" v="12985"/>
          <ac:spMkLst>
            <pc:docMk/>
            <pc:sldMk cId="2796367796" sldId="364"/>
            <ac:spMk id="2" creationId="{640DBC93-297A-3837-ADB9-638D736E784F}"/>
          </ac:spMkLst>
        </pc:spChg>
        <pc:spChg chg="mod">
          <ac:chgData name="Flaherty, Marissa" userId="6b4339dc-f170-462f-b0e0-174235414a4e" providerId="ADAL" clId="{E608640F-8E84-4C4F-911A-F601072048FC}" dt="2025-12-08T19:23:39.497" v="12985"/>
          <ac:spMkLst>
            <pc:docMk/>
            <pc:sldMk cId="2796367796" sldId="364"/>
            <ac:spMk id="3" creationId="{033BB27B-5ABB-0AD8-7CF9-ECDF9BFBBE63}"/>
          </ac:spMkLst>
        </pc:spChg>
      </pc:sldChg>
      <pc:sldChg chg="modSp mod">
        <pc:chgData name="Flaherty, Marissa" userId="6b4339dc-f170-462f-b0e0-174235414a4e" providerId="ADAL" clId="{E608640F-8E84-4C4F-911A-F601072048FC}" dt="2025-12-08T19:23:39.497" v="12985"/>
        <pc:sldMkLst>
          <pc:docMk/>
          <pc:sldMk cId="74668434" sldId="365"/>
        </pc:sldMkLst>
        <pc:spChg chg="mod">
          <ac:chgData name="Flaherty, Marissa" userId="6b4339dc-f170-462f-b0e0-174235414a4e" providerId="ADAL" clId="{E608640F-8E84-4C4F-911A-F601072048FC}" dt="2025-12-08T19:23:39.497" v="12985"/>
          <ac:spMkLst>
            <pc:docMk/>
            <pc:sldMk cId="74668434" sldId="365"/>
            <ac:spMk id="2" creationId="{9C956DE8-9455-DF67-1806-FF42118C6381}"/>
          </ac:spMkLst>
        </pc:spChg>
        <pc:spChg chg="mod">
          <ac:chgData name="Flaherty, Marissa" userId="6b4339dc-f170-462f-b0e0-174235414a4e" providerId="ADAL" clId="{E608640F-8E84-4C4F-911A-F601072048FC}" dt="2025-12-08T19:23:39.497" v="12985"/>
          <ac:spMkLst>
            <pc:docMk/>
            <pc:sldMk cId="74668434" sldId="365"/>
            <ac:spMk id="3" creationId="{582D32C2-0AEE-5E9A-9397-3F94BB60F40B}"/>
          </ac:spMkLst>
        </pc:spChg>
      </pc:sldChg>
      <pc:sldChg chg="modSp add mod">
        <pc:chgData name="Flaherty, Marissa" userId="6b4339dc-f170-462f-b0e0-174235414a4e" providerId="ADAL" clId="{E608640F-8E84-4C4F-911A-F601072048FC}" dt="2025-12-08T19:23:39.497" v="12985"/>
        <pc:sldMkLst>
          <pc:docMk/>
          <pc:sldMk cId="2805942837" sldId="377"/>
        </pc:sldMkLst>
        <pc:spChg chg="mod">
          <ac:chgData name="Flaherty, Marissa" userId="6b4339dc-f170-462f-b0e0-174235414a4e" providerId="ADAL" clId="{E608640F-8E84-4C4F-911A-F601072048FC}" dt="2025-12-08T18:22:28.414" v="8765" actId="1076"/>
          <ac:spMkLst>
            <pc:docMk/>
            <pc:sldMk cId="2805942837" sldId="377"/>
            <ac:spMk id="2" creationId="{5FDA453F-183E-71DA-D0D8-CC9711C2408A}"/>
          </ac:spMkLst>
        </pc:spChg>
        <pc:spChg chg="mod">
          <ac:chgData name="Flaherty, Marissa" userId="6b4339dc-f170-462f-b0e0-174235414a4e" providerId="ADAL" clId="{E608640F-8E84-4C4F-911A-F601072048FC}" dt="2025-12-08T19:23:39.497" v="12985"/>
          <ac:spMkLst>
            <pc:docMk/>
            <pc:sldMk cId="2805942837" sldId="377"/>
            <ac:spMk id="3" creationId="{344E1F7B-9C28-5831-E70C-1322276CD8B3}"/>
          </ac:spMkLst>
        </pc:spChg>
      </pc:sldChg>
      <pc:sldChg chg="addSp delSp modSp add mod">
        <pc:chgData name="Flaherty, Marissa" userId="6b4339dc-f170-462f-b0e0-174235414a4e" providerId="ADAL" clId="{E608640F-8E84-4C4F-911A-F601072048FC}" dt="2025-12-08T17:22:46.243" v="5679" actId="403"/>
        <pc:sldMkLst>
          <pc:docMk/>
          <pc:sldMk cId="4292545032" sldId="378"/>
        </pc:sldMkLst>
        <pc:spChg chg="mod">
          <ac:chgData name="Flaherty, Marissa" userId="6b4339dc-f170-462f-b0e0-174235414a4e" providerId="ADAL" clId="{E608640F-8E84-4C4F-911A-F601072048FC}" dt="2025-12-08T16:14:30.792" v="2559" actId="20577"/>
          <ac:spMkLst>
            <pc:docMk/>
            <pc:sldMk cId="4292545032" sldId="378"/>
            <ac:spMk id="2" creationId="{14014D2C-984E-7329-B844-0C90A7635411}"/>
          </ac:spMkLst>
        </pc:spChg>
        <pc:spChg chg="mod">
          <ac:chgData name="Flaherty, Marissa" userId="6b4339dc-f170-462f-b0e0-174235414a4e" providerId="ADAL" clId="{E608640F-8E84-4C4F-911A-F601072048FC}" dt="2025-12-08T17:21:56.591" v="5677" actId="6549"/>
          <ac:spMkLst>
            <pc:docMk/>
            <pc:sldMk cId="4292545032" sldId="378"/>
            <ac:spMk id="3" creationId="{9AADA812-0606-F0FD-26C8-E0C7E0FCCC88}"/>
          </ac:spMkLst>
        </pc:spChg>
        <pc:spChg chg="add mod">
          <ac:chgData name="Flaherty, Marissa" userId="6b4339dc-f170-462f-b0e0-174235414a4e" providerId="ADAL" clId="{E608640F-8E84-4C4F-911A-F601072048FC}" dt="2025-12-08T17:22:46.243" v="5679" actId="403"/>
          <ac:spMkLst>
            <pc:docMk/>
            <pc:sldMk cId="4292545032" sldId="378"/>
            <ac:spMk id="25" creationId="{8BC77A32-080D-32D5-B29D-9BC362A01F03}"/>
          </ac:spMkLst>
        </pc:spChg>
        <pc:grpChg chg="add mod">
          <ac:chgData name="Flaherty, Marissa" userId="6b4339dc-f170-462f-b0e0-174235414a4e" providerId="ADAL" clId="{E608640F-8E84-4C4F-911A-F601072048FC}" dt="2025-12-08T17:22:35.955" v="5678" actId="1076"/>
          <ac:grpSpMkLst>
            <pc:docMk/>
            <pc:sldMk cId="4292545032" sldId="378"/>
            <ac:grpSpMk id="28" creationId="{52B066FB-D27C-01E7-794B-24B03B01A55C}"/>
          </ac:grpSpMkLst>
        </pc:grpChg>
        <pc:graphicFrameChg chg="add mod modGraphic">
          <ac:chgData name="Flaherty, Marissa" userId="6b4339dc-f170-462f-b0e0-174235414a4e" providerId="ADAL" clId="{E608640F-8E84-4C4F-911A-F601072048FC}" dt="2025-12-08T17:20:19.217" v="5669" actId="20577"/>
          <ac:graphicFrameMkLst>
            <pc:docMk/>
            <pc:sldMk cId="4292545032" sldId="378"/>
            <ac:graphicFrameMk id="23" creationId="{890C2737-71FF-26FF-ED9D-BB1F2032AFEB}"/>
          </ac:graphicFrameMkLst>
        </pc:graphicFrameChg>
      </pc:sldChg>
      <pc:sldChg chg="modSp new mod">
        <pc:chgData name="Flaherty, Marissa" userId="6b4339dc-f170-462f-b0e0-174235414a4e" providerId="ADAL" clId="{E608640F-8E84-4C4F-911A-F601072048FC}" dt="2025-12-08T19:23:39.497" v="12985"/>
        <pc:sldMkLst>
          <pc:docMk/>
          <pc:sldMk cId="4211706941" sldId="379"/>
        </pc:sldMkLst>
        <pc:spChg chg="mod">
          <ac:chgData name="Flaherty, Marissa" userId="6b4339dc-f170-462f-b0e0-174235414a4e" providerId="ADAL" clId="{E608640F-8E84-4C4F-911A-F601072048FC}" dt="2025-12-08T19:23:39.497" v="12985"/>
          <ac:spMkLst>
            <pc:docMk/>
            <pc:sldMk cId="4211706941" sldId="379"/>
            <ac:spMk id="2" creationId="{40D4BEFA-7A8E-1A63-6A03-F9E27DA1CDAA}"/>
          </ac:spMkLst>
        </pc:spChg>
        <pc:spChg chg="mod">
          <ac:chgData name="Flaherty, Marissa" userId="6b4339dc-f170-462f-b0e0-174235414a4e" providerId="ADAL" clId="{E608640F-8E84-4C4F-911A-F601072048FC}" dt="2025-12-08T17:01:42.494" v="5242" actId="14100"/>
          <ac:spMkLst>
            <pc:docMk/>
            <pc:sldMk cId="4211706941" sldId="379"/>
            <ac:spMk id="3" creationId="{ED64D639-DC05-6370-F138-661DE006E9A2}"/>
          </ac:spMkLst>
        </pc:spChg>
      </pc:sldChg>
      <pc:sldChg chg="delSp modSp add mod">
        <pc:chgData name="Flaherty, Marissa" userId="6b4339dc-f170-462f-b0e0-174235414a4e" providerId="ADAL" clId="{E608640F-8E84-4C4F-911A-F601072048FC}" dt="2025-12-08T18:45:57.870" v="10922" actId="1076"/>
        <pc:sldMkLst>
          <pc:docMk/>
          <pc:sldMk cId="1935689660" sldId="380"/>
        </pc:sldMkLst>
        <pc:spChg chg="mod">
          <ac:chgData name="Flaherty, Marissa" userId="6b4339dc-f170-462f-b0e0-174235414a4e" providerId="ADAL" clId="{E608640F-8E84-4C4F-911A-F601072048FC}" dt="2025-12-08T18:45:57.870" v="10922" actId="1076"/>
          <ac:spMkLst>
            <pc:docMk/>
            <pc:sldMk cId="1935689660" sldId="380"/>
            <ac:spMk id="2" creationId="{F6E89A4A-1635-F4B5-E13C-E975F5536316}"/>
          </ac:spMkLst>
        </pc:spChg>
        <pc:spChg chg="mod">
          <ac:chgData name="Flaherty, Marissa" userId="6b4339dc-f170-462f-b0e0-174235414a4e" providerId="ADAL" clId="{E608640F-8E84-4C4F-911A-F601072048FC}" dt="2025-12-08T18:45:48.172" v="10921" actId="5793"/>
          <ac:spMkLst>
            <pc:docMk/>
            <pc:sldMk cId="1935689660" sldId="380"/>
            <ac:spMk id="6" creationId="{8722239D-C77F-2090-9C51-E560150A099A}"/>
          </ac:spMkLst>
        </pc:spChg>
      </pc:sldChg>
      <pc:sldChg chg="modSp add mod ord setBg">
        <pc:chgData name="Flaherty, Marissa" userId="6b4339dc-f170-462f-b0e0-174235414a4e" providerId="ADAL" clId="{E608640F-8E84-4C4F-911A-F601072048FC}" dt="2025-12-08T19:23:39.497" v="12985"/>
        <pc:sldMkLst>
          <pc:docMk/>
          <pc:sldMk cId="3549716797" sldId="381"/>
        </pc:sldMkLst>
        <pc:spChg chg="mod">
          <ac:chgData name="Flaherty, Marissa" userId="6b4339dc-f170-462f-b0e0-174235414a4e" providerId="ADAL" clId="{E608640F-8E84-4C4F-911A-F601072048FC}" dt="2025-12-08T18:12:47.849" v="8093" actId="6549"/>
          <ac:spMkLst>
            <pc:docMk/>
            <pc:sldMk cId="3549716797" sldId="381"/>
            <ac:spMk id="2" creationId="{8846D03F-E2A9-0C89-F8AC-A3803A8182C9}"/>
          </ac:spMkLst>
        </pc:spChg>
        <pc:spChg chg="mod">
          <ac:chgData name="Flaherty, Marissa" userId="6b4339dc-f170-462f-b0e0-174235414a4e" providerId="ADAL" clId="{E608640F-8E84-4C4F-911A-F601072048FC}" dt="2025-12-08T19:23:39.497" v="12985"/>
          <ac:spMkLst>
            <pc:docMk/>
            <pc:sldMk cId="3549716797" sldId="381"/>
            <ac:spMk id="6" creationId="{F2F3D95B-406F-D9E1-BADC-2BF44CE401B8}"/>
          </ac:spMkLst>
        </pc:spChg>
      </pc:sldChg>
      <pc:sldChg chg="delSp modSp add mod setBg">
        <pc:chgData name="Flaherty, Marissa" userId="6b4339dc-f170-462f-b0e0-174235414a4e" providerId="ADAL" clId="{E608640F-8E84-4C4F-911A-F601072048FC}" dt="2025-12-08T19:23:39.497" v="12985"/>
        <pc:sldMkLst>
          <pc:docMk/>
          <pc:sldMk cId="1745903316" sldId="398"/>
        </pc:sldMkLst>
        <pc:spChg chg="mod">
          <ac:chgData name="Flaherty, Marissa" userId="6b4339dc-f170-462f-b0e0-174235414a4e" providerId="ADAL" clId="{E608640F-8E84-4C4F-911A-F601072048FC}" dt="2025-12-08T19:23:39.497" v="12985"/>
          <ac:spMkLst>
            <pc:docMk/>
            <pc:sldMk cId="1745903316" sldId="398"/>
            <ac:spMk id="2" creationId="{FA562D29-6D92-D507-F242-2128F2D768CA}"/>
          </ac:spMkLst>
        </pc:spChg>
        <pc:spChg chg="mod">
          <ac:chgData name="Flaherty, Marissa" userId="6b4339dc-f170-462f-b0e0-174235414a4e" providerId="ADAL" clId="{E608640F-8E84-4C4F-911A-F601072048FC}" dt="2025-12-08T18:08:48.926" v="8042" actId="1076"/>
          <ac:spMkLst>
            <pc:docMk/>
            <pc:sldMk cId="1745903316" sldId="398"/>
            <ac:spMk id="3" creationId="{2B17E91D-4DAC-01B5-CA49-48E697D53354}"/>
          </ac:spMkLst>
        </pc:spChg>
      </pc:sldChg>
      <pc:sldChg chg="modSp add mod ord setBg">
        <pc:chgData name="Flaherty, Marissa" userId="6b4339dc-f170-462f-b0e0-174235414a4e" providerId="ADAL" clId="{E608640F-8E84-4C4F-911A-F601072048FC}" dt="2025-12-08T18:46:14.594" v="10926"/>
        <pc:sldMkLst>
          <pc:docMk/>
          <pc:sldMk cId="919446514" sldId="399"/>
        </pc:sldMkLst>
        <pc:spChg chg="mod">
          <ac:chgData name="Flaherty, Marissa" userId="6b4339dc-f170-462f-b0e0-174235414a4e" providerId="ADAL" clId="{E608640F-8E84-4C4F-911A-F601072048FC}" dt="2025-12-08T18:42:56.452" v="10848" actId="403"/>
          <ac:spMkLst>
            <pc:docMk/>
            <pc:sldMk cId="919446514" sldId="399"/>
            <ac:spMk id="2" creationId="{B7BD8CF8-025E-4029-A142-B323CBFFA150}"/>
          </ac:spMkLst>
        </pc:spChg>
        <pc:spChg chg="mod">
          <ac:chgData name="Flaherty, Marissa" userId="6b4339dc-f170-462f-b0e0-174235414a4e" providerId="ADAL" clId="{E608640F-8E84-4C4F-911A-F601072048FC}" dt="2025-12-08T18:43:04.886" v="10850" actId="403"/>
          <ac:spMkLst>
            <pc:docMk/>
            <pc:sldMk cId="919446514" sldId="399"/>
            <ac:spMk id="3" creationId="{4430A63C-71F9-4C28-A8D3-1F89EFEE2B47}"/>
          </ac:spMkLst>
        </pc:spChg>
      </pc:sldChg>
      <pc:sldChg chg="addSp delSp modSp new mod">
        <pc:chgData name="Flaherty, Marissa" userId="6b4339dc-f170-462f-b0e0-174235414a4e" providerId="ADAL" clId="{E608640F-8E84-4C4F-911A-F601072048FC}" dt="2025-12-08T17:18:27.159" v="5668" actId="1076"/>
        <pc:sldMkLst>
          <pc:docMk/>
          <pc:sldMk cId="2445885578" sldId="401"/>
        </pc:sldMkLst>
        <pc:spChg chg="mod ord">
          <ac:chgData name="Flaherty, Marissa" userId="6b4339dc-f170-462f-b0e0-174235414a4e" providerId="ADAL" clId="{E608640F-8E84-4C4F-911A-F601072048FC}" dt="2025-12-08T17:18:27.159" v="5668" actId="1076"/>
          <ac:spMkLst>
            <pc:docMk/>
            <pc:sldMk cId="2445885578" sldId="401"/>
            <ac:spMk id="2" creationId="{A4CE798C-00EA-5DA1-87B2-DE85AA56289D}"/>
          </ac:spMkLst>
        </pc:spChg>
        <pc:spChg chg="add mod">
          <ac:chgData name="Flaherty, Marissa" userId="6b4339dc-f170-462f-b0e0-174235414a4e" providerId="ADAL" clId="{E608640F-8E84-4C4F-911A-F601072048FC}" dt="2025-12-08T17:14:04.284" v="5596" actId="1038"/>
          <ac:spMkLst>
            <pc:docMk/>
            <pc:sldMk cId="2445885578" sldId="401"/>
            <ac:spMk id="6" creationId="{C3B6363B-EC59-E2FB-5E57-779B5C321C1B}"/>
          </ac:spMkLst>
        </pc:spChg>
        <pc:spChg chg="add mod">
          <ac:chgData name="Flaherty, Marissa" userId="6b4339dc-f170-462f-b0e0-174235414a4e" providerId="ADAL" clId="{E608640F-8E84-4C4F-911A-F601072048FC}" dt="2025-12-08T17:14:13.483" v="5600" actId="1076"/>
          <ac:spMkLst>
            <pc:docMk/>
            <pc:sldMk cId="2445885578" sldId="401"/>
            <ac:spMk id="7" creationId="{E30E34F3-0A49-08E5-FA7C-D606D28E4FE1}"/>
          </ac:spMkLst>
        </pc:spChg>
        <pc:picChg chg="add del mod ord">
          <ac:chgData name="Flaherty, Marissa" userId="6b4339dc-f170-462f-b0e0-174235414a4e" providerId="ADAL" clId="{E608640F-8E84-4C4F-911A-F601072048FC}" dt="2025-12-08T17:14:43.729" v="5612" actId="478"/>
          <ac:picMkLst>
            <pc:docMk/>
            <pc:sldMk cId="2445885578" sldId="401"/>
            <ac:picMk id="5" creationId="{0408B5C7-7399-D0C7-7677-6128D31B8814}"/>
          </ac:picMkLst>
        </pc:picChg>
        <pc:picChg chg="add mod modCrop">
          <ac:chgData name="Flaherty, Marissa" userId="6b4339dc-f170-462f-b0e0-174235414a4e" providerId="ADAL" clId="{E608640F-8E84-4C4F-911A-F601072048FC}" dt="2025-12-08T17:17:47.723" v="5652" actId="692"/>
          <ac:picMkLst>
            <pc:docMk/>
            <pc:sldMk cId="2445885578" sldId="401"/>
            <ac:picMk id="12" creationId="{BDF03C8A-7A4F-FF4A-94C2-569DD5E6D458}"/>
          </ac:picMkLst>
        </pc:picChg>
        <pc:cxnChg chg="add mod">
          <ac:chgData name="Flaherty, Marissa" userId="6b4339dc-f170-462f-b0e0-174235414a4e" providerId="ADAL" clId="{E608640F-8E84-4C4F-911A-F601072048FC}" dt="2025-12-08T17:17:58.946" v="5659" actId="692"/>
          <ac:cxnSpMkLst>
            <pc:docMk/>
            <pc:sldMk cId="2445885578" sldId="401"/>
            <ac:cxnSpMk id="28" creationId="{CC0F288E-4E84-4CAF-F1B1-EB2BCB22A810}"/>
          </ac:cxnSpMkLst>
        </pc:cxnChg>
      </pc:sldChg>
      <pc:sldChg chg="addSp delSp modSp add mod">
        <pc:chgData name="Flaherty, Marissa" userId="6b4339dc-f170-462f-b0e0-174235414a4e" providerId="ADAL" clId="{E608640F-8E84-4C4F-911A-F601072048FC}" dt="2025-12-08T18:20:47.285" v="8331" actId="14100"/>
        <pc:sldMkLst>
          <pc:docMk/>
          <pc:sldMk cId="160146512" sldId="403"/>
        </pc:sldMkLst>
        <pc:spChg chg="mod">
          <ac:chgData name="Flaherty, Marissa" userId="6b4339dc-f170-462f-b0e0-174235414a4e" providerId="ADAL" clId="{E608640F-8E84-4C4F-911A-F601072048FC}" dt="2025-12-08T18:16:44.956" v="8212" actId="20577"/>
          <ac:spMkLst>
            <pc:docMk/>
            <pc:sldMk cId="160146512" sldId="403"/>
            <ac:spMk id="2" creationId="{7DF767C6-3A88-4103-EBA4-975C9E1DBF35}"/>
          </ac:spMkLst>
        </pc:spChg>
        <pc:spChg chg="add mod">
          <ac:chgData name="Flaherty, Marissa" userId="6b4339dc-f170-462f-b0e0-174235414a4e" providerId="ADAL" clId="{E608640F-8E84-4C4F-911A-F601072048FC}" dt="2025-12-08T18:17:26.364" v="8220" actId="208"/>
          <ac:spMkLst>
            <pc:docMk/>
            <pc:sldMk cId="160146512" sldId="403"/>
            <ac:spMk id="3" creationId="{DFE7ACE1-E37B-83A2-DFCA-8ED0643A4221}"/>
          </ac:spMkLst>
        </pc:spChg>
        <pc:spChg chg="add mod">
          <ac:chgData name="Flaherty, Marissa" userId="6b4339dc-f170-462f-b0e0-174235414a4e" providerId="ADAL" clId="{E608640F-8E84-4C4F-911A-F601072048FC}" dt="2025-12-08T18:19:03.778" v="8304" actId="1076"/>
          <ac:spMkLst>
            <pc:docMk/>
            <pc:sldMk cId="160146512" sldId="403"/>
            <ac:spMk id="9" creationId="{4576A239-6FF5-A8FA-A101-E748BE033A77}"/>
          </ac:spMkLst>
        </pc:spChg>
        <pc:spChg chg="add mod">
          <ac:chgData name="Flaherty, Marissa" userId="6b4339dc-f170-462f-b0e0-174235414a4e" providerId="ADAL" clId="{E608640F-8E84-4C4F-911A-F601072048FC}" dt="2025-12-08T18:20:32.433" v="8326" actId="1582"/>
          <ac:spMkLst>
            <pc:docMk/>
            <pc:sldMk cId="160146512" sldId="403"/>
            <ac:spMk id="15" creationId="{2B57450B-44E9-E1F9-4A8C-3E17427F9DBC}"/>
          </ac:spMkLst>
        </pc:spChg>
        <pc:picChg chg="add mod modCrop">
          <ac:chgData name="Flaherty, Marissa" userId="6b4339dc-f170-462f-b0e0-174235414a4e" providerId="ADAL" clId="{E608640F-8E84-4C4F-911A-F601072048FC}" dt="2025-12-08T18:18:12.760" v="8227" actId="732"/>
          <ac:picMkLst>
            <pc:docMk/>
            <pc:sldMk cId="160146512" sldId="403"/>
            <ac:picMk id="10" creationId="{49EAD7C7-D95B-7A39-5CB1-0F8A9BEB6E9A}"/>
          </ac:picMkLst>
        </pc:picChg>
        <pc:picChg chg="add mod modCrop">
          <ac:chgData name="Flaherty, Marissa" userId="6b4339dc-f170-462f-b0e0-174235414a4e" providerId="ADAL" clId="{E608640F-8E84-4C4F-911A-F601072048FC}" dt="2025-12-08T18:20:11.061" v="8319" actId="1076"/>
          <ac:picMkLst>
            <pc:docMk/>
            <pc:sldMk cId="160146512" sldId="403"/>
            <ac:picMk id="12" creationId="{4C511315-3B73-F996-1344-CE28A687CE46}"/>
          </ac:picMkLst>
        </pc:picChg>
        <pc:cxnChg chg="add mod">
          <ac:chgData name="Flaherty, Marissa" userId="6b4339dc-f170-462f-b0e0-174235414a4e" providerId="ADAL" clId="{E608640F-8E84-4C4F-911A-F601072048FC}" dt="2025-12-08T18:17:57.117" v="8226" actId="14100"/>
          <ac:cxnSpMkLst>
            <pc:docMk/>
            <pc:sldMk cId="160146512" sldId="403"/>
            <ac:cxnSpMk id="5" creationId="{72D38B26-5F2C-225B-5866-179177BD1188}"/>
          </ac:cxnSpMkLst>
        </pc:cxnChg>
        <pc:cxnChg chg="add mod">
          <ac:chgData name="Flaherty, Marissa" userId="6b4339dc-f170-462f-b0e0-174235414a4e" providerId="ADAL" clId="{E608640F-8E84-4C4F-911A-F601072048FC}" dt="2025-12-08T18:20:47.285" v="8331" actId="14100"/>
          <ac:cxnSpMkLst>
            <pc:docMk/>
            <pc:sldMk cId="160146512" sldId="403"/>
            <ac:cxnSpMk id="16" creationId="{E813BDB2-F138-42D2-E22E-A12F3179F800}"/>
          </ac:cxnSpMkLst>
        </pc:cxnChg>
      </pc:sldChg>
      <pc:sldChg chg="addSp modSp add mod">
        <pc:chgData name="Flaherty, Marissa" userId="6b4339dc-f170-462f-b0e0-174235414a4e" providerId="ADAL" clId="{E608640F-8E84-4C4F-911A-F601072048FC}" dt="2025-12-08T19:23:39.497" v="12985"/>
        <pc:sldMkLst>
          <pc:docMk/>
          <pc:sldMk cId="2917933318" sldId="404"/>
        </pc:sldMkLst>
        <pc:spChg chg="mod">
          <ac:chgData name="Flaherty, Marissa" userId="6b4339dc-f170-462f-b0e0-174235414a4e" providerId="ADAL" clId="{E608640F-8E84-4C4F-911A-F601072048FC}" dt="2025-12-08T19:23:39.497" v="12985"/>
          <ac:spMkLst>
            <pc:docMk/>
            <pc:sldMk cId="2917933318" sldId="404"/>
            <ac:spMk id="2" creationId="{CC0F1B11-7AED-34BE-C969-A519FA32F293}"/>
          </ac:spMkLst>
        </pc:spChg>
        <pc:spChg chg="mod">
          <ac:chgData name="Flaherty, Marissa" userId="6b4339dc-f170-462f-b0e0-174235414a4e" providerId="ADAL" clId="{E608640F-8E84-4C4F-911A-F601072048FC}" dt="2025-12-08T19:23:39.497" v="12985"/>
          <ac:spMkLst>
            <pc:docMk/>
            <pc:sldMk cId="2917933318" sldId="404"/>
            <ac:spMk id="3" creationId="{806B037D-335C-B5BC-5012-444781DBFCC5}"/>
          </ac:spMkLst>
        </pc:spChg>
        <pc:spChg chg="add mod">
          <ac:chgData name="Flaherty, Marissa" userId="6b4339dc-f170-462f-b0e0-174235414a4e" providerId="ADAL" clId="{E608640F-8E84-4C4F-911A-F601072048FC}" dt="2025-12-08T18:38:51.731" v="10688" actId="1076"/>
          <ac:spMkLst>
            <pc:docMk/>
            <pc:sldMk cId="2917933318" sldId="404"/>
            <ac:spMk id="6" creationId="{1AEF77FB-BB64-C524-F154-E3426E4BF777}"/>
          </ac:spMkLst>
        </pc:spChg>
        <pc:picChg chg="add mod">
          <ac:chgData name="Flaherty, Marissa" userId="6b4339dc-f170-462f-b0e0-174235414a4e" providerId="ADAL" clId="{E608640F-8E84-4C4F-911A-F601072048FC}" dt="2025-12-08T18:38:55.597" v="10689" actId="1076"/>
          <ac:picMkLst>
            <pc:docMk/>
            <pc:sldMk cId="2917933318" sldId="404"/>
            <ac:picMk id="1026" creationId="{8F4B3B22-E61F-1A54-9DF2-EA361B2943E4}"/>
          </ac:picMkLst>
        </pc:picChg>
        <pc:cxnChg chg="add mod">
          <ac:chgData name="Flaherty, Marissa" userId="6b4339dc-f170-462f-b0e0-174235414a4e" providerId="ADAL" clId="{E608640F-8E84-4C4F-911A-F601072048FC}" dt="2025-12-08T18:38:40.020" v="10680" actId="1076"/>
          <ac:cxnSpMkLst>
            <pc:docMk/>
            <pc:sldMk cId="2917933318" sldId="404"/>
            <ac:cxnSpMk id="5" creationId="{D5CD040E-9BC1-5003-F7D0-6D5354EFCF77}"/>
          </ac:cxnSpMkLst>
        </pc:cxnChg>
      </pc:sldChg>
      <pc:sldChg chg="addSp modSp new mod">
        <pc:chgData name="Flaherty, Marissa" userId="6b4339dc-f170-462f-b0e0-174235414a4e" providerId="ADAL" clId="{E608640F-8E84-4C4F-911A-F601072048FC}" dt="2025-12-08T19:23:39.497" v="12985"/>
        <pc:sldMkLst>
          <pc:docMk/>
          <pc:sldMk cId="2938113824" sldId="405"/>
        </pc:sldMkLst>
        <pc:spChg chg="mod">
          <ac:chgData name="Flaherty, Marissa" userId="6b4339dc-f170-462f-b0e0-174235414a4e" providerId="ADAL" clId="{E608640F-8E84-4C4F-911A-F601072048FC}" dt="2025-12-08T19:23:39.497" v="12985"/>
          <ac:spMkLst>
            <pc:docMk/>
            <pc:sldMk cId="2938113824" sldId="405"/>
            <ac:spMk id="2" creationId="{A61FB19A-EC83-EF79-2339-B5863278F76F}"/>
          </ac:spMkLst>
        </pc:spChg>
        <pc:spChg chg="mod">
          <ac:chgData name="Flaherty, Marissa" userId="6b4339dc-f170-462f-b0e0-174235414a4e" providerId="ADAL" clId="{E608640F-8E84-4C4F-911A-F601072048FC}" dt="2025-12-08T19:23:39.497" v="12985"/>
          <ac:spMkLst>
            <pc:docMk/>
            <pc:sldMk cId="2938113824" sldId="405"/>
            <ac:spMk id="3" creationId="{70EE9DDD-4928-37D4-DA2F-086A206990FE}"/>
          </ac:spMkLst>
        </pc:spChg>
        <pc:picChg chg="add mod">
          <ac:chgData name="Flaherty, Marissa" userId="6b4339dc-f170-462f-b0e0-174235414a4e" providerId="ADAL" clId="{E608640F-8E84-4C4F-911A-F601072048FC}" dt="2025-12-08T19:00:42.943" v="11568" actId="1076"/>
          <ac:picMkLst>
            <pc:docMk/>
            <pc:sldMk cId="2938113824" sldId="405"/>
            <ac:picMk id="5" creationId="{3B91B5A8-6C42-B19A-64D7-53E755D7DE38}"/>
          </ac:picMkLst>
        </pc:picChg>
      </pc:sldChg>
      <pc:sldChg chg="modSp add mod">
        <pc:chgData name="Flaherty, Marissa" userId="6b4339dc-f170-462f-b0e0-174235414a4e" providerId="ADAL" clId="{E608640F-8E84-4C4F-911A-F601072048FC}" dt="2025-12-09T17:34:12.010" v="14388"/>
        <pc:sldMkLst>
          <pc:docMk/>
          <pc:sldMk cId="666935139" sldId="406"/>
        </pc:sldMkLst>
        <pc:spChg chg="mod">
          <ac:chgData name="Flaherty, Marissa" userId="6b4339dc-f170-462f-b0e0-174235414a4e" providerId="ADAL" clId="{E608640F-8E84-4C4F-911A-F601072048FC}" dt="2025-12-09T17:34:12.010" v="14388"/>
          <ac:spMkLst>
            <pc:docMk/>
            <pc:sldMk cId="666935139" sldId="406"/>
            <ac:spMk id="3" creationId="{AB2BF4C9-03F7-BA1A-F570-D88B276C8CEC}"/>
          </ac:spMkLst>
        </pc:spChg>
      </pc:sldChg>
      <pc:sldChg chg="modSp add mod modClrScheme chgLayout">
        <pc:chgData name="Flaherty, Marissa" userId="6b4339dc-f170-462f-b0e0-174235414a4e" providerId="ADAL" clId="{E608640F-8E84-4C4F-911A-F601072048FC}" dt="2025-12-09T17:34:23.889" v="14390"/>
        <pc:sldMkLst>
          <pc:docMk/>
          <pc:sldMk cId="3271481750" sldId="407"/>
        </pc:sldMkLst>
        <pc:spChg chg="mod ord">
          <ac:chgData name="Flaherty, Marissa" userId="6b4339dc-f170-462f-b0e0-174235414a4e" providerId="ADAL" clId="{E608640F-8E84-4C4F-911A-F601072048FC}" dt="2025-12-08T19:18:23.144" v="12851" actId="1076"/>
          <ac:spMkLst>
            <pc:docMk/>
            <pc:sldMk cId="3271481750" sldId="407"/>
            <ac:spMk id="2" creationId="{07F01C29-78AD-23EA-C83F-C0D2F1AA1318}"/>
          </ac:spMkLst>
        </pc:spChg>
        <pc:spChg chg="mod ord">
          <ac:chgData name="Flaherty, Marissa" userId="6b4339dc-f170-462f-b0e0-174235414a4e" providerId="ADAL" clId="{E608640F-8E84-4C4F-911A-F601072048FC}" dt="2025-12-09T17:34:23.889" v="14390"/>
          <ac:spMkLst>
            <pc:docMk/>
            <pc:sldMk cId="3271481750" sldId="407"/>
            <ac:spMk id="3" creationId="{178BE154-2AD6-D5BB-621F-B1666C6C5D2B}"/>
          </ac:spMkLst>
        </pc:spChg>
      </pc:sldChg>
      <pc:sldChg chg="modSp add mod">
        <pc:chgData name="Flaherty, Marissa" userId="6b4339dc-f170-462f-b0e0-174235414a4e" providerId="ADAL" clId="{E608640F-8E84-4C4F-911A-F601072048FC}" dt="2025-12-08T19:23:39.497" v="12985"/>
        <pc:sldMkLst>
          <pc:docMk/>
          <pc:sldMk cId="2493950094" sldId="411"/>
        </pc:sldMkLst>
        <pc:spChg chg="mod">
          <ac:chgData name="Flaherty, Marissa" userId="6b4339dc-f170-462f-b0e0-174235414a4e" providerId="ADAL" clId="{E608640F-8E84-4C4F-911A-F601072048FC}" dt="2025-12-08T19:23:39.497" v="12985"/>
          <ac:spMkLst>
            <pc:docMk/>
            <pc:sldMk cId="2493950094" sldId="411"/>
            <ac:spMk id="2" creationId="{351C8B56-A115-54CA-4604-0CF7806CB562}"/>
          </ac:spMkLst>
        </pc:spChg>
        <pc:spChg chg="mod">
          <ac:chgData name="Flaherty, Marissa" userId="6b4339dc-f170-462f-b0e0-174235414a4e" providerId="ADAL" clId="{E608640F-8E84-4C4F-911A-F601072048FC}" dt="2025-12-08T19:23:39.497" v="12985"/>
          <ac:spMkLst>
            <pc:docMk/>
            <pc:sldMk cId="2493950094" sldId="411"/>
            <ac:spMk id="3" creationId="{9771E247-954C-FD58-6987-828B5896E8B2}"/>
          </ac:spMkLst>
        </pc:spChg>
      </pc:sldChg>
      <pc:sldChg chg="modSp add mod ord">
        <pc:chgData name="Flaherty, Marissa" userId="6b4339dc-f170-462f-b0e0-174235414a4e" providerId="ADAL" clId="{E608640F-8E84-4C4F-911A-F601072048FC}" dt="2025-12-09T17:34:42.589" v="14392" actId="947"/>
        <pc:sldMkLst>
          <pc:docMk/>
          <pc:sldMk cId="824598020" sldId="412"/>
        </pc:sldMkLst>
        <pc:spChg chg="mod">
          <ac:chgData name="Flaherty, Marissa" userId="6b4339dc-f170-462f-b0e0-174235414a4e" providerId="ADAL" clId="{E608640F-8E84-4C4F-911A-F601072048FC}" dt="2025-12-09T17:34:42.589" v="14392" actId="947"/>
          <ac:spMkLst>
            <pc:docMk/>
            <pc:sldMk cId="824598020" sldId="412"/>
            <ac:spMk id="3" creationId="{A534F3C3-A12A-9CE4-3557-BEEB60BA953E}"/>
          </ac:spMkLst>
        </pc:spChg>
      </pc:sldChg>
      <pc:sldChg chg="add del">
        <pc:chgData name="Flaherty, Marissa" userId="6b4339dc-f170-462f-b0e0-174235414a4e" providerId="ADAL" clId="{E608640F-8E84-4C4F-911A-F601072048FC}" dt="2025-12-08T19:25:01.005" v="12987"/>
        <pc:sldMkLst>
          <pc:docMk/>
          <pc:sldMk cId="0" sldId="414"/>
        </pc:sldMkLst>
      </pc:sldChg>
      <pc:sldChg chg="add">
        <pc:chgData name="Flaherty, Marissa" userId="6b4339dc-f170-462f-b0e0-174235414a4e" providerId="ADAL" clId="{E608640F-8E84-4C4F-911A-F601072048FC}" dt="2025-12-08T19:25:23.963" v="12990"/>
        <pc:sldMkLst>
          <pc:docMk/>
          <pc:sldMk cId="0" sldId="415"/>
        </pc:sldMkLst>
      </pc:sldChg>
      <pc:sldChg chg="add">
        <pc:chgData name="Flaherty, Marissa" userId="6b4339dc-f170-462f-b0e0-174235414a4e" providerId="ADAL" clId="{E608640F-8E84-4C4F-911A-F601072048FC}" dt="2025-12-08T19:25:23.963" v="12990"/>
        <pc:sldMkLst>
          <pc:docMk/>
          <pc:sldMk cId="0" sldId="416"/>
        </pc:sldMkLst>
      </pc:sldChg>
      <pc:sldChg chg="add">
        <pc:chgData name="Flaherty, Marissa" userId="6b4339dc-f170-462f-b0e0-174235414a4e" providerId="ADAL" clId="{E608640F-8E84-4C4F-911A-F601072048FC}" dt="2025-12-08T19:25:23.963" v="12990"/>
        <pc:sldMkLst>
          <pc:docMk/>
          <pc:sldMk cId="0" sldId="417"/>
        </pc:sldMkLst>
      </pc:sldChg>
      <pc:sldChg chg="addSp delSp modSp add mod">
        <pc:chgData name="Flaherty, Marissa" userId="6b4339dc-f170-462f-b0e0-174235414a4e" providerId="ADAL" clId="{E608640F-8E84-4C4F-911A-F601072048FC}" dt="2025-12-08T22:04:46.149" v="13134" actId="255"/>
        <pc:sldMkLst>
          <pc:docMk/>
          <pc:sldMk cId="0" sldId="418"/>
        </pc:sldMkLst>
        <pc:spChg chg="mod">
          <ac:chgData name="Flaherty, Marissa" userId="6b4339dc-f170-462f-b0e0-174235414a4e" providerId="ADAL" clId="{E608640F-8E84-4C4F-911A-F601072048FC}" dt="2025-12-08T22:03:52.769" v="13125" actId="1076"/>
          <ac:spMkLst>
            <pc:docMk/>
            <pc:sldMk cId="0" sldId="418"/>
            <ac:spMk id="3" creationId="{00000000-0000-0000-0000-000000000000}"/>
          </ac:spMkLst>
        </pc:spChg>
        <pc:spChg chg="mod">
          <ac:chgData name="Flaherty, Marissa" userId="6b4339dc-f170-462f-b0e0-174235414a4e" providerId="ADAL" clId="{E608640F-8E84-4C4F-911A-F601072048FC}" dt="2025-12-08T22:04:40.257" v="13132" actId="255"/>
          <ac:spMkLst>
            <pc:docMk/>
            <pc:sldMk cId="0" sldId="418"/>
            <ac:spMk id="4" creationId="{00000000-0000-0000-0000-000000000000}"/>
          </ac:spMkLst>
        </pc:spChg>
        <pc:spChg chg="mod">
          <ac:chgData name="Flaherty, Marissa" userId="6b4339dc-f170-462f-b0e0-174235414a4e" providerId="ADAL" clId="{E608640F-8E84-4C4F-911A-F601072048FC}" dt="2025-12-08T22:04:33.235" v="13131" actId="255"/>
          <ac:spMkLst>
            <pc:docMk/>
            <pc:sldMk cId="0" sldId="418"/>
            <ac:spMk id="5" creationId="{00000000-0000-0000-0000-000000000000}"/>
          </ac:spMkLst>
        </pc:spChg>
        <pc:spChg chg="mod">
          <ac:chgData name="Flaherty, Marissa" userId="6b4339dc-f170-462f-b0e0-174235414a4e" providerId="ADAL" clId="{E608640F-8E84-4C4F-911A-F601072048FC}" dt="2025-12-08T22:04:26.526" v="13130" actId="255"/>
          <ac:spMkLst>
            <pc:docMk/>
            <pc:sldMk cId="0" sldId="418"/>
            <ac:spMk id="6" creationId="{00000000-0000-0000-0000-000000000000}"/>
          </ac:spMkLst>
        </pc:spChg>
        <pc:spChg chg="mod">
          <ac:chgData name="Flaherty, Marissa" userId="6b4339dc-f170-462f-b0e0-174235414a4e" providerId="ADAL" clId="{E608640F-8E84-4C4F-911A-F601072048FC}" dt="2025-12-08T22:04:46.149" v="13134" actId="255"/>
          <ac:spMkLst>
            <pc:docMk/>
            <pc:sldMk cId="0" sldId="418"/>
            <ac:spMk id="7" creationId="{00000000-0000-0000-0000-000000000000}"/>
          </ac:spMkLst>
        </pc:spChg>
        <pc:graphicFrameChg chg="add del modGraphic">
          <ac:chgData name="Flaherty, Marissa" userId="6b4339dc-f170-462f-b0e0-174235414a4e" providerId="ADAL" clId="{E608640F-8E84-4C4F-911A-F601072048FC}" dt="2025-12-08T22:04:02.885" v="13128" actId="14734"/>
          <ac:graphicFrameMkLst>
            <pc:docMk/>
            <pc:sldMk cId="0" sldId="418"/>
            <ac:graphicFrameMk id="2" creationId="{00000000-0000-0000-0000-000000000000}"/>
          </ac:graphicFrameMkLst>
        </pc:graphicFrameChg>
      </pc:sldChg>
      <pc:sldChg chg="modSp add mod">
        <pc:chgData name="Flaherty, Marissa" userId="6b4339dc-f170-462f-b0e0-174235414a4e" providerId="ADAL" clId="{E608640F-8E84-4C4F-911A-F601072048FC}" dt="2025-12-08T22:07:49.344" v="13148" actId="1076"/>
        <pc:sldMkLst>
          <pc:docMk/>
          <pc:sldMk cId="0" sldId="419"/>
        </pc:sldMkLst>
        <pc:spChg chg="mod">
          <ac:chgData name="Flaherty, Marissa" userId="6b4339dc-f170-462f-b0e0-174235414a4e" providerId="ADAL" clId="{E608640F-8E84-4C4F-911A-F601072048FC}" dt="2025-12-08T22:05:10.141" v="13138" actId="1076"/>
          <ac:spMkLst>
            <pc:docMk/>
            <pc:sldMk cId="0" sldId="419"/>
            <ac:spMk id="6" creationId="{00000000-0000-0000-0000-000000000000}"/>
          </ac:spMkLst>
        </pc:spChg>
        <pc:spChg chg="mod">
          <ac:chgData name="Flaherty, Marissa" userId="6b4339dc-f170-462f-b0e0-174235414a4e" providerId="ADAL" clId="{E608640F-8E84-4C4F-911A-F601072048FC}" dt="2025-12-08T22:05:07.842" v="13137" actId="1076"/>
          <ac:spMkLst>
            <pc:docMk/>
            <pc:sldMk cId="0" sldId="419"/>
            <ac:spMk id="7" creationId="{00000000-0000-0000-0000-000000000000}"/>
          </ac:spMkLst>
        </pc:spChg>
        <pc:spChg chg="mod">
          <ac:chgData name="Flaherty, Marissa" userId="6b4339dc-f170-462f-b0e0-174235414a4e" providerId="ADAL" clId="{E608640F-8E84-4C4F-911A-F601072048FC}" dt="2025-12-08T22:05:28.451" v="13142" actId="1076"/>
          <ac:spMkLst>
            <pc:docMk/>
            <pc:sldMk cId="0" sldId="419"/>
            <ac:spMk id="8" creationId="{00000000-0000-0000-0000-000000000000}"/>
          </ac:spMkLst>
        </pc:spChg>
        <pc:spChg chg="mod">
          <ac:chgData name="Flaherty, Marissa" userId="6b4339dc-f170-462f-b0e0-174235414a4e" providerId="ADAL" clId="{E608640F-8E84-4C4F-911A-F601072048FC}" dt="2025-12-08T22:05:25.487" v="13141" actId="1076"/>
          <ac:spMkLst>
            <pc:docMk/>
            <pc:sldMk cId="0" sldId="419"/>
            <ac:spMk id="9" creationId="{00000000-0000-0000-0000-000000000000}"/>
          </ac:spMkLst>
        </pc:spChg>
        <pc:graphicFrameChg chg="mod modGraphic">
          <ac:chgData name="Flaherty, Marissa" userId="6b4339dc-f170-462f-b0e0-174235414a4e" providerId="ADAL" clId="{E608640F-8E84-4C4F-911A-F601072048FC}" dt="2025-12-08T22:07:49.344" v="13148" actId="1076"/>
          <ac:graphicFrameMkLst>
            <pc:docMk/>
            <pc:sldMk cId="0" sldId="419"/>
            <ac:graphicFrameMk id="5" creationId="{00000000-0000-0000-0000-000000000000}"/>
          </ac:graphicFrameMkLst>
        </pc:graphicFrameChg>
      </pc:sldChg>
      <pc:sldChg chg="modSp add mod">
        <pc:chgData name="Flaherty, Marissa" userId="6b4339dc-f170-462f-b0e0-174235414a4e" providerId="ADAL" clId="{E608640F-8E84-4C4F-911A-F601072048FC}" dt="2025-12-08T22:08:47.030" v="13158" actId="1076"/>
        <pc:sldMkLst>
          <pc:docMk/>
          <pc:sldMk cId="0" sldId="420"/>
        </pc:sldMkLst>
        <pc:spChg chg="mod">
          <ac:chgData name="Flaherty, Marissa" userId="6b4339dc-f170-462f-b0e0-174235414a4e" providerId="ADAL" clId="{E608640F-8E84-4C4F-911A-F601072048FC}" dt="2025-12-08T22:08:41.732" v="13157" actId="14100"/>
          <ac:spMkLst>
            <pc:docMk/>
            <pc:sldMk cId="0" sldId="420"/>
            <ac:spMk id="2" creationId="{00000000-0000-0000-0000-000000000000}"/>
          </ac:spMkLst>
        </pc:spChg>
        <pc:spChg chg="mod">
          <ac:chgData name="Flaherty, Marissa" userId="6b4339dc-f170-462f-b0e0-174235414a4e" providerId="ADAL" clId="{E608640F-8E84-4C4F-911A-F601072048FC}" dt="2025-12-08T22:08:47.030" v="13158" actId="1076"/>
          <ac:spMkLst>
            <pc:docMk/>
            <pc:sldMk cId="0" sldId="420"/>
            <ac:spMk id="7" creationId="{00000000-0000-0000-0000-000000000000}"/>
          </ac:spMkLst>
        </pc:spChg>
        <pc:spChg chg="mod">
          <ac:chgData name="Flaherty, Marissa" userId="6b4339dc-f170-462f-b0e0-174235414a4e" providerId="ADAL" clId="{E608640F-8E84-4C4F-911A-F601072048FC}" dt="2025-12-08T22:08:22.937" v="13154" actId="1076"/>
          <ac:spMkLst>
            <pc:docMk/>
            <pc:sldMk cId="0" sldId="420"/>
            <ac:spMk id="8" creationId="{00000000-0000-0000-0000-000000000000}"/>
          </ac:spMkLst>
        </pc:spChg>
      </pc:sldChg>
      <pc:sldChg chg="modSp add mod">
        <pc:chgData name="Flaherty, Marissa" userId="6b4339dc-f170-462f-b0e0-174235414a4e" providerId="ADAL" clId="{E608640F-8E84-4C4F-911A-F601072048FC}" dt="2025-12-08T22:08:58.586" v="13160" actId="1076"/>
        <pc:sldMkLst>
          <pc:docMk/>
          <pc:sldMk cId="0" sldId="421"/>
        </pc:sldMkLst>
        <pc:spChg chg="mod">
          <ac:chgData name="Flaherty, Marissa" userId="6b4339dc-f170-462f-b0e0-174235414a4e" providerId="ADAL" clId="{E608640F-8E84-4C4F-911A-F601072048FC}" dt="2025-12-08T22:08:58.586" v="13160" actId="1076"/>
          <ac:spMkLst>
            <pc:docMk/>
            <pc:sldMk cId="0" sldId="421"/>
            <ac:spMk id="7" creationId="{00000000-0000-0000-0000-000000000000}"/>
          </ac:spMkLst>
        </pc:spChg>
      </pc:sldChg>
      <pc:sldChg chg="modSp add mod">
        <pc:chgData name="Flaherty, Marissa" userId="6b4339dc-f170-462f-b0e0-174235414a4e" providerId="ADAL" clId="{E608640F-8E84-4C4F-911A-F601072048FC}" dt="2025-12-08T22:09:17.823" v="13164" actId="1076"/>
        <pc:sldMkLst>
          <pc:docMk/>
          <pc:sldMk cId="0" sldId="422"/>
        </pc:sldMkLst>
        <pc:spChg chg="mod">
          <ac:chgData name="Flaherty, Marissa" userId="6b4339dc-f170-462f-b0e0-174235414a4e" providerId="ADAL" clId="{E608640F-8E84-4C4F-911A-F601072048FC}" dt="2025-12-08T22:09:13.533" v="13163" actId="1076"/>
          <ac:spMkLst>
            <pc:docMk/>
            <pc:sldMk cId="0" sldId="422"/>
            <ac:spMk id="5" creationId="{00000000-0000-0000-0000-000000000000}"/>
          </ac:spMkLst>
        </pc:spChg>
        <pc:grpChg chg="mod">
          <ac:chgData name="Flaherty, Marissa" userId="6b4339dc-f170-462f-b0e0-174235414a4e" providerId="ADAL" clId="{E608640F-8E84-4C4F-911A-F601072048FC}" dt="2025-12-08T22:09:17.823" v="13164" actId="1076"/>
          <ac:grpSpMkLst>
            <pc:docMk/>
            <pc:sldMk cId="0" sldId="422"/>
            <ac:grpSpMk id="6" creationId="{00000000-0000-0000-0000-000000000000}"/>
          </ac:grpSpMkLst>
        </pc:grpChg>
      </pc:sldChg>
      <pc:sldChg chg="modSp add mod">
        <pc:chgData name="Flaherty, Marissa" userId="6b4339dc-f170-462f-b0e0-174235414a4e" providerId="ADAL" clId="{E608640F-8E84-4C4F-911A-F601072048FC}" dt="2025-12-08T22:09:56.356" v="13171" actId="14100"/>
        <pc:sldMkLst>
          <pc:docMk/>
          <pc:sldMk cId="0" sldId="423"/>
        </pc:sldMkLst>
        <pc:spChg chg="mod">
          <ac:chgData name="Flaherty, Marissa" userId="6b4339dc-f170-462f-b0e0-174235414a4e" providerId="ADAL" clId="{E608640F-8E84-4C4F-911A-F601072048FC}" dt="2025-12-08T22:09:56.356" v="13171" actId="14100"/>
          <ac:spMkLst>
            <pc:docMk/>
            <pc:sldMk cId="0" sldId="423"/>
            <ac:spMk id="11" creationId="{00000000-0000-0000-0000-000000000000}"/>
          </ac:spMkLst>
        </pc:spChg>
      </pc:sldChg>
      <pc:sldChg chg="modSp add mod">
        <pc:chgData name="Flaherty, Marissa" userId="6b4339dc-f170-462f-b0e0-174235414a4e" providerId="ADAL" clId="{E608640F-8E84-4C4F-911A-F601072048FC}" dt="2025-12-08T22:10:08.868" v="13174" actId="14100"/>
        <pc:sldMkLst>
          <pc:docMk/>
          <pc:sldMk cId="0" sldId="424"/>
        </pc:sldMkLst>
        <pc:spChg chg="mod">
          <ac:chgData name="Flaherty, Marissa" userId="6b4339dc-f170-462f-b0e0-174235414a4e" providerId="ADAL" clId="{E608640F-8E84-4C4F-911A-F601072048FC}" dt="2025-12-08T22:10:07.072" v="13173" actId="1076"/>
          <ac:spMkLst>
            <pc:docMk/>
            <pc:sldMk cId="0" sldId="424"/>
            <ac:spMk id="3" creationId="{00000000-0000-0000-0000-000000000000}"/>
          </ac:spMkLst>
        </pc:spChg>
        <pc:spChg chg="mod">
          <ac:chgData name="Flaherty, Marissa" userId="6b4339dc-f170-462f-b0e0-174235414a4e" providerId="ADAL" clId="{E608640F-8E84-4C4F-911A-F601072048FC}" dt="2025-12-08T22:10:08.868" v="13174" actId="14100"/>
          <ac:spMkLst>
            <pc:docMk/>
            <pc:sldMk cId="0" sldId="424"/>
            <ac:spMk id="4" creationId="{00000000-0000-0000-0000-000000000000}"/>
          </ac:spMkLst>
        </pc:spChg>
      </pc:sldChg>
      <pc:sldChg chg="modSp add mod">
        <pc:chgData name="Flaherty, Marissa" userId="6b4339dc-f170-462f-b0e0-174235414a4e" providerId="ADAL" clId="{E608640F-8E84-4C4F-911A-F601072048FC}" dt="2025-12-08T22:10:21.441" v="13175" actId="14100"/>
        <pc:sldMkLst>
          <pc:docMk/>
          <pc:sldMk cId="0" sldId="425"/>
        </pc:sldMkLst>
        <pc:spChg chg="mod">
          <ac:chgData name="Flaherty, Marissa" userId="6b4339dc-f170-462f-b0e0-174235414a4e" providerId="ADAL" clId="{E608640F-8E84-4C4F-911A-F601072048FC}" dt="2025-12-08T22:10:21.441" v="13175" actId="14100"/>
          <ac:spMkLst>
            <pc:docMk/>
            <pc:sldMk cId="0" sldId="425"/>
            <ac:spMk id="3" creationId="{00000000-0000-0000-0000-000000000000}"/>
          </ac:spMkLst>
        </pc:spChg>
      </pc:sldChg>
      <pc:sldChg chg="add">
        <pc:chgData name="Flaherty, Marissa" userId="6b4339dc-f170-462f-b0e0-174235414a4e" providerId="ADAL" clId="{E608640F-8E84-4C4F-911A-F601072048FC}" dt="2025-12-08T19:25:36.967" v="12991"/>
        <pc:sldMkLst>
          <pc:docMk/>
          <pc:sldMk cId="0" sldId="426"/>
        </pc:sldMkLst>
      </pc:sldChg>
      <pc:sldChg chg="modSp add mod">
        <pc:chgData name="Flaherty, Marissa" userId="6b4339dc-f170-462f-b0e0-174235414a4e" providerId="ADAL" clId="{E608640F-8E84-4C4F-911A-F601072048FC}" dt="2025-12-08T22:10:58.579" v="13182" actId="14100"/>
        <pc:sldMkLst>
          <pc:docMk/>
          <pc:sldMk cId="0" sldId="427"/>
        </pc:sldMkLst>
        <pc:spChg chg="mod">
          <ac:chgData name="Flaherty, Marissa" userId="6b4339dc-f170-462f-b0e0-174235414a4e" providerId="ADAL" clId="{E608640F-8E84-4C4F-911A-F601072048FC}" dt="2025-12-08T22:10:58.579" v="13182" actId="14100"/>
          <ac:spMkLst>
            <pc:docMk/>
            <pc:sldMk cId="0" sldId="427"/>
            <ac:spMk id="2" creationId="{00000000-0000-0000-0000-000000000000}"/>
          </ac:spMkLst>
        </pc:spChg>
        <pc:spChg chg="mod">
          <ac:chgData name="Flaherty, Marissa" userId="6b4339dc-f170-462f-b0e0-174235414a4e" providerId="ADAL" clId="{E608640F-8E84-4C4F-911A-F601072048FC}" dt="2025-12-08T22:10:51.624" v="13180" actId="14100"/>
          <ac:spMkLst>
            <pc:docMk/>
            <pc:sldMk cId="0" sldId="427"/>
            <ac:spMk id="4" creationId="{00000000-0000-0000-0000-000000000000}"/>
          </ac:spMkLst>
        </pc:spChg>
      </pc:sldChg>
      <pc:sldChg chg="modSp add mod">
        <pc:chgData name="Flaherty, Marissa" userId="6b4339dc-f170-462f-b0e0-174235414a4e" providerId="ADAL" clId="{E608640F-8E84-4C4F-911A-F601072048FC}" dt="2025-12-08T22:11:18.773" v="13184" actId="1076"/>
        <pc:sldMkLst>
          <pc:docMk/>
          <pc:sldMk cId="0" sldId="428"/>
        </pc:sldMkLst>
        <pc:spChg chg="mod">
          <ac:chgData name="Flaherty, Marissa" userId="6b4339dc-f170-462f-b0e0-174235414a4e" providerId="ADAL" clId="{E608640F-8E84-4C4F-911A-F601072048FC}" dt="2025-12-08T22:11:18.773" v="13184" actId="1076"/>
          <ac:spMkLst>
            <pc:docMk/>
            <pc:sldMk cId="0" sldId="428"/>
            <ac:spMk id="12" creationId="{00000000-0000-0000-0000-000000000000}"/>
          </ac:spMkLst>
        </pc:spChg>
      </pc:sldChg>
      <pc:sldChg chg="modSp add mod">
        <pc:chgData name="Flaherty, Marissa" userId="6b4339dc-f170-462f-b0e0-174235414a4e" providerId="ADAL" clId="{E608640F-8E84-4C4F-911A-F601072048FC}" dt="2025-12-08T22:11:32.307" v="13186" actId="1076"/>
        <pc:sldMkLst>
          <pc:docMk/>
          <pc:sldMk cId="0" sldId="429"/>
        </pc:sldMkLst>
        <pc:spChg chg="mod">
          <ac:chgData name="Flaherty, Marissa" userId="6b4339dc-f170-462f-b0e0-174235414a4e" providerId="ADAL" clId="{E608640F-8E84-4C4F-911A-F601072048FC}" dt="2025-12-08T22:11:32.307" v="13186" actId="1076"/>
          <ac:spMkLst>
            <pc:docMk/>
            <pc:sldMk cId="0" sldId="429"/>
            <ac:spMk id="8" creationId="{00000000-0000-0000-0000-000000000000}"/>
          </ac:spMkLst>
        </pc:spChg>
      </pc:sldChg>
      <pc:sldChg chg="modSp add mod">
        <pc:chgData name="Flaherty, Marissa" userId="6b4339dc-f170-462f-b0e0-174235414a4e" providerId="ADAL" clId="{E608640F-8E84-4C4F-911A-F601072048FC}" dt="2025-12-08T22:21:40.196" v="13540" actId="20577"/>
        <pc:sldMkLst>
          <pc:docMk/>
          <pc:sldMk cId="0" sldId="430"/>
        </pc:sldMkLst>
        <pc:spChg chg="mod">
          <ac:chgData name="Flaherty, Marissa" userId="6b4339dc-f170-462f-b0e0-174235414a4e" providerId="ADAL" clId="{E608640F-8E84-4C4F-911A-F601072048FC}" dt="2025-12-08T22:21:40.196" v="13540" actId="20577"/>
          <ac:spMkLst>
            <pc:docMk/>
            <pc:sldMk cId="0" sldId="430"/>
            <ac:spMk id="3" creationId="{00000000-0000-0000-0000-000000000000}"/>
          </ac:spMkLst>
        </pc:spChg>
      </pc:sldChg>
      <pc:sldChg chg="modSp add mod">
        <pc:chgData name="Flaherty, Marissa" userId="6b4339dc-f170-462f-b0e0-174235414a4e" providerId="ADAL" clId="{E608640F-8E84-4C4F-911A-F601072048FC}" dt="2025-12-08T22:21:22.813" v="13530" actId="1076"/>
        <pc:sldMkLst>
          <pc:docMk/>
          <pc:sldMk cId="0" sldId="431"/>
        </pc:sldMkLst>
        <pc:spChg chg="mod">
          <ac:chgData name="Flaherty, Marissa" userId="6b4339dc-f170-462f-b0e0-174235414a4e" providerId="ADAL" clId="{E608640F-8E84-4C4F-911A-F601072048FC}" dt="2025-12-08T22:21:22.813" v="13530" actId="1076"/>
          <ac:spMkLst>
            <pc:docMk/>
            <pc:sldMk cId="0" sldId="431"/>
            <ac:spMk id="11" creationId="{00000000-0000-0000-0000-000000000000}"/>
          </ac:spMkLst>
        </pc:spChg>
        <pc:spChg chg="mod">
          <ac:chgData name="Flaherty, Marissa" userId="6b4339dc-f170-462f-b0e0-174235414a4e" providerId="ADAL" clId="{E608640F-8E84-4C4F-911A-F601072048FC}" dt="2025-12-08T22:16:52.252" v="13247" actId="14100"/>
          <ac:spMkLst>
            <pc:docMk/>
            <pc:sldMk cId="0" sldId="431"/>
            <ac:spMk id="17" creationId="{00000000-0000-0000-0000-000000000000}"/>
          </ac:spMkLst>
        </pc:spChg>
      </pc:sldChg>
      <pc:sldChg chg="addSp modSp add mod">
        <pc:chgData name="Flaherty, Marissa" userId="6b4339dc-f170-462f-b0e0-174235414a4e" providerId="ADAL" clId="{E608640F-8E84-4C4F-911A-F601072048FC}" dt="2025-12-08T22:23:07.358" v="13567" actId="20577"/>
        <pc:sldMkLst>
          <pc:docMk/>
          <pc:sldMk cId="0" sldId="432"/>
        </pc:sldMkLst>
        <pc:spChg chg="mod">
          <ac:chgData name="Flaherty, Marissa" userId="6b4339dc-f170-462f-b0e0-174235414a4e" providerId="ADAL" clId="{E608640F-8E84-4C4F-911A-F601072048FC}" dt="2025-12-08T22:17:19.623" v="13298" actId="1076"/>
          <ac:spMkLst>
            <pc:docMk/>
            <pc:sldMk cId="0" sldId="432"/>
            <ac:spMk id="5" creationId="{00000000-0000-0000-0000-000000000000}"/>
          </ac:spMkLst>
        </pc:spChg>
        <pc:spChg chg="add mod ord">
          <ac:chgData name="Flaherty, Marissa" userId="6b4339dc-f170-462f-b0e0-174235414a4e" providerId="ADAL" clId="{E608640F-8E84-4C4F-911A-F601072048FC}" dt="2025-12-08T22:20:02.141" v="13480" actId="167"/>
          <ac:spMkLst>
            <pc:docMk/>
            <pc:sldMk cId="0" sldId="432"/>
            <ac:spMk id="8" creationId="{1D7B7FE4-1372-ED02-33F9-45AAF04BAB00}"/>
          </ac:spMkLst>
        </pc:spChg>
        <pc:graphicFrameChg chg="add mod modGraphic">
          <ac:chgData name="Flaherty, Marissa" userId="6b4339dc-f170-462f-b0e0-174235414a4e" providerId="ADAL" clId="{E608640F-8E84-4C4F-911A-F601072048FC}" dt="2025-12-08T22:23:07.358" v="13567" actId="20577"/>
          <ac:graphicFrameMkLst>
            <pc:docMk/>
            <pc:sldMk cId="0" sldId="432"/>
            <ac:graphicFrameMk id="6" creationId="{0ED042C3-CE9B-6D23-3DF7-137606E3A450}"/>
          </ac:graphicFrameMkLst>
        </pc:graphicFrameChg>
      </pc:sldChg>
      <pc:sldChg chg="add">
        <pc:chgData name="Flaherty, Marissa" userId="6b4339dc-f170-462f-b0e0-174235414a4e" providerId="ADAL" clId="{E608640F-8E84-4C4F-911A-F601072048FC}" dt="2025-12-08T19:26:04.582" v="12993"/>
        <pc:sldMkLst>
          <pc:docMk/>
          <pc:sldMk cId="0" sldId="437"/>
        </pc:sldMkLst>
      </pc:sldChg>
      <pc:sldChg chg="modSp add mod ord">
        <pc:chgData name="Flaherty, Marissa" userId="6b4339dc-f170-462f-b0e0-174235414a4e" providerId="ADAL" clId="{E608640F-8E84-4C4F-911A-F601072048FC}" dt="2025-12-09T17:34:17.763" v="14389"/>
        <pc:sldMkLst>
          <pc:docMk/>
          <pc:sldMk cId="4126129341" sldId="438"/>
        </pc:sldMkLst>
        <pc:spChg chg="mod">
          <ac:chgData name="Flaherty, Marissa" userId="6b4339dc-f170-462f-b0e0-174235414a4e" providerId="ADAL" clId="{E608640F-8E84-4C4F-911A-F601072048FC}" dt="2025-12-09T17:34:17.763" v="14389"/>
          <ac:spMkLst>
            <pc:docMk/>
            <pc:sldMk cId="4126129341" sldId="438"/>
            <ac:spMk id="3" creationId="{2238D102-EA9C-F22A-8B57-F29AB6400CB8}"/>
          </ac:spMkLst>
        </pc:spChg>
      </pc:sldChg>
      <pc:sldChg chg="modSp add mod setBg">
        <pc:chgData name="Flaherty, Marissa" userId="6b4339dc-f170-462f-b0e0-174235414a4e" providerId="ADAL" clId="{E608640F-8E84-4C4F-911A-F601072048FC}" dt="2025-12-09T17:11:52.252" v="13599" actId="6549"/>
        <pc:sldMkLst>
          <pc:docMk/>
          <pc:sldMk cId="2797111446" sldId="439"/>
        </pc:sldMkLst>
        <pc:spChg chg="mod">
          <ac:chgData name="Flaherty, Marissa" userId="6b4339dc-f170-462f-b0e0-174235414a4e" providerId="ADAL" clId="{E608640F-8E84-4C4F-911A-F601072048FC}" dt="2025-12-08T20:28:24.543" v="13001" actId="20577"/>
          <ac:spMkLst>
            <pc:docMk/>
            <pc:sldMk cId="2797111446" sldId="439"/>
            <ac:spMk id="2" creationId="{248E812D-267A-42C8-A388-797A74521D0A}"/>
          </ac:spMkLst>
        </pc:spChg>
        <pc:spChg chg="mod">
          <ac:chgData name="Flaherty, Marissa" userId="6b4339dc-f170-462f-b0e0-174235414a4e" providerId="ADAL" clId="{E608640F-8E84-4C4F-911A-F601072048FC}" dt="2025-12-09T17:11:52.252" v="13599" actId="6549"/>
          <ac:spMkLst>
            <pc:docMk/>
            <pc:sldMk cId="2797111446" sldId="439"/>
            <ac:spMk id="5" creationId="{521E514F-4EC2-4D83-8F89-5D930A7A2FEF}"/>
          </ac:spMkLst>
        </pc:spChg>
      </pc:sldChg>
      <pc:sldChg chg="add">
        <pc:chgData name="Flaherty, Marissa" userId="6b4339dc-f170-462f-b0e0-174235414a4e" providerId="ADAL" clId="{E608640F-8E84-4C4F-911A-F601072048FC}" dt="2025-12-08T21:41:17.512" v="13007"/>
        <pc:sldMkLst>
          <pc:docMk/>
          <pc:sldMk cId="3957772949" sldId="442"/>
        </pc:sldMkLst>
      </pc:sldChg>
      <pc:sldChg chg="add">
        <pc:chgData name="Flaherty, Marissa" userId="6b4339dc-f170-462f-b0e0-174235414a4e" providerId="ADAL" clId="{E608640F-8E84-4C4F-911A-F601072048FC}" dt="2025-12-08T21:41:17.512" v="13007"/>
        <pc:sldMkLst>
          <pc:docMk/>
          <pc:sldMk cId="1858210272" sldId="443"/>
        </pc:sldMkLst>
      </pc:sldChg>
      <pc:sldChg chg="add">
        <pc:chgData name="Flaherty, Marissa" userId="6b4339dc-f170-462f-b0e0-174235414a4e" providerId="ADAL" clId="{E608640F-8E84-4C4F-911A-F601072048FC}" dt="2025-12-08T21:41:25.472" v="13008"/>
        <pc:sldMkLst>
          <pc:docMk/>
          <pc:sldMk cId="826706573" sldId="444"/>
        </pc:sldMkLst>
      </pc:sldChg>
      <pc:sldChg chg="add">
        <pc:chgData name="Flaherty, Marissa" userId="6b4339dc-f170-462f-b0e0-174235414a4e" providerId="ADAL" clId="{E608640F-8E84-4C4F-911A-F601072048FC}" dt="2025-12-08T21:41:25.472" v="13008"/>
        <pc:sldMkLst>
          <pc:docMk/>
          <pc:sldMk cId="2086330136" sldId="445"/>
        </pc:sldMkLst>
      </pc:sldChg>
      <pc:sldChg chg="add">
        <pc:chgData name="Flaherty, Marissa" userId="6b4339dc-f170-462f-b0e0-174235414a4e" providerId="ADAL" clId="{E608640F-8E84-4C4F-911A-F601072048FC}" dt="2025-12-08T21:41:25.472" v="13008"/>
        <pc:sldMkLst>
          <pc:docMk/>
          <pc:sldMk cId="4037612246" sldId="446"/>
        </pc:sldMkLst>
      </pc:sldChg>
      <pc:sldChg chg="add">
        <pc:chgData name="Flaherty, Marissa" userId="6b4339dc-f170-462f-b0e0-174235414a4e" providerId="ADAL" clId="{E608640F-8E84-4C4F-911A-F601072048FC}" dt="2025-12-08T21:41:42.538" v="13009"/>
        <pc:sldMkLst>
          <pc:docMk/>
          <pc:sldMk cId="1802826256" sldId="447"/>
        </pc:sldMkLst>
      </pc:sldChg>
      <pc:sldChg chg="add">
        <pc:chgData name="Flaherty, Marissa" userId="6b4339dc-f170-462f-b0e0-174235414a4e" providerId="ADAL" clId="{E608640F-8E84-4C4F-911A-F601072048FC}" dt="2025-12-08T21:41:42.538" v="13009"/>
        <pc:sldMkLst>
          <pc:docMk/>
          <pc:sldMk cId="2706634196" sldId="448"/>
        </pc:sldMkLst>
      </pc:sldChg>
      <pc:sldChg chg="add">
        <pc:chgData name="Flaherty, Marissa" userId="6b4339dc-f170-462f-b0e0-174235414a4e" providerId="ADAL" clId="{E608640F-8E84-4C4F-911A-F601072048FC}" dt="2025-12-08T21:41:42.538" v="13009"/>
        <pc:sldMkLst>
          <pc:docMk/>
          <pc:sldMk cId="1021728435" sldId="449"/>
        </pc:sldMkLst>
      </pc:sldChg>
      <pc:sldChg chg="add">
        <pc:chgData name="Flaherty, Marissa" userId="6b4339dc-f170-462f-b0e0-174235414a4e" providerId="ADAL" clId="{E608640F-8E84-4C4F-911A-F601072048FC}" dt="2025-12-08T21:41:42.538" v="13009"/>
        <pc:sldMkLst>
          <pc:docMk/>
          <pc:sldMk cId="804896592" sldId="450"/>
        </pc:sldMkLst>
      </pc:sldChg>
      <pc:sldChg chg="modSp add mod">
        <pc:chgData name="Flaherty, Marissa" userId="6b4339dc-f170-462f-b0e0-174235414a4e" providerId="ADAL" clId="{E608640F-8E84-4C4F-911A-F601072048FC}" dt="2025-12-08T21:48:37.148" v="13059" actId="1076"/>
        <pc:sldMkLst>
          <pc:docMk/>
          <pc:sldMk cId="4073503866" sldId="452"/>
        </pc:sldMkLst>
        <pc:spChg chg="mod">
          <ac:chgData name="Flaherty, Marissa" userId="6b4339dc-f170-462f-b0e0-174235414a4e" providerId="ADAL" clId="{E608640F-8E84-4C4F-911A-F601072048FC}" dt="2025-12-08T21:47:57.835" v="13050" actId="1076"/>
          <ac:spMkLst>
            <pc:docMk/>
            <pc:sldMk cId="4073503866" sldId="452"/>
            <ac:spMk id="2" creationId="{3BD0902C-637C-829D-294E-86199C643566}"/>
          </ac:spMkLst>
        </pc:spChg>
        <pc:spChg chg="mod">
          <ac:chgData name="Flaherty, Marissa" userId="6b4339dc-f170-462f-b0e0-174235414a4e" providerId="ADAL" clId="{E608640F-8E84-4C4F-911A-F601072048FC}" dt="2025-12-08T21:48:21.077" v="13055" actId="1076"/>
          <ac:spMkLst>
            <pc:docMk/>
            <pc:sldMk cId="4073503866" sldId="452"/>
            <ac:spMk id="3" creationId="{D7907AD0-82BF-88A9-AAAE-8D50B213E1AF}"/>
          </ac:spMkLst>
        </pc:spChg>
        <pc:spChg chg="mod">
          <ac:chgData name="Flaherty, Marissa" userId="6b4339dc-f170-462f-b0e0-174235414a4e" providerId="ADAL" clId="{E608640F-8E84-4C4F-911A-F601072048FC}" dt="2025-12-08T21:48:37.148" v="13059" actId="1076"/>
          <ac:spMkLst>
            <pc:docMk/>
            <pc:sldMk cId="4073503866" sldId="452"/>
            <ac:spMk id="4" creationId="{A4DECBBE-E510-8595-49F9-3430B4840DF3}"/>
          </ac:spMkLst>
        </pc:spChg>
        <pc:spChg chg="mod">
          <ac:chgData name="Flaherty, Marissa" userId="6b4339dc-f170-462f-b0e0-174235414a4e" providerId="ADAL" clId="{E608640F-8E84-4C4F-911A-F601072048FC}" dt="2025-12-08T21:48:28.003" v="13058" actId="14100"/>
          <ac:spMkLst>
            <pc:docMk/>
            <pc:sldMk cId="4073503866" sldId="452"/>
            <ac:spMk id="6" creationId="{5B1DAAED-CA24-ED4B-1CEF-EF2C6A22860A}"/>
          </ac:spMkLst>
        </pc:spChg>
        <pc:graphicFrameChg chg="mod">
          <ac:chgData name="Flaherty, Marissa" userId="6b4339dc-f170-462f-b0e0-174235414a4e" providerId="ADAL" clId="{E608640F-8E84-4C4F-911A-F601072048FC}" dt="2025-12-08T21:48:24.742" v="13056" actId="14100"/>
          <ac:graphicFrameMkLst>
            <pc:docMk/>
            <pc:sldMk cId="4073503866" sldId="452"/>
            <ac:graphicFrameMk id="5" creationId="{8A7F0237-18DB-F0A0-CE2D-21DD2879970C}"/>
          </ac:graphicFrameMkLst>
        </pc:graphicFrameChg>
      </pc:sldChg>
      <pc:sldChg chg="add setBg">
        <pc:chgData name="Flaherty, Marissa" userId="6b4339dc-f170-462f-b0e0-174235414a4e" providerId="ADAL" clId="{E608640F-8E84-4C4F-911A-F601072048FC}" dt="2025-12-08T21:46:03.128" v="13018"/>
        <pc:sldMkLst>
          <pc:docMk/>
          <pc:sldMk cId="198125439" sldId="453"/>
        </pc:sldMkLst>
      </pc:sldChg>
      <pc:sldChg chg="modSp add mod setBg">
        <pc:chgData name="Flaherty, Marissa" userId="6b4339dc-f170-462f-b0e0-174235414a4e" providerId="ADAL" clId="{E608640F-8E84-4C4F-911A-F601072048FC}" dt="2025-12-08T21:48:48.033" v="13060" actId="403"/>
        <pc:sldMkLst>
          <pc:docMk/>
          <pc:sldMk cId="677712254" sldId="454"/>
        </pc:sldMkLst>
        <pc:spChg chg="mod">
          <ac:chgData name="Flaherty, Marissa" userId="6b4339dc-f170-462f-b0e0-174235414a4e" providerId="ADAL" clId="{E608640F-8E84-4C4F-911A-F601072048FC}" dt="2025-12-08T21:48:48.033" v="13060" actId="403"/>
          <ac:spMkLst>
            <pc:docMk/>
            <pc:sldMk cId="677712254" sldId="454"/>
            <ac:spMk id="3" creationId="{E177574E-9FE8-4E5B-A50D-F421A3596C50}"/>
          </ac:spMkLst>
        </pc:spChg>
      </pc:sldChg>
      <pc:sldChg chg="modSp add mod setBg">
        <pc:chgData name="Flaherty, Marissa" userId="6b4339dc-f170-462f-b0e0-174235414a4e" providerId="ADAL" clId="{E608640F-8E84-4C4F-911A-F601072048FC}" dt="2025-12-08T21:46:46.630" v="13026" actId="1076"/>
        <pc:sldMkLst>
          <pc:docMk/>
          <pc:sldMk cId="3141360867" sldId="455"/>
        </pc:sldMkLst>
        <pc:spChg chg="mod">
          <ac:chgData name="Flaherty, Marissa" userId="6b4339dc-f170-462f-b0e0-174235414a4e" providerId="ADAL" clId="{E608640F-8E84-4C4F-911A-F601072048FC}" dt="2025-12-08T21:46:46.630" v="13026" actId="1076"/>
          <ac:spMkLst>
            <pc:docMk/>
            <pc:sldMk cId="3141360867" sldId="455"/>
            <ac:spMk id="2" creationId="{EF80EE15-F37A-4992-B505-1EF5CCA38A27}"/>
          </ac:spMkLst>
        </pc:spChg>
        <pc:spChg chg="mod">
          <ac:chgData name="Flaherty, Marissa" userId="6b4339dc-f170-462f-b0e0-174235414a4e" providerId="ADAL" clId="{E608640F-8E84-4C4F-911A-F601072048FC}" dt="2025-12-08T21:46:32.069" v="13022" actId="27636"/>
          <ac:spMkLst>
            <pc:docMk/>
            <pc:sldMk cId="3141360867" sldId="455"/>
            <ac:spMk id="3" creationId="{17D9E154-09F4-452B-B5FE-A9203157AC57}"/>
          </ac:spMkLst>
        </pc:spChg>
      </pc:sldChg>
      <pc:sldChg chg="modSp add mod setBg">
        <pc:chgData name="Flaherty, Marissa" userId="6b4339dc-f170-462f-b0e0-174235414a4e" providerId="ADAL" clId="{E608640F-8E84-4C4F-911A-F601072048FC}" dt="2025-12-08T21:49:05.498" v="13064" actId="1076"/>
        <pc:sldMkLst>
          <pc:docMk/>
          <pc:sldMk cId="3101401085" sldId="456"/>
        </pc:sldMkLst>
        <pc:spChg chg="mod">
          <ac:chgData name="Flaherty, Marissa" userId="6b4339dc-f170-462f-b0e0-174235414a4e" providerId="ADAL" clId="{E608640F-8E84-4C4F-911A-F601072048FC}" dt="2025-12-08T21:49:05.498" v="13064" actId="1076"/>
          <ac:spMkLst>
            <pc:docMk/>
            <pc:sldMk cId="3101401085" sldId="456"/>
            <ac:spMk id="3" creationId="{5A8B01EE-C8CA-4431-9D03-1AF8F9286F22}"/>
          </ac:spMkLst>
        </pc:spChg>
      </pc:sldChg>
      <pc:sldChg chg="modSp add mod">
        <pc:chgData name="Flaherty, Marissa" userId="6b4339dc-f170-462f-b0e0-174235414a4e" providerId="ADAL" clId="{E608640F-8E84-4C4F-911A-F601072048FC}" dt="2025-12-08T21:49:27.103" v="13072" actId="1076"/>
        <pc:sldMkLst>
          <pc:docMk/>
          <pc:sldMk cId="4147357505" sldId="457"/>
        </pc:sldMkLst>
        <pc:spChg chg="mod">
          <ac:chgData name="Flaherty, Marissa" userId="6b4339dc-f170-462f-b0e0-174235414a4e" providerId="ADAL" clId="{E608640F-8E84-4C4F-911A-F601072048FC}" dt="2025-12-08T21:49:27.103" v="13072" actId="1076"/>
          <ac:spMkLst>
            <pc:docMk/>
            <pc:sldMk cId="4147357505" sldId="457"/>
            <ac:spMk id="2" creationId="{6C38518F-F9BE-FC95-97FB-CE68AC7D5ADB}"/>
          </ac:spMkLst>
        </pc:spChg>
        <pc:spChg chg="mod">
          <ac:chgData name="Flaherty, Marissa" userId="6b4339dc-f170-462f-b0e0-174235414a4e" providerId="ADAL" clId="{E608640F-8E84-4C4F-911A-F601072048FC}" dt="2025-12-08T21:49:17.682" v="13070" actId="403"/>
          <ac:spMkLst>
            <pc:docMk/>
            <pc:sldMk cId="4147357505" sldId="457"/>
            <ac:spMk id="7" creationId="{590C8236-1A33-7044-55BB-0F8623B991B7}"/>
          </ac:spMkLst>
        </pc:spChg>
        <pc:graphicFrameChg chg="mod">
          <ac:chgData name="Flaherty, Marissa" userId="6b4339dc-f170-462f-b0e0-174235414a4e" providerId="ADAL" clId="{E608640F-8E84-4C4F-911A-F601072048FC}" dt="2025-12-08T21:49:11.655" v="13066" actId="1076"/>
          <ac:graphicFrameMkLst>
            <pc:docMk/>
            <pc:sldMk cId="4147357505" sldId="457"/>
            <ac:graphicFrameMk id="13" creationId="{3B40B123-E015-5642-DE92-6A1162075C23}"/>
          </ac:graphicFrameMkLst>
        </pc:graphicFrameChg>
      </pc:sldChg>
      <pc:sldChg chg="modSp add mod setBg">
        <pc:chgData name="Flaherty, Marissa" userId="6b4339dc-f170-462f-b0e0-174235414a4e" providerId="ADAL" clId="{E608640F-8E84-4C4F-911A-F601072048FC}" dt="2025-12-08T21:49:48.957" v="13083" actId="27636"/>
        <pc:sldMkLst>
          <pc:docMk/>
          <pc:sldMk cId="463547088" sldId="458"/>
        </pc:sldMkLst>
        <pc:spChg chg="mod">
          <ac:chgData name="Flaherty, Marissa" userId="6b4339dc-f170-462f-b0e0-174235414a4e" providerId="ADAL" clId="{E608640F-8E84-4C4F-911A-F601072048FC}" dt="2025-12-08T21:49:32.168" v="13075" actId="27636"/>
          <ac:spMkLst>
            <pc:docMk/>
            <pc:sldMk cId="463547088" sldId="458"/>
            <ac:spMk id="2" creationId="{B9EDB6D9-5C8A-9335-587B-A85F34212CE9}"/>
          </ac:spMkLst>
        </pc:spChg>
        <pc:spChg chg="mod">
          <ac:chgData name="Flaherty, Marissa" userId="6b4339dc-f170-462f-b0e0-174235414a4e" providerId="ADAL" clId="{E608640F-8E84-4C4F-911A-F601072048FC}" dt="2025-12-08T21:49:48.957" v="13083" actId="27636"/>
          <ac:spMkLst>
            <pc:docMk/>
            <pc:sldMk cId="463547088" sldId="458"/>
            <ac:spMk id="13" creationId="{5856D736-3A64-31C1-6A77-1D052E3B8384}"/>
          </ac:spMkLst>
        </pc:spChg>
        <pc:picChg chg="mod">
          <ac:chgData name="Flaherty, Marissa" userId="6b4339dc-f170-462f-b0e0-174235414a4e" providerId="ADAL" clId="{E608640F-8E84-4C4F-911A-F601072048FC}" dt="2025-12-08T21:49:41.339" v="13077" actId="1076"/>
          <ac:picMkLst>
            <pc:docMk/>
            <pc:sldMk cId="463547088" sldId="458"/>
            <ac:picMk id="3" creationId="{DC50500F-0A06-2C92-19AA-1444F3EA8946}"/>
          </ac:picMkLst>
        </pc:picChg>
      </pc:sldChg>
      <pc:sldChg chg="modSp add mod setBg">
        <pc:chgData name="Flaherty, Marissa" userId="6b4339dc-f170-462f-b0e0-174235414a4e" providerId="ADAL" clId="{E608640F-8E84-4C4F-911A-F601072048FC}" dt="2025-12-08T21:50:02.721" v="13090" actId="27636"/>
        <pc:sldMkLst>
          <pc:docMk/>
          <pc:sldMk cId="2967258002" sldId="459"/>
        </pc:sldMkLst>
        <pc:spChg chg="mod">
          <ac:chgData name="Flaherty, Marissa" userId="6b4339dc-f170-462f-b0e0-174235414a4e" providerId="ADAL" clId="{E608640F-8E84-4C4F-911A-F601072048FC}" dt="2025-12-08T21:49:55.712" v="13084" actId="1076"/>
          <ac:spMkLst>
            <pc:docMk/>
            <pc:sldMk cId="2967258002" sldId="459"/>
            <ac:spMk id="2" creationId="{80C105CA-E08D-4214-9E9C-5A79AC30D364}"/>
          </ac:spMkLst>
        </pc:spChg>
        <pc:spChg chg="mod">
          <ac:chgData name="Flaherty, Marissa" userId="6b4339dc-f170-462f-b0e0-174235414a4e" providerId="ADAL" clId="{E608640F-8E84-4C4F-911A-F601072048FC}" dt="2025-12-08T21:50:02.721" v="13090" actId="27636"/>
          <ac:spMkLst>
            <pc:docMk/>
            <pc:sldMk cId="2967258002" sldId="459"/>
            <ac:spMk id="17" creationId="{E6EAF080-1E77-4291-BB34-54221DECE702}"/>
          </ac:spMkLst>
        </pc:spChg>
      </pc:sldChg>
      <pc:sldChg chg="modSp add mod setBg">
        <pc:chgData name="Flaherty, Marissa" userId="6b4339dc-f170-462f-b0e0-174235414a4e" providerId="ADAL" clId="{E608640F-8E84-4C4F-911A-F601072048FC}" dt="2025-12-08T21:50:14.375" v="13092" actId="403"/>
        <pc:sldMkLst>
          <pc:docMk/>
          <pc:sldMk cId="3798898945" sldId="460"/>
        </pc:sldMkLst>
        <pc:spChg chg="mod">
          <ac:chgData name="Flaherty, Marissa" userId="6b4339dc-f170-462f-b0e0-174235414a4e" providerId="ADAL" clId="{E608640F-8E84-4C4F-911A-F601072048FC}" dt="2025-12-08T21:50:14.375" v="13092" actId="403"/>
          <ac:spMkLst>
            <pc:docMk/>
            <pc:sldMk cId="3798898945" sldId="460"/>
            <ac:spMk id="3" creationId="{886E0CBC-FF5C-4445-8DA7-F52ED3769C2C}"/>
          </ac:spMkLst>
        </pc:spChg>
      </pc:sldChg>
      <pc:sldChg chg="modSp add mod">
        <pc:chgData name="Flaherty, Marissa" userId="6b4339dc-f170-462f-b0e0-174235414a4e" providerId="ADAL" clId="{E608640F-8E84-4C4F-911A-F601072048FC}" dt="2025-12-08T22:16:27.388" v="13246" actId="1076"/>
        <pc:sldMkLst>
          <pc:docMk/>
          <pc:sldMk cId="0" sldId="461"/>
        </pc:sldMkLst>
        <pc:spChg chg="mod">
          <ac:chgData name="Flaherty, Marissa" userId="6b4339dc-f170-462f-b0e0-174235414a4e" providerId="ADAL" clId="{E608640F-8E84-4C4F-911A-F601072048FC}" dt="2025-12-08T22:16:05.447" v="13237" actId="20577"/>
          <ac:spMkLst>
            <pc:docMk/>
            <pc:sldMk cId="0" sldId="461"/>
            <ac:spMk id="5" creationId="{00000000-0000-0000-0000-000000000000}"/>
          </ac:spMkLst>
        </pc:spChg>
        <pc:spChg chg="mod">
          <ac:chgData name="Flaherty, Marissa" userId="6b4339dc-f170-462f-b0e0-174235414a4e" providerId="ADAL" clId="{E608640F-8E84-4C4F-911A-F601072048FC}" dt="2025-12-08T22:16:02.046" v="13236" actId="14100"/>
          <ac:spMkLst>
            <pc:docMk/>
            <pc:sldMk cId="0" sldId="461"/>
            <ac:spMk id="6" creationId="{00000000-0000-0000-0000-000000000000}"/>
          </ac:spMkLst>
        </pc:spChg>
        <pc:spChg chg="mod">
          <ac:chgData name="Flaherty, Marissa" userId="6b4339dc-f170-462f-b0e0-174235414a4e" providerId="ADAL" clId="{E608640F-8E84-4C4F-911A-F601072048FC}" dt="2025-12-08T22:15:59.905" v="13235" actId="1076"/>
          <ac:spMkLst>
            <pc:docMk/>
            <pc:sldMk cId="0" sldId="461"/>
            <ac:spMk id="7" creationId="{00000000-0000-0000-0000-000000000000}"/>
          </ac:spMkLst>
        </pc:spChg>
        <pc:spChg chg="mod">
          <ac:chgData name="Flaherty, Marissa" userId="6b4339dc-f170-462f-b0e0-174235414a4e" providerId="ADAL" clId="{E608640F-8E84-4C4F-911A-F601072048FC}" dt="2025-12-08T22:16:23.766" v="13244" actId="1076"/>
          <ac:spMkLst>
            <pc:docMk/>
            <pc:sldMk cId="0" sldId="461"/>
            <ac:spMk id="8" creationId="{00000000-0000-0000-0000-000000000000}"/>
          </ac:spMkLst>
        </pc:spChg>
        <pc:spChg chg="mod">
          <ac:chgData name="Flaherty, Marissa" userId="6b4339dc-f170-462f-b0e0-174235414a4e" providerId="ADAL" clId="{E608640F-8E84-4C4F-911A-F601072048FC}" dt="2025-12-08T22:16:27.388" v="13246" actId="1076"/>
          <ac:spMkLst>
            <pc:docMk/>
            <pc:sldMk cId="0" sldId="461"/>
            <ac:spMk id="9" creationId="{00000000-0000-0000-0000-000000000000}"/>
          </ac:spMkLst>
        </pc:spChg>
        <pc:spChg chg="mod">
          <ac:chgData name="Flaherty, Marissa" userId="6b4339dc-f170-462f-b0e0-174235414a4e" providerId="ADAL" clId="{E608640F-8E84-4C4F-911A-F601072048FC}" dt="2025-12-08T22:16:25.399" v="13245" actId="1076"/>
          <ac:spMkLst>
            <pc:docMk/>
            <pc:sldMk cId="0" sldId="461"/>
            <ac:spMk id="10" creationId="{00000000-0000-0000-0000-000000000000}"/>
          </ac:spMkLst>
        </pc:spChg>
      </pc:sldChg>
      <pc:sldChg chg="modSp add mod">
        <pc:chgData name="Flaherty, Marissa" userId="6b4339dc-f170-462f-b0e0-174235414a4e" providerId="ADAL" clId="{E608640F-8E84-4C4F-911A-F601072048FC}" dt="2025-12-09T17:18:35.937" v="13839" actId="20577"/>
        <pc:sldMkLst>
          <pc:docMk/>
          <pc:sldMk cId="1269969783" sldId="466"/>
        </pc:sldMkLst>
        <pc:spChg chg="mod">
          <ac:chgData name="Flaherty, Marissa" userId="6b4339dc-f170-462f-b0e0-174235414a4e" providerId="ADAL" clId="{E608640F-8E84-4C4F-911A-F601072048FC}" dt="2025-12-09T17:18:35.937" v="13839" actId="20577"/>
          <ac:spMkLst>
            <pc:docMk/>
            <pc:sldMk cId="1269969783" sldId="466"/>
            <ac:spMk id="5" creationId="{673951B2-EA7A-92EA-7F88-764E343964CD}"/>
          </ac:spMkLst>
        </pc:spChg>
        <pc:graphicFrameChg chg="modGraphic">
          <ac:chgData name="Flaherty, Marissa" userId="6b4339dc-f170-462f-b0e0-174235414a4e" providerId="ADAL" clId="{E608640F-8E84-4C4F-911A-F601072048FC}" dt="2025-12-09T17:14:54.537" v="13693" actId="207"/>
          <ac:graphicFrameMkLst>
            <pc:docMk/>
            <pc:sldMk cId="1269969783" sldId="466"/>
            <ac:graphicFrameMk id="9" creationId="{172BF6A9-0623-8EA9-0101-972F920E511B}"/>
          </ac:graphicFrameMkLst>
        </pc:graphicFrameChg>
      </pc:sldChg>
      <pc:sldChg chg="modSp add mod">
        <pc:chgData name="Flaherty, Marissa" userId="6b4339dc-f170-462f-b0e0-174235414a4e" providerId="ADAL" clId="{E608640F-8E84-4C4F-911A-F601072048FC}" dt="2025-12-09T17:15:47.825" v="13708" actId="20577"/>
        <pc:sldMkLst>
          <pc:docMk/>
          <pc:sldMk cId="276396695" sldId="467"/>
        </pc:sldMkLst>
        <pc:spChg chg="mod">
          <ac:chgData name="Flaherty, Marissa" userId="6b4339dc-f170-462f-b0e0-174235414a4e" providerId="ADAL" clId="{E608640F-8E84-4C4F-911A-F601072048FC}" dt="2025-12-09T17:15:47.825" v="13708" actId="20577"/>
          <ac:spMkLst>
            <pc:docMk/>
            <pc:sldMk cId="276396695" sldId="467"/>
            <ac:spMk id="5" creationId="{742EA211-DA9F-EC22-A0EA-88193B8A49AD}"/>
          </ac:spMkLst>
        </pc:spChg>
        <pc:graphicFrameChg chg="modGraphic">
          <ac:chgData name="Flaherty, Marissa" userId="6b4339dc-f170-462f-b0e0-174235414a4e" providerId="ADAL" clId="{E608640F-8E84-4C4F-911A-F601072048FC}" dt="2025-12-09T17:14:44.437" v="13689" actId="207"/>
          <ac:graphicFrameMkLst>
            <pc:docMk/>
            <pc:sldMk cId="276396695" sldId="467"/>
            <ac:graphicFrameMk id="9" creationId="{D588E553-494C-3A8B-D3E7-A3FD46794F97}"/>
          </ac:graphicFrameMkLst>
        </pc:graphicFrameChg>
      </pc:sldChg>
      <pc:sldChg chg="modSp add mod">
        <pc:chgData name="Flaherty, Marissa" userId="6b4339dc-f170-462f-b0e0-174235414a4e" providerId="ADAL" clId="{E608640F-8E84-4C4F-911A-F601072048FC}" dt="2025-12-09T17:20:00.720" v="13940" actId="207"/>
        <pc:sldMkLst>
          <pc:docMk/>
          <pc:sldMk cId="229259035" sldId="468"/>
        </pc:sldMkLst>
        <pc:spChg chg="mod">
          <ac:chgData name="Flaherty, Marissa" userId="6b4339dc-f170-462f-b0e0-174235414a4e" providerId="ADAL" clId="{E608640F-8E84-4C4F-911A-F601072048FC}" dt="2025-12-09T17:16:29.950" v="13718" actId="6549"/>
          <ac:spMkLst>
            <pc:docMk/>
            <pc:sldMk cId="229259035" sldId="468"/>
            <ac:spMk id="5" creationId="{60885D0E-DBF4-E03C-AAF2-BED649FAA9B1}"/>
          </ac:spMkLst>
        </pc:spChg>
        <pc:graphicFrameChg chg="modGraphic">
          <ac:chgData name="Flaherty, Marissa" userId="6b4339dc-f170-462f-b0e0-174235414a4e" providerId="ADAL" clId="{E608640F-8E84-4C4F-911A-F601072048FC}" dt="2025-12-09T17:20:00.720" v="13940" actId="207"/>
          <ac:graphicFrameMkLst>
            <pc:docMk/>
            <pc:sldMk cId="229259035" sldId="468"/>
            <ac:graphicFrameMk id="9" creationId="{55A9537B-7E2F-F67A-DE5A-61746CD9FC52}"/>
          </ac:graphicFrameMkLst>
        </pc:graphicFrameChg>
      </pc:sldChg>
      <pc:sldChg chg="modSp add mod">
        <pc:chgData name="Flaherty, Marissa" userId="6b4339dc-f170-462f-b0e0-174235414a4e" providerId="ADAL" clId="{E608640F-8E84-4C4F-911A-F601072048FC}" dt="2025-12-09T17:20:04.474" v="13941" actId="207"/>
        <pc:sldMkLst>
          <pc:docMk/>
          <pc:sldMk cId="3173484817" sldId="469"/>
        </pc:sldMkLst>
        <pc:spChg chg="mod">
          <ac:chgData name="Flaherty, Marissa" userId="6b4339dc-f170-462f-b0e0-174235414a4e" providerId="ADAL" clId="{E608640F-8E84-4C4F-911A-F601072048FC}" dt="2025-12-09T17:18:55.396" v="13883" actId="20577"/>
          <ac:spMkLst>
            <pc:docMk/>
            <pc:sldMk cId="3173484817" sldId="469"/>
            <ac:spMk id="5" creationId="{E02A9AC5-7FAF-357A-324E-E0F71B77FBFF}"/>
          </ac:spMkLst>
        </pc:spChg>
        <pc:graphicFrameChg chg="modGraphic">
          <ac:chgData name="Flaherty, Marissa" userId="6b4339dc-f170-462f-b0e0-174235414a4e" providerId="ADAL" clId="{E608640F-8E84-4C4F-911A-F601072048FC}" dt="2025-12-09T17:20:04.474" v="13941" actId="207"/>
          <ac:graphicFrameMkLst>
            <pc:docMk/>
            <pc:sldMk cId="3173484817" sldId="469"/>
            <ac:graphicFrameMk id="9" creationId="{84463629-56FF-42EA-0167-74452BFBE76F}"/>
          </ac:graphicFrameMkLst>
        </pc:graphicFrameChg>
      </pc:sldChg>
      <pc:sldChg chg="addSp delSp modSp new mod">
        <pc:chgData name="Flaherty, Marissa" userId="6b4339dc-f170-462f-b0e0-174235414a4e" providerId="ADAL" clId="{E608640F-8E84-4C4F-911A-F601072048FC}" dt="2025-12-09T17:31:59.597" v="14298" actId="20577"/>
        <pc:sldMkLst>
          <pc:docMk/>
          <pc:sldMk cId="440950397" sldId="470"/>
        </pc:sldMkLst>
        <pc:spChg chg="mod">
          <ac:chgData name="Flaherty, Marissa" userId="6b4339dc-f170-462f-b0e0-174235414a4e" providerId="ADAL" clId="{E608640F-8E84-4C4F-911A-F601072048FC}" dt="2025-12-09T17:20:54.043" v="13968" actId="5793"/>
          <ac:spMkLst>
            <pc:docMk/>
            <pc:sldMk cId="440950397" sldId="470"/>
            <ac:spMk id="2" creationId="{F47AD060-836C-9076-8805-591A358DCC58}"/>
          </ac:spMkLst>
        </pc:spChg>
        <pc:spChg chg="mod">
          <ac:chgData name="Flaherty, Marissa" userId="6b4339dc-f170-462f-b0e0-174235414a4e" providerId="ADAL" clId="{E608640F-8E84-4C4F-911A-F601072048FC}" dt="2025-12-09T17:31:59.597" v="14298" actId="20577"/>
          <ac:spMkLst>
            <pc:docMk/>
            <pc:sldMk cId="440950397" sldId="470"/>
            <ac:spMk id="3" creationId="{1F366F9B-EF13-EC92-8544-44C9231AD9DE}"/>
          </ac:spMkLst>
        </pc:spChg>
      </pc:sldChg>
      <pc:sldChg chg="modSp add mod">
        <pc:chgData name="Flaherty, Marissa" userId="6b4339dc-f170-462f-b0e0-174235414a4e" providerId="ADAL" clId="{E608640F-8E84-4C4F-911A-F601072048FC}" dt="2025-12-09T17:33:46.806" v="14387" actId="6549"/>
        <pc:sldMkLst>
          <pc:docMk/>
          <pc:sldMk cId="2202704754" sldId="471"/>
        </pc:sldMkLst>
        <pc:spChg chg="mod">
          <ac:chgData name="Flaherty, Marissa" userId="6b4339dc-f170-462f-b0e0-174235414a4e" providerId="ADAL" clId="{E608640F-8E84-4C4F-911A-F601072048FC}" dt="2025-12-09T17:32:13.744" v="14301" actId="122"/>
          <ac:spMkLst>
            <pc:docMk/>
            <pc:sldMk cId="2202704754" sldId="471"/>
            <ac:spMk id="2" creationId="{CC404015-1EA1-54C4-252E-DFCE2C15AE46}"/>
          </ac:spMkLst>
        </pc:spChg>
        <pc:spChg chg="mod">
          <ac:chgData name="Flaherty, Marissa" userId="6b4339dc-f170-462f-b0e0-174235414a4e" providerId="ADAL" clId="{E608640F-8E84-4C4F-911A-F601072048FC}" dt="2025-12-09T17:33:46.806" v="14387" actId="6549"/>
          <ac:spMkLst>
            <pc:docMk/>
            <pc:sldMk cId="2202704754" sldId="471"/>
            <ac:spMk id="3" creationId="{37BCAD76-1CB2-9EC1-0D42-DFA5D4E73136}"/>
          </ac:spMkLst>
        </pc:spChg>
        <pc:picChg chg="mod">
          <ac:chgData name="Flaherty, Marissa" userId="6b4339dc-f170-462f-b0e0-174235414a4e" providerId="ADAL" clId="{E608640F-8E84-4C4F-911A-F601072048FC}" dt="2025-12-09T17:33:44.369" v="14385" actId="1076"/>
          <ac:picMkLst>
            <pc:docMk/>
            <pc:sldMk cId="2202704754" sldId="471"/>
            <ac:picMk id="1026" creationId="{44DDAC65-0657-2BAF-8FD6-13060093948A}"/>
          </ac:picMkLst>
        </pc:picChg>
        <pc:picChg chg="mod">
          <ac:chgData name="Flaherty, Marissa" userId="6b4339dc-f170-462f-b0e0-174235414a4e" providerId="ADAL" clId="{E608640F-8E84-4C4F-911A-F601072048FC}" dt="2025-12-09T17:33:41.271" v="14382" actId="1076"/>
          <ac:picMkLst>
            <pc:docMk/>
            <pc:sldMk cId="2202704754" sldId="471"/>
            <ac:picMk id="1027" creationId="{7511FE85-28BF-A438-5676-B2982509CD56}"/>
          </ac:picMkLst>
        </pc:picChg>
      </pc:sldChg>
      <pc:sldMasterChg chg="delSldLayout">
        <pc:chgData name="Flaherty, Marissa" userId="6b4339dc-f170-462f-b0e0-174235414a4e" providerId="ADAL" clId="{E608640F-8E84-4C4F-911A-F601072048FC}" dt="2025-12-08T19:25:03.925" v="12988" actId="47"/>
        <pc:sldMasterMkLst>
          <pc:docMk/>
          <pc:sldMasterMk cId="1562134945" sldId="2147483684"/>
        </pc:sldMasterMkLst>
      </pc:sldMasterChg>
    </pc:docChg>
  </pc:docChgLst>
  <pc:docChgLst>
    <pc:chgData name="Thom, Kerri" userId="68a863eb-43a9-44e2-80ae-95352e842203" providerId="ADAL" clId="{034A3E67-8CE9-449D-B3AA-C03FAC33DE93}"/>
    <pc:docChg chg="undo custSel addSld delSld modSld sldOrd">
      <pc:chgData name="Thom, Kerri" userId="68a863eb-43a9-44e2-80ae-95352e842203" providerId="ADAL" clId="{034A3E67-8CE9-449D-B3AA-C03FAC33DE93}" dt="2025-12-04T22:20:16.117" v="2929" actId="20577"/>
      <pc:docMkLst>
        <pc:docMk/>
      </pc:docMkLst>
      <pc:sldChg chg="addSp delSp modSp mod">
        <pc:chgData name="Thom, Kerri" userId="68a863eb-43a9-44e2-80ae-95352e842203" providerId="ADAL" clId="{034A3E67-8CE9-449D-B3AA-C03FAC33DE93}" dt="2025-12-04T20:34:27.584" v="1189" actId="1582"/>
        <pc:sldMkLst>
          <pc:docMk/>
          <pc:sldMk cId="1934964063" sldId="298"/>
        </pc:sldMkLst>
        <pc:spChg chg="mod">
          <ac:chgData name="Thom, Kerri" userId="68a863eb-43a9-44e2-80ae-95352e842203" providerId="ADAL" clId="{034A3E67-8CE9-449D-B3AA-C03FAC33DE93}" dt="2025-12-04T20:33:39.583" v="1184" actId="20577"/>
          <ac:spMkLst>
            <pc:docMk/>
            <pc:sldMk cId="1934964063" sldId="298"/>
            <ac:spMk id="2" creationId="{6DFE44A2-E29B-AB33-666E-360C71237ACC}"/>
          </ac:spMkLst>
        </pc:spChg>
        <pc:spChg chg="add mod">
          <ac:chgData name="Thom, Kerri" userId="68a863eb-43a9-44e2-80ae-95352e842203" providerId="ADAL" clId="{034A3E67-8CE9-449D-B3AA-C03FAC33DE93}" dt="2025-12-04T20:34:27.584" v="1189" actId="1582"/>
          <ac:spMkLst>
            <pc:docMk/>
            <pc:sldMk cId="1934964063" sldId="298"/>
            <ac:spMk id="6" creationId="{4A845B2C-9F7F-71A7-8ED8-AB2D1DDE949F}"/>
          </ac:spMkLst>
        </pc:spChg>
        <pc:picChg chg="add mod">
          <ac:chgData name="Thom, Kerri" userId="68a863eb-43a9-44e2-80ae-95352e842203" providerId="ADAL" clId="{034A3E67-8CE9-449D-B3AA-C03FAC33DE93}" dt="2025-12-04T20:33:44.166" v="1185" actId="1076"/>
          <ac:picMkLst>
            <pc:docMk/>
            <pc:sldMk cId="1934964063" sldId="298"/>
            <ac:picMk id="5" creationId="{EC3FA8C9-F714-8441-F541-3DE859781776}"/>
          </ac:picMkLst>
        </pc:picChg>
      </pc:sldChg>
      <pc:sldChg chg="addSp delSp modSp add del ord setBg delDesignElem modNotes">
        <pc:chgData name="Thom, Kerri" userId="68a863eb-43a9-44e2-80ae-95352e842203" providerId="ADAL" clId="{034A3E67-8CE9-449D-B3AA-C03FAC33DE93}" dt="2025-12-04T22:10:02.386" v="2670"/>
        <pc:sldMkLst>
          <pc:docMk/>
          <pc:sldMk cId="765375209" sldId="322"/>
        </pc:sldMkLst>
        <pc:picChg chg="add mod">
          <ac:chgData name="Thom, Kerri" userId="68a863eb-43a9-44e2-80ae-95352e842203" providerId="ADAL" clId="{034A3E67-8CE9-449D-B3AA-C03FAC33DE93}" dt="2025-12-04T20:22:39.734" v="1163" actId="1076"/>
          <ac:picMkLst>
            <pc:docMk/>
            <pc:sldMk cId="765375209" sldId="322"/>
            <ac:picMk id="2" creationId="{DBB0AF7B-DD7F-30CA-BA36-80DFBC0ACE5A}"/>
          </ac:picMkLst>
        </pc:picChg>
        <pc:picChg chg="mod">
          <ac:chgData name="Thom, Kerri" userId="68a863eb-43a9-44e2-80ae-95352e842203" providerId="ADAL" clId="{034A3E67-8CE9-449D-B3AA-C03FAC33DE93}" dt="2025-12-04T20:22:37.210" v="1162" actId="1076"/>
          <ac:picMkLst>
            <pc:docMk/>
            <pc:sldMk cId="765375209" sldId="322"/>
            <ac:picMk id="1032" creationId="{8CF54778-E28F-424B-A824-EE0141433D18}"/>
          </ac:picMkLst>
        </pc:picChg>
      </pc:sldChg>
      <pc:sldChg chg="modSp">
        <pc:chgData name="Thom, Kerri" userId="68a863eb-43a9-44e2-80ae-95352e842203" providerId="ADAL" clId="{034A3E67-8CE9-449D-B3AA-C03FAC33DE93}" dt="2025-12-03T21:25:00.483" v="251" actId="13926"/>
        <pc:sldMkLst>
          <pc:docMk/>
          <pc:sldMk cId="2807968032" sldId="356"/>
        </pc:sldMkLst>
        <pc:graphicFrameChg chg="mod">
          <ac:chgData name="Thom, Kerri" userId="68a863eb-43a9-44e2-80ae-95352e842203" providerId="ADAL" clId="{034A3E67-8CE9-449D-B3AA-C03FAC33DE93}" dt="2025-12-03T21:25:00.483" v="251" actId="13926"/>
          <ac:graphicFrameMkLst>
            <pc:docMk/>
            <pc:sldMk cId="2807968032" sldId="356"/>
            <ac:graphicFrameMk id="51208" creationId="{958A995E-91A2-4B82-A262-ED5E2B884F83}"/>
          </ac:graphicFrameMkLst>
        </pc:graphicFrameChg>
      </pc:sldChg>
      <pc:sldChg chg="addSp modSp mod">
        <pc:chgData name="Thom, Kerri" userId="68a863eb-43a9-44e2-80ae-95352e842203" providerId="ADAL" clId="{034A3E67-8CE9-449D-B3AA-C03FAC33DE93}" dt="2025-12-04T20:19:33.646" v="1152" actId="1076"/>
        <pc:sldMkLst>
          <pc:docMk/>
          <pc:sldMk cId="2170608313" sldId="357"/>
        </pc:sldMkLst>
        <pc:spChg chg="mod">
          <ac:chgData name="Thom, Kerri" userId="68a863eb-43a9-44e2-80ae-95352e842203" providerId="ADAL" clId="{034A3E67-8CE9-449D-B3AA-C03FAC33DE93}" dt="2025-12-03T21:22:50.073" v="61" actId="20577"/>
          <ac:spMkLst>
            <pc:docMk/>
            <pc:sldMk cId="2170608313" sldId="357"/>
            <ac:spMk id="2" creationId="{7319D7F8-AD11-8961-65E6-2DC7F9C261F1}"/>
          </ac:spMkLst>
        </pc:spChg>
        <pc:spChg chg="add mod">
          <ac:chgData name="Thom, Kerri" userId="68a863eb-43a9-44e2-80ae-95352e842203" providerId="ADAL" clId="{034A3E67-8CE9-449D-B3AA-C03FAC33DE93}" dt="2025-12-03T21:20:47.788" v="2" actId="27636"/>
          <ac:spMkLst>
            <pc:docMk/>
            <pc:sldMk cId="2170608313" sldId="357"/>
            <ac:spMk id="5" creationId="{101DA0AB-E0F2-B0AE-8AB7-DCCEE08B03A8}"/>
          </ac:spMkLst>
        </pc:spChg>
        <pc:spChg chg="add mod">
          <ac:chgData name="Thom, Kerri" userId="68a863eb-43a9-44e2-80ae-95352e842203" providerId="ADAL" clId="{034A3E67-8CE9-449D-B3AA-C03FAC33DE93}" dt="2025-12-03T21:34:39.723" v="382" actId="6549"/>
          <ac:spMkLst>
            <pc:docMk/>
            <pc:sldMk cId="2170608313" sldId="357"/>
            <ac:spMk id="6" creationId="{6CF63C28-1ADE-09FB-45D0-E2F8E1C89085}"/>
          </ac:spMkLst>
        </pc:spChg>
        <pc:picChg chg="mod">
          <ac:chgData name="Thom, Kerri" userId="68a863eb-43a9-44e2-80ae-95352e842203" providerId="ADAL" clId="{034A3E67-8CE9-449D-B3AA-C03FAC33DE93}" dt="2025-12-03T21:34:17.589" v="378" actId="1076"/>
          <ac:picMkLst>
            <pc:docMk/>
            <pc:sldMk cId="2170608313" sldId="357"/>
            <ac:picMk id="4" creationId="{BFCF4FF5-F670-AFD6-ECF9-070D27998406}"/>
          </ac:picMkLst>
        </pc:picChg>
        <pc:picChg chg="add mod">
          <ac:chgData name="Thom, Kerri" userId="68a863eb-43a9-44e2-80ae-95352e842203" providerId="ADAL" clId="{034A3E67-8CE9-449D-B3AA-C03FAC33DE93}" dt="2025-12-04T20:19:30.829" v="1151" actId="1076"/>
          <ac:picMkLst>
            <pc:docMk/>
            <pc:sldMk cId="2170608313" sldId="357"/>
            <ac:picMk id="1026" creationId="{559F81F5-01A3-8371-7DD8-727532AF6861}"/>
          </ac:picMkLst>
        </pc:picChg>
        <pc:picChg chg="add mod">
          <ac:chgData name="Thom, Kerri" userId="68a863eb-43a9-44e2-80ae-95352e842203" providerId="ADAL" clId="{034A3E67-8CE9-449D-B3AA-C03FAC33DE93}" dt="2025-12-04T20:19:33.646" v="1152" actId="1076"/>
          <ac:picMkLst>
            <pc:docMk/>
            <pc:sldMk cId="2170608313" sldId="357"/>
            <ac:picMk id="1028" creationId="{AF92B5BF-192C-C52F-C862-DA941F925ACB}"/>
          </ac:picMkLst>
        </pc:picChg>
      </pc:sldChg>
      <pc:sldChg chg="modSp add mod ord setBg modNotes">
        <pc:chgData name="Thom, Kerri" userId="68a863eb-43a9-44e2-80ae-95352e842203" providerId="ADAL" clId="{034A3E67-8CE9-449D-B3AA-C03FAC33DE93}" dt="2025-12-04T21:49:39.367" v="2153"/>
        <pc:sldMkLst>
          <pc:docMk/>
          <pc:sldMk cId="706919180" sldId="359"/>
        </pc:sldMkLst>
        <pc:spChg chg="mod">
          <ac:chgData name="Thom, Kerri" userId="68a863eb-43a9-44e2-80ae-95352e842203" providerId="ADAL" clId="{034A3E67-8CE9-449D-B3AA-C03FAC33DE93}" dt="2025-12-03T21:39:34.038" v="389" actId="1076"/>
          <ac:spMkLst>
            <pc:docMk/>
            <pc:sldMk cId="706919180" sldId="359"/>
            <ac:spMk id="2" creationId="{349CAF02-C0F5-4FA9-AC20-7FC062885AE9}"/>
          </ac:spMkLst>
        </pc:spChg>
        <pc:spChg chg="mod">
          <ac:chgData name="Thom, Kerri" userId="68a863eb-43a9-44e2-80ae-95352e842203" providerId="ADAL" clId="{034A3E67-8CE9-449D-B3AA-C03FAC33DE93}" dt="2025-12-03T21:39:23.991" v="387" actId="1076"/>
          <ac:spMkLst>
            <pc:docMk/>
            <pc:sldMk cId="706919180" sldId="359"/>
            <ac:spMk id="49154" creationId="{00000000-0000-0000-0000-000000000000}"/>
          </ac:spMkLst>
        </pc:spChg>
        <pc:graphicFrameChg chg="mod modGraphic">
          <ac:chgData name="Thom, Kerri" userId="68a863eb-43a9-44e2-80ae-95352e842203" providerId="ADAL" clId="{034A3E67-8CE9-449D-B3AA-C03FAC33DE93}" dt="2025-12-03T21:46:52.863" v="428" actId="20577"/>
          <ac:graphicFrameMkLst>
            <pc:docMk/>
            <pc:sldMk cId="706919180" sldId="359"/>
            <ac:graphicFrameMk id="49157" creationId="{5AA35025-F711-4EDB-ADCD-83A09F294DB2}"/>
          </ac:graphicFrameMkLst>
        </pc:graphicFrameChg>
      </pc:sldChg>
      <pc:sldChg chg="modSp new mod">
        <pc:chgData name="Thom, Kerri" userId="68a863eb-43a9-44e2-80ae-95352e842203" providerId="ADAL" clId="{034A3E67-8CE9-449D-B3AA-C03FAC33DE93}" dt="2025-12-04T22:20:16.117" v="2929" actId="20577"/>
        <pc:sldMkLst>
          <pc:docMk/>
          <pc:sldMk cId="1776282840" sldId="360"/>
        </pc:sldMkLst>
        <pc:spChg chg="mod">
          <ac:chgData name="Thom, Kerri" userId="68a863eb-43a9-44e2-80ae-95352e842203" providerId="ADAL" clId="{034A3E67-8CE9-449D-B3AA-C03FAC33DE93}" dt="2025-12-04T21:15:38.162" v="1203" actId="6549"/>
          <ac:spMkLst>
            <pc:docMk/>
            <pc:sldMk cId="1776282840" sldId="360"/>
            <ac:spMk id="2" creationId="{CF6F9DA2-60E2-5C8B-50E7-214B65A957AA}"/>
          </ac:spMkLst>
        </pc:spChg>
        <pc:spChg chg="mod">
          <ac:chgData name="Thom, Kerri" userId="68a863eb-43a9-44e2-80ae-95352e842203" providerId="ADAL" clId="{034A3E67-8CE9-449D-B3AA-C03FAC33DE93}" dt="2025-12-04T22:20:16.117" v="2929" actId="20577"/>
          <ac:spMkLst>
            <pc:docMk/>
            <pc:sldMk cId="1776282840" sldId="360"/>
            <ac:spMk id="3" creationId="{2017F315-1357-A250-E045-E2745BB7506C}"/>
          </ac:spMkLst>
        </pc:spChg>
      </pc:sldChg>
      <pc:sldChg chg="addSp modSp new mod ord">
        <pc:chgData name="Thom, Kerri" userId="68a863eb-43a9-44e2-80ae-95352e842203" providerId="ADAL" clId="{034A3E67-8CE9-449D-B3AA-C03FAC33DE93}" dt="2025-12-04T21:45:26.615" v="2014" actId="20577"/>
        <pc:sldMkLst>
          <pc:docMk/>
          <pc:sldMk cId="1301518387" sldId="361"/>
        </pc:sldMkLst>
        <pc:spChg chg="mod">
          <ac:chgData name="Thom, Kerri" userId="68a863eb-43a9-44e2-80ae-95352e842203" providerId="ADAL" clId="{034A3E67-8CE9-449D-B3AA-C03FAC33DE93}" dt="2025-12-03T21:50:21.602" v="908" actId="20577"/>
          <ac:spMkLst>
            <pc:docMk/>
            <pc:sldMk cId="1301518387" sldId="361"/>
            <ac:spMk id="2" creationId="{E7B9EEA3-D282-1345-11DB-B7CB3DBC37B4}"/>
          </ac:spMkLst>
        </pc:spChg>
        <pc:spChg chg="mod">
          <ac:chgData name="Thom, Kerri" userId="68a863eb-43a9-44e2-80ae-95352e842203" providerId="ADAL" clId="{034A3E67-8CE9-449D-B3AA-C03FAC33DE93}" dt="2025-12-04T21:45:26.615" v="2014" actId="20577"/>
          <ac:spMkLst>
            <pc:docMk/>
            <pc:sldMk cId="1301518387" sldId="361"/>
            <ac:spMk id="3" creationId="{AE4BFBED-A5C1-785D-73EA-B3ED8D67A47B}"/>
          </ac:spMkLst>
        </pc:spChg>
        <pc:picChg chg="add mod">
          <ac:chgData name="Thom, Kerri" userId="68a863eb-43a9-44e2-80ae-95352e842203" providerId="ADAL" clId="{034A3E67-8CE9-449D-B3AA-C03FAC33DE93}" dt="2025-12-04T21:21:10.570" v="1438" actId="1076"/>
          <ac:picMkLst>
            <pc:docMk/>
            <pc:sldMk cId="1301518387" sldId="361"/>
            <ac:picMk id="4" creationId="{E89CFC50-51C9-D082-A5A8-A8C43EC68F94}"/>
          </ac:picMkLst>
        </pc:picChg>
      </pc:sldChg>
      <pc:sldChg chg="addSp delSp modSp add del mod">
        <pc:chgData name="Thom, Kerri" userId="68a863eb-43a9-44e2-80ae-95352e842203" providerId="ADAL" clId="{034A3E67-8CE9-449D-B3AA-C03FAC33DE93}" dt="2025-12-04T21:29:42.336" v="1454" actId="2696"/>
        <pc:sldMkLst>
          <pc:docMk/>
          <pc:sldMk cId="1019910785" sldId="362"/>
        </pc:sldMkLst>
        <pc:spChg chg="mod ord">
          <ac:chgData name="Thom, Kerri" userId="68a863eb-43a9-44e2-80ae-95352e842203" providerId="ADAL" clId="{034A3E67-8CE9-449D-B3AA-C03FAC33DE93}" dt="2025-12-04T20:35:54.287" v="1202" actId="14100"/>
          <ac:spMkLst>
            <pc:docMk/>
            <pc:sldMk cId="1019910785" sldId="362"/>
            <ac:spMk id="6" creationId="{4D0A08AF-8F98-EC83-71BD-871AD52A625F}"/>
          </ac:spMkLst>
        </pc:spChg>
        <pc:picChg chg="add mod">
          <ac:chgData name="Thom, Kerri" userId="68a863eb-43a9-44e2-80ae-95352e842203" providerId="ADAL" clId="{034A3E67-8CE9-449D-B3AA-C03FAC33DE93}" dt="2025-12-04T20:35:37.264" v="1196" actId="1076"/>
          <ac:picMkLst>
            <pc:docMk/>
            <pc:sldMk cId="1019910785" sldId="362"/>
            <ac:picMk id="4" creationId="{BB6A1364-7E1F-851A-24EB-0E08FE0296A0}"/>
          </ac:picMkLst>
        </pc:picChg>
      </pc:sldChg>
      <pc:sldChg chg="addSp delSp modSp add mod">
        <pc:chgData name="Thom, Kerri" userId="68a863eb-43a9-44e2-80ae-95352e842203" providerId="ADAL" clId="{034A3E67-8CE9-449D-B3AA-C03FAC33DE93}" dt="2025-12-04T21:40:11.459" v="1832" actId="20577"/>
        <pc:sldMkLst>
          <pc:docMk/>
          <pc:sldMk cId="444312536" sldId="363"/>
        </pc:sldMkLst>
        <pc:spChg chg="mod">
          <ac:chgData name="Thom, Kerri" userId="68a863eb-43a9-44e2-80ae-95352e842203" providerId="ADAL" clId="{034A3E67-8CE9-449D-B3AA-C03FAC33DE93}" dt="2025-12-04T21:35:53.249" v="1567" actId="20577"/>
          <ac:spMkLst>
            <pc:docMk/>
            <pc:sldMk cId="444312536" sldId="363"/>
            <ac:spMk id="2" creationId="{73BCD402-D924-2502-CADB-6E57D4C384CC}"/>
          </ac:spMkLst>
        </pc:spChg>
        <pc:spChg chg="add mod">
          <ac:chgData name="Thom, Kerri" userId="68a863eb-43a9-44e2-80ae-95352e842203" providerId="ADAL" clId="{034A3E67-8CE9-449D-B3AA-C03FAC33DE93}" dt="2025-12-04T21:40:11.459" v="1832" actId="20577"/>
          <ac:spMkLst>
            <pc:docMk/>
            <pc:sldMk cId="444312536" sldId="363"/>
            <ac:spMk id="7" creationId="{3D049C45-321D-E474-573B-AB355AE5CF54}"/>
          </ac:spMkLst>
        </pc:spChg>
        <pc:picChg chg="add mod">
          <ac:chgData name="Thom, Kerri" userId="68a863eb-43a9-44e2-80ae-95352e842203" providerId="ADAL" clId="{034A3E67-8CE9-449D-B3AA-C03FAC33DE93}" dt="2025-12-04T21:35:25.998" v="1563" actId="1076"/>
          <ac:picMkLst>
            <pc:docMk/>
            <pc:sldMk cId="444312536" sldId="363"/>
            <ac:picMk id="5" creationId="{FC0D3923-BB5B-9F2A-7127-DEFE81F8A0E5}"/>
          </ac:picMkLst>
        </pc:picChg>
      </pc:sldChg>
      <pc:sldChg chg="addSp modSp new mod">
        <pc:chgData name="Thom, Kerri" userId="68a863eb-43a9-44e2-80ae-95352e842203" providerId="ADAL" clId="{034A3E67-8CE9-449D-B3AA-C03FAC33DE93}" dt="2025-12-04T21:46:55.311" v="2151" actId="14100"/>
        <pc:sldMkLst>
          <pc:docMk/>
          <pc:sldMk cId="2796367796" sldId="364"/>
        </pc:sldMkLst>
        <pc:spChg chg="mod">
          <ac:chgData name="Thom, Kerri" userId="68a863eb-43a9-44e2-80ae-95352e842203" providerId="ADAL" clId="{034A3E67-8CE9-449D-B3AA-C03FAC33DE93}" dt="2025-12-04T21:45:18.516" v="2003" actId="20577"/>
          <ac:spMkLst>
            <pc:docMk/>
            <pc:sldMk cId="2796367796" sldId="364"/>
            <ac:spMk id="2" creationId="{640DBC93-297A-3837-ADB9-638D736E784F}"/>
          </ac:spMkLst>
        </pc:spChg>
        <pc:spChg chg="mod">
          <ac:chgData name="Thom, Kerri" userId="68a863eb-43a9-44e2-80ae-95352e842203" providerId="ADAL" clId="{034A3E67-8CE9-449D-B3AA-C03FAC33DE93}" dt="2025-12-04T21:46:49.241" v="2149" actId="14100"/>
          <ac:spMkLst>
            <pc:docMk/>
            <pc:sldMk cId="2796367796" sldId="364"/>
            <ac:spMk id="3" creationId="{033BB27B-5ABB-0AD8-7CF9-ECDF9BFBBE63}"/>
          </ac:spMkLst>
        </pc:spChg>
        <pc:spChg chg="add mod">
          <ac:chgData name="Thom, Kerri" userId="68a863eb-43a9-44e2-80ae-95352e842203" providerId="ADAL" clId="{034A3E67-8CE9-449D-B3AA-C03FAC33DE93}" dt="2025-12-04T21:46:55.311" v="2151" actId="14100"/>
          <ac:spMkLst>
            <pc:docMk/>
            <pc:sldMk cId="2796367796" sldId="364"/>
            <ac:spMk id="6" creationId="{584B21B5-E28E-DF1E-5B52-68A0CD7EACC6}"/>
          </ac:spMkLst>
        </pc:spChg>
        <pc:picChg chg="add mod">
          <ac:chgData name="Thom, Kerri" userId="68a863eb-43a9-44e2-80ae-95352e842203" providerId="ADAL" clId="{034A3E67-8CE9-449D-B3AA-C03FAC33DE93}" dt="2025-12-04T21:46:51.627" v="2150" actId="1076"/>
          <ac:picMkLst>
            <pc:docMk/>
            <pc:sldMk cId="2796367796" sldId="364"/>
            <ac:picMk id="5" creationId="{D8A5BC50-61CF-B161-C247-9719787577E2}"/>
          </ac:picMkLst>
        </pc:picChg>
      </pc:sldChg>
      <pc:sldChg chg="modSp new mod">
        <pc:chgData name="Thom, Kerri" userId="68a863eb-43a9-44e2-80ae-95352e842203" providerId="ADAL" clId="{034A3E67-8CE9-449D-B3AA-C03FAC33DE93}" dt="2025-12-04T21:59:53.642" v="2666" actId="14100"/>
        <pc:sldMkLst>
          <pc:docMk/>
          <pc:sldMk cId="74668434" sldId="365"/>
        </pc:sldMkLst>
        <pc:spChg chg="mod">
          <ac:chgData name="Thom, Kerri" userId="68a863eb-43a9-44e2-80ae-95352e842203" providerId="ADAL" clId="{034A3E67-8CE9-449D-B3AA-C03FAC33DE93}" dt="2025-12-04T21:54:00.777" v="2316" actId="20577"/>
          <ac:spMkLst>
            <pc:docMk/>
            <pc:sldMk cId="74668434" sldId="365"/>
            <ac:spMk id="2" creationId="{9C956DE8-9455-DF67-1806-FF42118C6381}"/>
          </ac:spMkLst>
        </pc:spChg>
        <pc:spChg chg="mod">
          <ac:chgData name="Thom, Kerri" userId="68a863eb-43a9-44e2-80ae-95352e842203" providerId="ADAL" clId="{034A3E67-8CE9-449D-B3AA-C03FAC33DE93}" dt="2025-12-04T21:59:53.642" v="2666" actId="14100"/>
          <ac:spMkLst>
            <pc:docMk/>
            <pc:sldMk cId="74668434" sldId="365"/>
            <ac:spMk id="3" creationId="{582D32C2-0AEE-5E9A-9397-3F94BB60F40B}"/>
          </ac:spMkLst>
        </pc:spChg>
      </pc:sldChg>
    </pc:docChg>
  </pc:docChgLst>
  <pc:docChgLst>
    <pc:chgData name="Flaherty, Marissa" userId="6b4339dc-f170-462f-b0e0-174235414a4e" providerId="ADAL" clId="{A690A851-1263-4093-8CB5-FBE3F74F8614}"/>
    <pc:docChg chg="undo custSel addSld delSld modSld modMainMaster">
      <pc:chgData name="Flaherty, Marissa" userId="6b4339dc-f170-462f-b0e0-174235414a4e" providerId="ADAL" clId="{A690A851-1263-4093-8CB5-FBE3F74F8614}" dt="2025-12-06T00:17:36.457" v="188" actId="1076"/>
      <pc:docMkLst>
        <pc:docMk/>
      </pc:docMkLst>
      <pc:sldChg chg="modSp mod">
        <pc:chgData name="Flaherty, Marissa" userId="6b4339dc-f170-462f-b0e0-174235414a4e" providerId="ADAL" clId="{A690A851-1263-4093-8CB5-FBE3F74F8614}" dt="2025-12-06T00:17:36.457" v="188" actId="1076"/>
        <pc:sldMkLst>
          <pc:docMk/>
          <pc:sldMk cId="2096306579" sldId="258"/>
        </pc:sldMkLst>
        <pc:spChg chg="mod">
          <ac:chgData name="Flaherty, Marissa" userId="6b4339dc-f170-462f-b0e0-174235414a4e" providerId="ADAL" clId="{A690A851-1263-4093-8CB5-FBE3F74F8614}" dt="2025-12-06T00:17:36.457" v="188" actId="1076"/>
          <ac:spMkLst>
            <pc:docMk/>
            <pc:sldMk cId="2096306579" sldId="258"/>
            <ac:spMk id="3" creationId="{64135520-F446-DF3D-128F-2B0679163FCC}"/>
          </ac:spMkLst>
        </pc:spChg>
      </pc:sldChg>
      <pc:sldChg chg="modSp add del mod modClrScheme chgLayout">
        <pc:chgData name="Flaherty, Marissa" userId="6b4339dc-f170-462f-b0e0-174235414a4e" providerId="ADAL" clId="{A690A851-1263-4093-8CB5-FBE3F74F8614}" dt="2025-12-06T00:13:41.829" v="101" actId="1076"/>
        <pc:sldMkLst>
          <pc:docMk/>
          <pc:sldMk cId="3080050598" sldId="259"/>
        </pc:sldMkLst>
        <pc:spChg chg="mod ord">
          <ac:chgData name="Flaherty, Marissa" userId="6b4339dc-f170-462f-b0e0-174235414a4e" providerId="ADAL" clId="{A690A851-1263-4093-8CB5-FBE3F74F8614}" dt="2025-12-06T00:13:11.268" v="89" actId="1076"/>
          <ac:spMkLst>
            <pc:docMk/>
            <pc:sldMk cId="3080050598" sldId="259"/>
            <ac:spMk id="2" creationId="{420A1934-5A53-0F16-8818-FDBAF84D5C1F}"/>
          </ac:spMkLst>
        </pc:spChg>
        <pc:spChg chg="mod ord">
          <ac:chgData name="Flaherty, Marissa" userId="6b4339dc-f170-462f-b0e0-174235414a4e" providerId="ADAL" clId="{A690A851-1263-4093-8CB5-FBE3F74F8614}" dt="2025-12-06T00:13:41.829" v="101" actId="1076"/>
          <ac:spMkLst>
            <pc:docMk/>
            <pc:sldMk cId="3080050598" sldId="259"/>
            <ac:spMk id="3" creationId="{69ADDD03-AF88-63E4-9F3E-8C2EDFD4DD47}"/>
          </ac:spMkLst>
        </pc:spChg>
      </pc:sldChg>
      <pc:sldChg chg="modSp add del mod modClrScheme chgLayout">
        <pc:chgData name="Flaherty, Marissa" userId="6b4339dc-f170-462f-b0e0-174235414a4e" providerId="ADAL" clId="{A690A851-1263-4093-8CB5-FBE3F74F8614}" dt="2025-12-06T00:11:32.525" v="70" actId="403"/>
        <pc:sldMkLst>
          <pc:docMk/>
          <pc:sldMk cId="2761777671" sldId="261"/>
        </pc:sldMkLst>
        <pc:spChg chg="mod ord">
          <ac:chgData name="Flaherty, Marissa" userId="6b4339dc-f170-462f-b0e0-174235414a4e" providerId="ADAL" clId="{A690A851-1263-4093-8CB5-FBE3F74F8614}" dt="2025-12-06T00:08:19.188" v="42" actId="700"/>
          <ac:spMkLst>
            <pc:docMk/>
            <pc:sldMk cId="2761777671" sldId="261"/>
            <ac:spMk id="2" creationId="{F642C689-9B2D-481D-737B-98A70DCB1EA3}"/>
          </ac:spMkLst>
        </pc:spChg>
        <pc:spChg chg="mod ord">
          <ac:chgData name="Flaherty, Marissa" userId="6b4339dc-f170-462f-b0e0-174235414a4e" providerId="ADAL" clId="{A690A851-1263-4093-8CB5-FBE3F74F8614}" dt="2025-12-06T00:11:32.525" v="70" actId="403"/>
          <ac:spMkLst>
            <pc:docMk/>
            <pc:sldMk cId="2761777671" sldId="261"/>
            <ac:spMk id="3" creationId="{062BEAFA-F41D-5369-D7E1-79B7096B1A82}"/>
          </ac:spMkLst>
        </pc:spChg>
      </pc:sldChg>
      <pc:sldChg chg="modSp add del mod">
        <pc:chgData name="Flaherty, Marissa" userId="6b4339dc-f170-462f-b0e0-174235414a4e" providerId="ADAL" clId="{A690A851-1263-4093-8CB5-FBE3F74F8614}" dt="2025-12-06T00:16:24.646" v="138" actId="1076"/>
        <pc:sldMkLst>
          <pc:docMk/>
          <pc:sldMk cId="1352786427" sldId="366"/>
        </pc:sldMkLst>
        <pc:spChg chg="mod">
          <ac:chgData name="Flaherty, Marissa" userId="6b4339dc-f170-462f-b0e0-174235414a4e" providerId="ADAL" clId="{A690A851-1263-4093-8CB5-FBE3F74F8614}" dt="2025-12-06T00:16:24.646" v="138" actId="1076"/>
          <ac:spMkLst>
            <pc:docMk/>
            <pc:sldMk cId="1352786427" sldId="366"/>
            <ac:spMk id="2" creationId="{C7423EBB-A886-CCC7-B2F5-9C719EB92C31}"/>
          </ac:spMkLst>
        </pc:spChg>
        <pc:spChg chg="mod">
          <ac:chgData name="Flaherty, Marissa" userId="6b4339dc-f170-462f-b0e0-174235414a4e" providerId="ADAL" clId="{A690A851-1263-4093-8CB5-FBE3F74F8614}" dt="2025-12-06T00:16:19.709" v="137" actId="1076"/>
          <ac:spMkLst>
            <pc:docMk/>
            <pc:sldMk cId="1352786427" sldId="366"/>
            <ac:spMk id="3" creationId="{BCC312C3-66B7-3E26-221A-9141E088C6B0}"/>
          </ac:spMkLst>
        </pc:spChg>
      </pc:sldChg>
      <pc:sldChg chg="modSp add del mod modClrScheme chgLayout">
        <pc:chgData name="Flaherty, Marissa" userId="6b4339dc-f170-462f-b0e0-174235414a4e" providerId="ADAL" clId="{A690A851-1263-4093-8CB5-FBE3F74F8614}" dt="2025-12-06T00:09:00.532" v="46" actId="12"/>
        <pc:sldMkLst>
          <pc:docMk/>
          <pc:sldMk cId="286484972" sldId="367"/>
        </pc:sldMkLst>
        <pc:spChg chg="mod ord">
          <ac:chgData name="Flaherty, Marissa" userId="6b4339dc-f170-462f-b0e0-174235414a4e" providerId="ADAL" clId="{A690A851-1263-4093-8CB5-FBE3F74F8614}" dt="2025-12-06T00:07:38.454" v="31" actId="700"/>
          <ac:spMkLst>
            <pc:docMk/>
            <pc:sldMk cId="286484972" sldId="367"/>
            <ac:spMk id="2" creationId="{3342790D-8CF2-1C59-F47D-01F3DD75EFA7}"/>
          </ac:spMkLst>
        </pc:spChg>
        <pc:spChg chg="mod ord">
          <ac:chgData name="Flaherty, Marissa" userId="6b4339dc-f170-462f-b0e0-174235414a4e" providerId="ADAL" clId="{A690A851-1263-4093-8CB5-FBE3F74F8614}" dt="2025-12-06T00:09:00.532" v="46" actId="12"/>
          <ac:spMkLst>
            <pc:docMk/>
            <pc:sldMk cId="286484972" sldId="367"/>
            <ac:spMk id="3" creationId="{0EAE1502-BC2C-FE92-6396-254A22990829}"/>
          </ac:spMkLst>
        </pc:spChg>
      </pc:sldChg>
      <pc:sldChg chg="modSp add del mod modClrScheme chgLayout">
        <pc:chgData name="Flaherty, Marissa" userId="6b4339dc-f170-462f-b0e0-174235414a4e" providerId="ADAL" clId="{A690A851-1263-4093-8CB5-FBE3F74F8614}" dt="2025-12-06T00:10:09.485" v="53" actId="14100"/>
        <pc:sldMkLst>
          <pc:docMk/>
          <pc:sldMk cId="917636052" sldId="368"/>
        </pc:sldMkLst>
        <pc:spChg chg="mod ord">
          <ac:chgData name="Flaherty, Marissa" userId="6b4339dc-f170-462f-b0e0-174235414a4e" providerId="ADAL" clId="{A690A851-1263-4093-8CB5-FBE3F74F8614}" dt="2025-12-06T00:08:14.840" v="41" actId="700"/>
          <ac:spMkLst>
            <pc:docMk/>
            <pc:sldMk cId="917636052" sldId="368"/>
            <ac:spMk id="2" creationId="{E1A045FD-C9C7-A18B-951D-0E9A92EC8557}"/>
          </ac:spMkLst>
        </pc:spChg>
        <pc:spChg chg="mod ord">
          <ac:chgData name="Flaherty, Marissa" userId="6b4339dc-f170-462f-b0e0-174235414a4e" providerId="ADAL" clId="{A690A851-1263-4093-8CB5-FBE3F74F8614}" dt="2025-12-06T00:10:09.485" v="53" actId="14100"/>
          <ac:spMkLst>
            <pc:docMk/>
            <pc:sldMk cId="917636052" sldId="368"/>
            <ac:spMk id="3" creationId="{8F5C8E47-A21A-404C-8291-018ED784BC8E}"/>
          </ac:spMkLst>
        </pc:spChg>
      </pc:sldChg>
      <pc:sldChg chg="modSp add del mod modClrScheme chgLayout">
        <pc:chgData name="Flaherty, Marissa" userId="6b4339dc-f170-462f-b0e0-174235414a4e" providerId="ADAL" clId="{A690A851-1263-4093-8CB5-FBE3F74F8614}" dt="2025-12-06T00:11:58.145" v="74" actId="404"/>
        <pc:sldMkLst>
          <pc:docMk/>
          <pc:sldMk cId="865046595" sldId="369"/>
        </pc:sldMkLst>
        <pc:spChg chg="mod ord">
          <ac:chgData name="Flaherty, Marissa" userId="6b4339dc-f170-462f-b0e0-174235414a4e" providerId="ADAL" clId="{A690A851-1263-4093-8CB5-FBE3F74F8614}" dt="2025-12-06T00:11:00.194" v="61" actId="14100"/>
          <ac:spMkLst>
            <pc:docMk/>
            <pc:sldMk cId="865046595" sldId="369"/>
            <ac:spMk id="2" creationId="{3DE48716-C676-FE0F-37B2-71A60103C418}"/>
          </ac:spMkLst>
        </pc:spChg>
        <pc:spChg chg="mod ord">
          <ac:chgData name="Flaherty, Marissa" userId="6b4339dc-f170-462f-b0e0-174235414a4e" providerId="ADAL" clId="{A690A851-1263-4093-8CB5-FBE3F74F8614}" dt="2025-12-06T00:11:58.145" v="74" actId="404"/>
          <ac:spMkLst>
            <pc:docMk/>
            <pc:sldMk cId="865046595" sldId="369"/>
            <ac:spMk id="3" creationId="{C51D8944-B975-6C3F-214B-BC6431A8D60D}"/>
          </ac:spMkLst>
        </pc:spChg>
      </pc:sldChg>
      <pc:sldChg chg="modSp add del mod modClrScheme chgLayout">
        <pc:chgData name="Flaherty, Marissa" userId="6b4339dc-f170-462f-b0e0-174235414a4e" providerId="ADAL" clId="{A690A851-1263-4093-8CB5-FBE3F74F8614}" dt="2025-12-06T00:12:29.140" v="81" actId="12"/>
        <pc:sldMkLst>
          <pc:docMk/>
          <pc:sldMk cId="859538031" sldId="370"/>
        </pc:sldMkLst>
        <pc:spChg chg="mod ord">
          <ac:chgData name="Flaherty, Marissa" userId="6b4339dc-f170-462f-b0e0-174235414a4e" providerId="ADAL" clId="{A690A851-1263-4093-8CB5-FBE3F74F8614}" dt="2025-12-06T00:12:21.543" v="79" actId="404"/>
          <ac:spMkLst>
            <pc:docMk/>
            <pc:sldMk cId="859538031" sldId="370"/>
            <ac:spMk id="2" creationId="{BECDBEDE-DB0F-6384-06DB-11E316C99B37}"/>
          </ac:spMkLst>
        </pc:spChg>
        <pc:spChg chg="mod ord">
          <ac:chgData name="Flaherty, Marissa" userId="6b4339dc-f170-462f-b0e0-174235414a4e" providerId="ADAL" clId="{A690A851-1263-4093-8CB5-FBE3F74F8614}" dt="2025-12-06T00:12:29.140" v="81" actId="12"/>
          <ac:spMkLst>
            <pc:docMk/>
            <pc:sldMk cId="859538031" sldId="370"/>
            <ac:spMk id="3" creationId="{9DF921D3-BE14-49AD-DAB4-0F9C5D4B03EC}"/>
          </ac:spMkLst>
        </pc:spChg>
        <pc:spChg chg="mod">
          <ac:chgData name="Flaherty, Marissa" userId="6b4339dc-f170-462f-b0e0-174235414a4e" providerId="ADAL" clId="{A690A851-1263-4093-8CB5-FBE3F74F8614}" dt="2025-12-06T00:12:25.068" v="80" actId="1076"/>
          <ac:spMkLst>
            <pc:docMk/>
            <pc:sldMk cId="859538031" sldId="370"/>
            <ac:spMk id="6" creationId="{E4A53956-D278-14B3-77D7-D7ABEA4CD815}"/>
          </ac:spMkLst>
        </pc:spChg>
      </pc:sldChg>
      <pc:sldChg chg="modSp add del mod modClrScheme chgLayout">
        <pc:chgData name="Flaherty, Marissa" userId="6b4339dc-f170-462f-b0e0-174235414a4e" providerId="ADAL" clId="{A690A851-1263-4093-8CB5-FBE3F74F8614}" dt="2025-12-06T00:12:53.856" v="84" actId="14100"/>
        <pc:sldMkLst>
          <pc:docMk/>
          <pc:sldMk cId="539904134" sldId="371"/>
        </pc:sldMkLst>
        <pc:spChg chg="mod ord">
          <ac:chgData name="Flaherty, Marissa" userId="6b4339dc-f170-462f-b0e0-174235414a4e" providerId="ADAL" clId="{A690A851-1263-4093-8CB5-FBE3F74F8614}" dt="2025-12-06T00:12:35.655" v="82" actId="700"/>
          <ac:spMkLst>
            <pc:docMk/>
            <pc:sldMk cId="539904134" sldId="371"/>
            <ac:spMk id="2" creationId="{0F28C1AA-445A-78C9-5091-8EB07B66093D}"/>
          </ac:spMkLst>
        </pc:spChg>
        <pc:spChg chg="mod ord">
          <ac:chgData name="Flaherty, Marissa" userId="6b4339dc-f170-462f-b0e0-174235414a4e" providerId="ADAL" clId="{A690A851-1263-4093-8CB5-FBE3F74F8614}" dt="2025-12-06T00:12:53.856" v="84" actId="14100"/>
          <ac:spMkLst>
            <pc:docMk/>
            <pc:sldMk cId="539904134" sldId="371"/>
            <ac:spMk id="3" creationId="{C10F6F8F-3D72-C9ED-D3D8-94ACE8296481}"/>
          </ac:spMkLst>
        </pc:spChg>
      </pc:sldChg>
      <pc:sldChg chg="modSp add del mod modClrScheme chgLayout">
        <pc:chgData name="Flaherty, Marissa" userId="6b4339dc-f170-462f-b0e0-174235414a4e" providerId="ADAL" clId="{A690A851-1263-4093-8CB5-FBE3F74F8614}" dt="2025-12-06T00:13:53.377" v="104" actId="12"/>
        <pc:sldMkLst>
          <pc:docMk/>
          <pc:sldMk cId="2258658817" sldId="372"/>
        </pc:sldMkLst>
        <pc:spChg chg="mod ord">
          <ac:chgData name="Flaherty, Marissa" userId="6b4339dc-f170-462f-b0e0-174235414a4e" providerId="ADAL" clId="{A690A851-1263-4093-8CB5-FBE3F74F8614}" dt="2025-12-06T00:13:46.159" v="102" actId="700"/>
          <ac:spMkLst>
            <pc:docMk/>
            <pc:sldMk cId="2258658817" sldId="372"/>
            <ac:spMk id="2" creationId="{400BCFC2-317F-AEFE-28CE-EC554E0E3FC3}"/>
          </ac:spMkLst>
        </pc:spChg>
        <pc:spChg chg="mod ord">
          <ac:chgData name="Flaherty, Marissa" userId="6b4339dc-f170-462f-b0e0-174235414a4e" providerId="ADAL" clId="{A690A851-1263-4093-8CB5-FBE3F74F8614}" dt="2025-12-06T00:13:53.377" v="104" actId="12"/>
          <ac:spMkLst>
            <pc:docMk/>
            <pc:sldMk cId="2258658817" sldId="372"/>
            <ac:spMk id="3" creationId="{046BA93C-5464-4FBD-3E25-099A1BC7854E}"/>
          </ac:spMkLst>
        </pc:spChg>
      </pc:sldChg>
      <pc:sldChg chg="modSp add del mod modClrScheme chgLayout">
        <pc:chgData name="Flaherty, Marissa" userId="6b4339dc-f170-462f-b0e0-174235414a4e" providerId="ADAL" clId="{A690A851-1263-4093-8CB5-FBE3F74F8614}" dt="2025-12-06T00:14:26.606" v="110" actId="33524"/>
        <pc:sldMkLst>
          <pc:docMk/>
          <pc:sldMk cId="1289226984" sldId="373"/>
        </pc:sldMkLst>
        <pc:spChg chg="mod ord">
          <ac:chgData name="Flaherty, Marissa" userId="6b4339dc-f170-462f-b0e0-174235414a4e" providerId="ADAL" clId="{A690A851-1263-4093-8CB5-FBE3F74F8614}" dt="2025-12-06T00:13:58.146" v="105" actId="700"/>
          <ac:spMkLst>
            <pc:docMk/>
            <pc:sldMk cId="1289226984" sldId="373"/>
            <ac:spMk id="2" creationId="{BF050295-97E2-AFD9-DFCC-9926B76637D2}"/>
          </ac:spMkLst>
        </pc:spChg>
        <pc:spChg chg="mod ord">
          <ac:chgData name="Flaherty, Marissa" userId="6b4339dc-f170-462f-b0e0-174235414a4e" providerId="ADAL" clId="{A690A851-1263-4093-8CB5-FBE3F74F8614}" dt="2025-12-06T00:14:26.606" v="110" actId="33524"/>
          <ac:spMkLst>
            <pc:docMk/>
            <pc:sldMk cId="1289226984" sldId="373"/>
            <ac:spMk id="3" creationId="{4A701165-1843-E365-B17B-DADBF705A8A5}"/>
          </ac:spMkLst>
        </pc:spChg>
      </pc:sldChg>
      <pc:sldChg chg="modSp add del mod modClrScheme chgLayout">
        <pc:chgData name="Flaherty, Marissa" userId="6b4339dc-f170-462f-b0e0-174235414a4e" providerId="ADAL" clId="{A690A851-1263-4093-8CB5-FBE3F74F8614}" dt="2025-12-06T00:14:49.185" v="114" actId="403"/>
        <pc:sldMkLst>
          <pc:docMk/>
          <pc:sldMk cId="4231073927" sldId="374"/>
        </pc:sldMkLst>
        <pc:spChg chg="mod ord">
          <ac:chgData name="Flaherty, Marissa" userId="6b4339dc-f170-462f-b0e0-174235414a4e" providerId="ADAL" clId="{A690A851-1263-4093-8CB5-FBE3F74F8614}" dt="2025-12-06T00:14:31.094" v="111" actId="700"/>
          <ac:spMkLst>
            <pc:docMk/>
            <pc:sldMk cId="4231073927" sldId="374"/>
            <ac:spMk id="2" creationId="{0DD69BC2-8E2F-299D-E7A8-7B55203FB3B4}"/>
          </ac:spMkLst>
        </pc:spChg>
        <pc:spChg chg="mod ord">
          <ac:chgData name="Flaherty, Marissa" userId="6b4339dc-f170-462f-b0e0-174235414a4e" providerId="ADAL" clId="{A690A851-1263-4093-8CB5-FBE3F74F8614}" dt="2025-12-06T00:14:49.185" v="114" actId="403"/>
          <ac:spMkLst>
            <pc:docMk/>
            <pc:sldMk cId="4231073927" sldId="374"/>
            <ac:spMk id="3" creationId="{A5BD102E-32E1-AF95-FFC5-9BBA74937B77}"/>
          </ac:spMkLst>
        </pc:spChg>
      </pc:sldChg>
      <pc:sldChg chg="modSp add del mod modClrScheme chgLayout">
        <pc:chgData name="Flaherty, Marissa" userId="6b4339dc-f170-462f-b0e0-174235414a4e" providerId="ADAL" clId="{A690A851-1263-4093-8CB5-FBE3F74F8614}" dt="2025-12-06T00:15:15.223" v="123" actId="403"/>
        <pc:sldMkLst>
          <pc:docMk/>
          <pc:sldMk cId="132258440" sldId="375"/>
        </pc:sldMkLst>
        <pc:spChg chg="mod ord">
          <ac:chgData name="Flaherty, Marissa" userId="6b4339dc-f170-462f-b0e0-174235414a4e" providerId="ADAL" clId="{A690A851-1263-4093-8CB5-FBE3F74F8614}" dt="2025-12-06T00:14:53.761" v="115" actId="700"/>
          <ac:spMkLst>
            <pc:docMk/>
            <pc:sldMk cId="132258440" sldId="375"/>
            <ac:spMk id="2" creationId="{C8B89D32-98D7-C844-5C65-69E01E775FDC}"/>
          </ac:spMkLst>
        </pc:spChg>
        <pc:spChg chg="mod ord">
          <ac:chgData name="Flaherty, Marissa" userId="6b4339dc-f170-462f-b0e0-174235414a4e" providerId="ADAL" clId="{A690A851-1263-4093-8CB5-FBE3F74F8614}" dt="2025-12-06T00:15:15.223" v="123" actId="403"/>
          <ac:spMkLst>
            <pc:docMk/>
            <pc:sldMk cId="132258440" sldId="375"/>
            <ac:spMk id="3" creationId="{6E2BEDC9-6B95-C38E-4696-04A9FB914977}"/>
          </ac:spMkLst>
        </pc:spChg>
      </pc:sldChg>
      <pc:sldChg chg="modSp add del mod modClrScheme chgLayout">
        <pc:chgData name="Flaherty, Marissa" userId="6b4339dc-f170-462f-b0e0-174235414a4e" providerId="ADAL" clId="{A690A851-1263-4093-8CB5-FBE3F74F8614}" dt="2025-12-06T00:15:44.384" v="126" actId="1076"/>
        <pc:sldMkLst>
          <pc:docMk/>
          <pc:sldMk cId="1801772957" sldId="376"/>
        </pc:sldMkLst>
        <pc:spChg chg="mod ord">
          <ac:chgData name="Flaherty, Marissa" userId="6b4339dc-f170-462f-b0e0-174235414a4e" providerId="ADAL" clId="{A690A851-1263-4093-8CB5-FBE3F74F8614}" dt="2025-12-06T00:15:33.976" v="124" actId="700"/>
          <ac:spMkLst>
            <pc:docMk/>
            <pc:sldMk cId="1801772957" sldId="376"/>
            <ac:spMk id="2" creationId="{17C72BA8-207A-76D8-DC59-234A881D5E7C}"/>
          </ac:spMkLst>
        </pc:spChg>
        <pc:spChg chg="mod ord">
          <ac:chgData name="Flaherty, Marissa" userId="6b4339dc-f170-462f-b0e0-174235414a4e" providerId="ADAL" clId="{A690A851-1263-4093-8CB5-FBE3F74F8614}" dt="2025-12-06T00:15:44.384" v="126" actId="1076"/>
          <ac:spMkLst>
            <pc:docMk/>
            <pc:sldMk cId="1801772957" sldId="376"/>
            <ac:spMk id="3" creationId="{03CE7BAF-7C7E-25BF-883B-779612FEA7E8}"/>
          </ac:spMkLst>
        </pc:spChg>
      </pc:sldChg>
      <pc:sldMasterChg chg="addSp">
        <pc:chgData name="Flaherty, Marissa" userId="6b4339dc-f170-462f-b0e0-174235414a4e" providerId="ADAL" clId="{A690A851-1263-4093-8CB5-FBE3F74F8614}" dt="2025-12-06T00:05:10.295" v="0"/>
        <pc:sldMasterMkLst>
          <pc:docMk/>
          <pc:sldMasterMk cId="506044065" sldId="2147483722"/>
        </pc:sldMasterMkLst>
        <pc:spChg chg="add">
          <ac:chgData name="Flaherty, Marissa" userId="6b4339dc-f170-462f-b0e0-174235414a4e" providerId="ADAL" clId="{A690A851-1263-4093-8CB5-FBE3F74F8614}" dt="2025-12-06T00:05:10.295" v="0"/>
          <ac:spMkLst>
            <pc:docMk/>
            <pc:sldMasterMk cId="506044065" sldId="2147483722"/>
            <ac:spMk id="9" creationId="{6560733E-1841-3A31-2FFE-2A006BB628E9}"/>
          </ac:spMkLst>
        </pc:spChg>
        <pc:picChg chg="add">
          <ac:chgData name="Flaherty, Marissa" userId="6b4339dc-f170-462f-b0e0-174235414a4e" providerId="ADAL" clId="{A690A851-1263-4093-8CB5-FBE3F74F8614}" dt="2025-12-06T00:05:10.295" v="0"/>
          <ac:picMkLst>
            <pc:docMk/>
            <pc:sldMasterMk cId="506044065" sldId="2147483722"/>
            <ac:picMk id="7" creationId="{10847A39-A5C9-826F-9E08-C9F5E3C804DC}"/>
          </ac:picMkLst>
        </pc:picChg>
        <pc:picChg chg="add">
          <ac:chgData name="Flaherty, Marissa" userId="6b4339dc-f170-462f-b0e0-174235414a4e" providerId="ADAL" clId="{A690A851-1263-4093-8CB5-FBE3F74F8614}" dt="2025-12-06T00:05:10.295" v="0"/>
          <ac:picMkLst>
            <pc:docMk/>
            <pc:sldMasterMk cId="506044065" sldId="2147483722"/>
            <ac:picMk id="11" creationId="{5CE090A0-383B-7B93-7B7C-098D9685DC1F}"/>
          </ac:picMkLst>
        </pc:picChg>
        <pc:inkChg chg="add">
          <ac:chgData name="Flaherty, Marissa" userId="6b4339dc-f170-462f-b0e0-174235414a4e" providerId="ADAL" clId="{A690A851-1263-4093-8CB5-FBE3F74F8614}" dt="2025-12-06T00:05:10.295" v="0"/>
          <ac:inkMkLst>
            <pc:docMk/>
            <pc:sldMasterMk cId="506044065" sldId="2147483722"/>
            <ac:inkMk id="8" creationId="{A72611BC-538D-92D8-D7C2-6B77BC0FCD26}"/>
          </ac:inkMkLst>
        </pc:inkChg>
      </pc:sldMasterChg>
    </pc:docChg>
  </pc:docChgLst>
  <pc:docChgLst>
    <pc:chgData name="Flaherty, Marissa" userId="S::mflaherty@som.umaryland.edu::6b4339dc-f170-462f-b0e0-174235414a4e" providerId="AD" clId="Web-{E416A6C5-1604-EF29-26E0-0B495AD9A3F0}"/>
    <pc:docChg chg="modSld">
      <pc:chgData name="Flaherty, Marissa" userId="S::mflaherty@som.umaryland.edu::6b4339dc-f170-462f-b0e0-174235414a4e" providerId="AD" clId="Web-{E416A6C5-1604-EF29-26E0-0B495AD9A3F0}" dt="2025-12-11T21:42:55.374" v="134" actId="20577"/>
      <pc:docMkLst>
        <pc:docMk/>
      </pc:docMkLst>
      <pc:sldChg chg="modSp">
        <pc:chgData name="Flaherty, Marissa" userId="S::mflaherty@som.umaryland.edu::6b4339dc-f170-462f-b0e0-174235414a4e" providerId="AD" clId="Web-{E416A6C5-1604-EF29-26E0-0B495AD9A3F0}" dt="2025-12-11T21:42:55.374" v="134" actId="20577"/>
        <pc:sldMkLst>
          <pc:docMk/>
          <pc:sldMk cId="0" sldId="418"/>
        </pc:sldMkLst>
        <pc:spChg chg="mod">
          <ac:chgData name="Flaherty, Marissa" userId="S::mflaherty@som.umaryland.edu::6b4339dc-f170-462f-b0e0-174235414a4e" providerId="AD" clId="Web-{E416A6C5-1604-EF29-26E0-0B495AD9A3F0}" dt="2025-12-11T21:41:28.303" v="107" actId="1076"/>
          <ac:spMkLst>
            <pc:docMk/>
            <pc:sldMk cId="0" sldId="418"/>
            <ac:spMk id="3" creationId="{00000000-0000-0000-0000-000000000000}"/>
          </ac:spMkLst>
        </pc:spChg>
        <pc:spChg chg="mod">
          <ac:chgData name="Flaherty, Marissa" userId="S::mflaherty@som.umaryland.edu::6b4339dc-f170-462f-b0e0-174235414a4e" providerId="AD" clId="Web-{E416A6C5-1604-EF29-26E0-0B495AD9A3F0}" dt="2025-12-11T21:42:50.451" v="132" actId="20577"/>
          <ac:spMkLst>
            <pc:docMk/>
            <pc:sldMk cId="0" sldId="418"/>
            <ac:spMk id="4" creationId="{00000000-0000-0000-0000-000000000000}"/>
          </ac:spMkLst>
        </pc:spChg>
        <pc:spChg chg="mod">
          <ac:chgData name="Flaherty, Marissa" userId="S::mflaherty@som.umaryland.edu::6b4339dc-f170-462f-b0e0-174235414a4e" providerId="AD" clId="Web-{E416A6C5-1604-EF29-26E0-0B495AD9A3F0}" dt="2025-12-11T21:42:55.374" v="134" actId="20577"/>
          <ac:spMkLst>
            <pc:docMk/>
            <pc:sldMk cId="0" sldId="418"/>
            <ac:spMk id="5" creationId="{00000000-0000-0000-0000-000000000000}"/>
          </ac:spMkLst>
        </pc:spChg>
        <pc:spChg chg="mod">
          <ac:chgData name="Flaherty, Marissa" userId="S::mflaherty@som.umaryland.edu::6b4339dc-f170-462f-b0e0-174235414a4e" providerId="AD" clId="Web-{E416A6C5-1604-EF29-26E0-0B495AD9A3F0}" dt="2025-12-11T21:41:42.277" v="124" actId="1076"/>
          <ac:spMkLst>
            <pc:docMk/>
            <pc:sldMk cId="0" sldId="418"/>
            <ac:spMk id="6" creationId="{00000000-0000-0000-0000-000000000000}"/>
          </ac:spMkLst>
        </pc:spChg>
        <pc:spChg chg="mod">
          <ac:chgData name="Flaherty, Marissa" userId="S::mflaherty@som.umaryland.edu::6b4339dc-f170-462f-b0e0-174235414a4e" providerId="AD" clId="Web-{E416A6C5-1604-EF29-26E0-0B495AD9A3F0}" dt="2025-12-11T21:41:50.248" v="127" actId="1076"/>
          <ac:spMkLst>
            <pc:docMk/>
            <pc:sldMk cId="0" sldId="418"/>
            <ac:spMk id="7" creationId="{00000000-0000-0000-0000-000000000000}"/>
          </ac:spMkLst>
        </pc:spChg>
        <pc:graphicFrameChg chg="mod modGraphic">
          <ac:chgData name="Flaherty, Marissa" userId="S::mflaherty@som.umaryland.edu::6b4339dc-f170-462f-b0e0-174235414a4e" providerId="AD" clId="Web-{E416A6C5-1604-EF29-26E0-0B495AD9A3F0}" dt="2025-12-11T21:41:42.167" v="123"/>
          <ac:graphicFrameMkLst>
            <pc:docMk/>
            <pc:sldMk cId="0" sldId="418"/>
            <ac:graphicFrameMk id="2" creationId="{00000000-0000-0000-0000-000000000000}"/>
          </ac:graphicFrameMkLst>
        </pc:graphicFrameChg>
      </pc:sldChg>
      <pc:sldChg chg="modSp">
        <pc:chgData name="Flaherty, Marissa" userId="S::mflaherty@som.umaryland.edu::6b4339dc-f170-462f-b0e0-174235414a4e" providerId="AD" clId="Web-{E416A6C5-1604-EF29-26E0-0B495AD9A3F0}" dt="2025-12-11T21:39:50.498" v="2" actId="20577"/>
        <pc:sldMkLst>
          <pc:docMk/>
          <pc:sldMk cId="2797111446" sldId="439"/>
        </pc:sldMkLst>
        <pc:spChg chg="mod">
          <ac:chgData name="Flaherty, Marissa" userId="S::mflaherty@som.umaryland.edu::6b4339dc-f170-462f-b0e0-174235414a4e" providerId="AD" clId="Web-{E416A6C5-1604-EF29-26E0-0B495AD9A3F0}" dt="2025-12-11T21:39:50.498" v="2" actId="20577"/>
          <ac:spMkLst>
            <pc:docMk/>
            <pc:sldMk cId="2797111446" sldId="439"/>
            <ac:spMk id="5" creationId="{521E514F-4EC2-4D83-8F89-5D930A7A2FEF}"/>
          </ac:spMkLst>
        </pc:spChg>
      </pc:sldChg>
    </pc:docChg>
  </pc:docChgLst>
  <pc:docChgLst>
    <pc:chgData name="Flaherty, Marissa" userId="S::mflaherty@som.umaryland.edu::6b4339dc-f170-462f-b0e0-174235414a4e" providerId="AD" clId="Web-{4ABE70EB-3385-747D-3268-732D0F711A1D}"/>
    <pc:docChg chg="modSld">
      <pc:chgData name="Flaherty, Marissa" userId="S::mflaherty@som.umaryland.edu::6b4339dc-f170-462f-b0e0-174235414a4e" providerId="AD" clId="Web-{4ABE70EB-3385-747D-3268-732D0F711A1D}" dt="2025-12-08T14:58:34.916" v="76" actId="1076"/>
      <pc:docMkLst>
        <pc:docMk/>
      </pc:docMkLst>
      <pc:sldChg chg="delSp">
        <pc:chgData name="Flaherty, Marissa" userId="S::mflaherty@som.umaryland.edu::6b4339dc-f170-462f-b0e0-174235414a4e" providerId="AD" clId="Web-{4ABE70EB-3385-747D-3268-732D0F711A1D}" dt="2025-12-08T14:58:02.087" v="65"/>
        <pc:sldMkLst>
          <pc:docMk/>
          <pc:sldMk cId="2649187418" sldId="256"/>
        </pc:sldMkLst>
      </pc:sldChg>
      <pc:sldChg chg="modSp">
        <pc:chgData name="Flaherty, Marissa" userId="S::mflaherty@som.umaryland.edu::6b4339dc-f170-462f-b0e0-174235414a4e" providerId="AD" clId="Web-{4ABE70EB-3385-747D-3268-732D0F711A1D}" dt="2025-12-08T14:57:51.962" v="63" actId="20577"/>
        <pc:sldMkLst>
          <pc:docMk/>
          <pc:sldMk cId="2096306579" sldId="258"/>
        </pc:sldMkLst>
        <pc:spChg chg="mod">
          <ac:chgData name="Flaherty, Marissa" userId="S::mflaherty@som.umaryland.edu::6b4339dc-f170-462f-b0e0-174235414a4e" providerId="AD" clId="Web-{4ABE70EB-3385-747D-3268-732D0F711A1D}" dt="2025-12-08T14:57:51.962" v="63" actId="20577"/>
          <ac:spMkLst>
            <pc:docMk/>
            <pc:sldMk cId="2096306579" sldId="258"/>
            <ac:spMk id="3" creationId="{64135520-F446-DF3D-128F-2B0679163FCC}"/>
          </ac:spMkLst>
        </pc:spChg>
      </pc:sldChg>
      <pc:sldChg chg="modSp">
        <pc:chgData name="Flaherty, Marissa" userId="S::mflaherty@som.umaryland.edu::6b4339dc-f170-462f-b0e0-174235414a4e" providerId="AD" clId="Web-{4ABE70EB-3385-747D-3268-732D0F711A1D}" dt="2025-12-08T14:58:34.916" v="76" actId="1076"/>
        <pc:sldMkLst>
          <pc:docMk/>
          <pc:sldMk cId="3359724340" sldId="260"/>
        </pc:sldMkLst>
        <pc:spChg chg="mod">
          <ac:chgData name="Flaherty, Marissa" userId="S::mflaherty@som.umaryland.edu::6b4339dc-f170-462f-b0e0-174235414a4e" providerId="AD" clId="Web-{4ABE70EB-3385-747D-3268-732D0F711A1D}" dt="2025-12-08T14:58:34.916" v="76" actId="1076"/>
          <ac:spMkLst>
            <pc:docMk/>
            <pc:sldMk cId="3359724340" sldId="260"/>
            <ac:spMk id="2" creationId="{C726991F-4934-2880-FAAF-EFD3DDCED089}"/>
          </ac:spMkLst>
        </pc:spChg>
      </pc:sldChg>
    </pc:docChg>
  </pc:docChgLst>
  <pc:docChgLst>
    <pc:chgData name="Thom, Kerri" userId="S::kthom@som.umaryland.edu::68a863eb-43a9-44e2-80ae-95352e842203" providerId="AD" clId="Web-{45F2079E-AF46-F81B-3D0B-B5FE99127255}"/>
    <pc:docChg chg="addSld delSld modSld">
      <pc:chgData name="Thom, Kerri" userId="S::kthom@som.umaryland.edu::68a863eb-43a9-44e2-80ae-95352e842203" providerId="AD" clId="Web-{45F2079E-AF46-F81B-3D0B-B5FE99127255}" dt="2025-12-03T21:19:43.564" v="43" actId="1076"/>
      <pc:docMkLst>
        <pc:docMk/>
      </pc:docMkLst>
      <pc:sldChg chg="modSp add">
        <pc:chgData name="Thom, Kerri" userId="S::kthom@som.umaryland.edu::68a863eb-43a9-44e2-80ae-95352e842203" providerId="AD" clId="Web-{45F2079E-AF46-F81B-3D0B-B5FE99127255}" dt="2025-12-03T21:13:13.953" v="22" actId="20577"/>
        <pc:sldMkLst>
          <pc:docMk/>
          <pc:sldMk cId="2807968032" sldId="356"/>
        </pc:sldMkLst>
        <pc:spChg chg="mod">
          <ac:chgData name="Thom, Kerri" userId="S::kthom@som.umaryland.edu::68a863eb-43a9-44e2-80ae-95352e842203" providerId="AD" clId="Web-{45F2079E-AF46-F81B-3D0B-B5FE99127255}" dt="2025-12-03T21:12:36.156" v="6" actId="1076"/>
          <ac:spMkLst>
            <pc:docMk/>
            <pc:sldMk cId="2807968032" sldId="356"/>
            <ac:spMk id="2" creationId="{B3844AC3-3724-4333-A35E-9F197078E951}"/>
          </ac:spMkLst>
        </pc:spChg>
        <pc:graphicFrameChg chg="mod modGraphic">
          <ac:chgData name="Thom, Kerri" userId="S::kthom@som.umaryland.edu::68a863eb-43a9-44e2-80ae-95352e842203" providerId="AD" clId="Web-{45F2079E-AF46-F81B-3D0B-B5FE99127255}" dt="2025-12-03T21:13:13.953" v="22" actId="20577"/>
          <ac:graphicFrameMkLst>
            <pc:docMk/>
            <pc:sldMk cId="2807968032" sldId="356"/>
            <ac:graphicFrameMk id="51208" creationId="{958A995E-91A2-4B82-A262-ED5E2B884F83}"/>
          </ac:graphicFrameMkLst>
        </pc:graphicFrameChg>
      </pc:sldChg>
      <pc:sldChg chg="addSp delSp modSp new">
        <pc:chgData name="Thom, Kerri" userId="S::kthom@som.umaryland.edu::68a863eb-43a9-44e2-80ae-95352e842203" providerId="AD" clId="Web-{45F2079E-AF46-F81B-3D0B-B5FE99127255}" dt="2025-12-03T21:19:43.564" v="43" actId="1076"/>
        <pc:sldMkLst>
          <pc:docMk/>
          <pc:sldMk cId="2170608313" sldId="357"/>
        </pc:sldMkLst>
        <pc:spChg chg="mod">
          <ac:chgData name="Thom, Kerri" userId="S::kthom@som.umaryland.edu::68a863eb-43a9-44e2-80ae-95352e842203" providerId="AD" clId="Web-{45F2079E-AF46-F81B-3D0B-B5FE99127255}" dt="2025-12-03T21:19:35.830" v="41" actId="20577"/>
          <ac:spMkLst>
            <pc:docMk/>
            <pc:sldMk cId="2170608313" sldId="357"/>
            <ac:spMk id="2" creationId="{7319D7F8-AD11-8961-65E6-2DC7F9C261F1}"/>
          </ac:spMkLst>
        </pc:spChg>
        <pc:picChg chg="add mod ord">
          <ac:chgData name="Thom, Kerri" userId="S::kthom@som.umaryland.edu::68a863eb-43a9-44e2-80ae-95352e842203" providerId="AD" clId="Web-{45F2079E-AF46-F81B-3D0B-B5FE99127255}" dt="2025-12-03T21:19:43.564" v="43" actId="1076"/>
          <ac:picMkLst>
            <pc:docMk/>
            <pc:sldMk cId="2170608313" sldId="357"/>
            <ac:picMk id="4" creationId="{BFCF4FF5-F670-AFD6-ECF9-070D27998406}"/>
          </ac:picMkLst>
        </pc:picChg>
      </pc:sldChg>
      <pc:sldMasterChg chg="addSldLayout">
        <pc:chgData name="Thom, Kerri" userId="S::kthom@som.umaryland.edu::68a863eb-43a9-44e2-80ae-95352e842203" providerId="AD" clId="Web-{45F2079E-AF46-F81B-3D0B-B5FE99127255}" dt="2025-12-03T21:11:54.875" v="0"/>
        <pc:sldMasterMkLst>
          <pc:docMk/>
          <pc:sldMasterMk cId="1562134945" sldId="2147483684"/>
        </pc:sldMasterMkLst>
        <pc:sldLayoutChg chg="add">
          <pc:chgData name="Thom, Kerri" userId="S::kthom@som.umaryland.edu::68a863eb-43a9-44e2-80ae-95352e842203" providerId="AD" clId="Web-{45F2079E-AF46-F81B-3D0B-B5FE99127255}" dt="2025-12-03T21:11:54.875" v="0"/>
          <pc:sldLayoutMkLst>
            <pc:docMk/>
            <pc:sldMasterMk cId="1562134945" sldId="2147483684"/>
            <pc:sldLayoutMk cId="2496089435" sldId="2147483686"/>
          </pc:sldLayoutMkLst>
        </pc:sldLayoutChg>
      </pc:sldMasterChg>
    </pc:docChg>
  </pc:docChgLst>
  <pc:docChgLst>
    <pc:chgData name="Flaherty, Marissa" userId="S::mflaherty@som.umaryland.edu::6b4339dc-f170-462f-b0e0-174235414a4e" providerId="AD" clId="Web-{7855FBA6-0B7E-B5E9-FD0A-DF9D8B6C4B5D}"/>
    <pc:docChg chg="addSld modSld">
      <pc:chgData name="Flaherty, Marissa" userId="S::mflaherty@som.umaryland.edu::6b4339dc-f170-462f-b0e0-174235414a4e" providerId="AD" clId="Web-{7855FBA6-0B7E-B5E9-FD0A-DF9D8B6C4B5D}" dt="2025-12-09T17:09:35.295" v="384" actId="20577"/>
      <pc:docMkLst>
        <pc:docMk/>
      </pc:docMkLst>
      <pc:sldChg chg="add">
        <pc:chgData name="Flaherty, Marissa" userId="S::mflaherty@som.umaryland.edu::6b4339dc-f170-462f-b0e0-174235414a4e" providerId="AD" clId="Web-{7855FBA6-0B7E-B5E9-FD0A-DF9D8B6C4B5D}" dt="2025-12-09T17:08:12.607" v="328"/>
        <pc:sldMkLst>
          <pc:docMk/>
          <pc:sldMk cId="1767743700" sldId="257"/>
        </pc:sldMkLst>
      </pc:sldChg>
      <pc:sldChg chg="modSp">
        <pc:chgData name="Flaherty, Marissa" userId="S::mflaherty@som.umaryland.edu::6b4339dc-f170-462f-b0e0-174235414a4e" providerId="AD" clId="Web-{7855FBA6-0B7E-B5E9-FD0A-DF9D8B6C4B5D}" dt="2025-12-09T13:43:05.754" v="13" actId="20577"/>
        <pc:sldMkLst>
          <pc:docMk/>
          <pc:sldMk cId="2749147264" sldId="263"/>
        </pc:sldMkLst>
        <pc:spChg chg="mod">
          <ac:chgData name="Flaherty, Marissa" userId="S::mflaherty@som.umaryland.edu::6b4339dc-f170-462f-b0e0-174235414a4e" providerId="AD" clId="Web-{7855FBA6-0B7E-B5E9-FD0A-DF9D8B6C4B5D}" dt="2025-12-09T13:43:05.754" v="13" actId="20577"/>
          <ac:spMkLst>
            <pc:docMk/>
            <pc:sldMk cId="2749147264" sldId="263"/>
            <ac:spMk id="3" creationId="{02ADF874-E3E0-9B50-3839-8841D6B1242C}"/>
          </ac:spMkLst>
        </pc:spChg>
      </pc:sldChg>
      <pc:sldChg chg="modSp">
        <pc:chgData name="Flaherty, Marissa" userId="S::mflaherty@som.umaryland.edu::6b4339dc-f170-462f-b0e0-174235414a4e" providerId="AD" clId="Web-{7855FBA6-0B7E-B5E9-FD0A-DF9D8B6C4B5D}" dt="2025-12-09T13:41:49.362" v="7" actId="20577"/>
        <pc:sldMkLst>
          <pc:docMk/>
          <pc:sldMk cId="4119996209" sldId="264"/>
        </pc:sldMkLst>
        <pc:spChg chg="mod">
          <ac:chgData name="Flaherty, Marissa" userId="S::mflaherty@som.umaryland.edu::6b4339dc-f170-462f-b0e0-174235414a4e" providerId="AD" clId="Web-{7855FBA6-0B7E-B5E9-FD0A-DF9D8B6C4B5D}" dt="2025-12-09T13:41:49.362" v="7" actId="20577"/>
          <ac:spMkLst>
            <pc:docMk/>
            <pc:sldMk cId="4119996209" sldId="264"/>
            <ac:spMk id="8" creationId="{BFBCD95A-0F23-3958-C941-88AC7C1CDEB2}"/>
          </ac:spMkLst>
        </pc:spChg>
        <pc:graphicFrameChg chg="modGraphic">
          <ac:chgData name="Flaherty, Marissa" userId="S::mflaherty@som.umaryland.edu::6b4339dc-f170-462f-b0e0-174235414a4e" providerId="AD" clId="Web-{7855FBA6-0B7E-B5E9-FD0A-DF9D8B6C4B5D}" dt="2025-12-09T13:41:36.752" v="5"/>
          <ac:graphicFrameMkLst>
            <pc:docMk/>
            <pc:sldMk cId="4119996209" sldId="264"/>
            <ac:graphicFrameMk id="6" creationId="{0D09BB39-AACF-005B-BE02-6EE8A9EF8CAC}"/>
          </ac:graphicFrameMkLst>
        </pc:graphicFrameChg>
      </pc:sldChg>
      <pc:sldChg chg="modSp">
        <pc:chgData name="Flaherty, Marissa" userId="S::mflaherty@som.umaryland.edu::6b4339dc-f170-462f-b0e0-174235414a4e" providerId="AD" clId="Web-{7855FBA6-0B7E-B5E9-FD0A-DF9D8B6C4B5D}" dt="2025-12-09T13:48:23.415" v="69"/>
        <pc:sldMkLst>
          <pc:docMk/>
          <pc:sldMk cId="3998193748" sldId="266"/>
        </pc:sldMkLst>
        <pc:graphicFrameChg chg="modGraphic">
          <ac:chgData name="Flaherty, Marissa" userId="S::mflaherty@som.umaryland.edu::6b4339dc-f170-462f-b0e0-174235414a4e" providerId="AD" clId="Web-{7855FBA6-0B7E-B5E9-FD0A-DF9D8B6C4B5D}" dt="2025-12-09T13:48:23.415" v="69"/>
          <ac:graphicFrameMkLst>
            <pc:docMk/>
            <pc:sldMk cId="3998193748" sldId="266"/>
            <ac:graphicFrameMk id="6" creationId="{BBA778DF-6CCB-5A46-B35B-0C5B5609822C}"/>
          </ac:graphicFrameMkLst>
        </pc:graphicFrameChg>
      </pc:sldChg>
      <pc:sldChg chg="delSp modSp">
        <pc:chgData name="Flaherty, Marissa" userId="S::mflaherty@som.umaryland.edu::6b4339dc-f170-462f-b0e0-174235414a4e" providerId="AD" clId="Web-{7855FBA6-0B7E-B5E9-FD0A-DF9D8B6C4B5D}" dt="2025-12-09T13:44:41.350" v="56"/>
        <pc:sldMkLst>
          <pc:docMk/>
          <pc:sldMk cId="2517580938" sldId="289"/>
        </pc:sldMkLst>
        <pc:graphicFrameChg chg="modGraphic">
          <ac:chgData name="Flaherty, Marissa" userId="S::mflaherty@som.umaryland.edu::6b4339dc-f170-462f-b0e0-174235414a4e" providerId="AD" clId="Web-{7855FBA6-0B7E-B5E9-FD0A-DF9D8B6C4B5D}" dt="2025-12-09T13:43:10.926" v="14"/>
          <ac:graphicFrameMkLst>
            <pc:docMk/>
            <pc:sldMk cId="2517580938" sldId="289"/>
            <ac:graphicFrameMk id="11" creationId="{1FEDFDC3-A725-4E10-5A0F-DCE3CA5BCC27}"/>
          </ac:graphicFrameMkLst>
        </pc:graphicFrameChg>
      </pc:sldChg>
      <pc:sldChg chg="addSp modSp">
        <pc:chgData name="Flaherty, Marissa" userId="S::mflaherty@som.umaryland.edu::6b4339dc-f170-462f-b0e0-174235414a4e" providerId="AD" clId="Web-{7855FBA6-0B7E-B5E9-FD0A-DF9D8B6C4B5D}" dt="2025-12-09T13:46:59.086" v="67" actId="14100"/>
        <pc:sldMkLst>
          <pc:docMk/>
          <pc:sldMk cId="41860697" sldId="296"/>
        </pc:sldMkLst>
        <pc:spChg chg="mod">
          <ac:chgData name="Flaherty, Marissa" userId="S::mflaherty@som.umaryland.edu::6b4339dc-f170-462f-b0e0-174235414a4e" providerId="AD" clId="Web-{7855FBA6-0B7E-B5E9-FD0A-DF9D8B6C4B5D}" dt="2025-12-09T13:46:59.086" v="67" actId="14100"/>
          <ac:spMkLst>
            <pc:docMk/>
            <pc:sldMk cId="41860697" sldId="296"/>
            <ac:spMk id="7" creationId="{97E3AA35-89C3-ADF4-25E1-39BAD3BC37AA}"/>
          </ac:spMkLst>
        </pc:spChg>
        <pc:spChg chg="mod">
          <ac:chgData name="Flaherty, Marissa" userId="S::mflaherty@som.umaryland.edu::6b4339dc-f170-462f-b0e0-174235414a4e" providerId="AD" clId="Web-{7855FBA6-0B7E-B5E9-FD0A-DF9D8B6C4B5D}" dt="2025-12-09T13:44:26.052" v="55" actId="1076"/>
          <ac:spMkLst>
            <pc:docMk/>
            <pc:sldMk cId="41860697" sldId="296"/>
            <ac:spMk id="9" creationId="{5D8FD8F2-D4EE-ACE2-D618-C559AAD573BB}"/>
          </ac:spMkLst>
        </pc:spChg>
        <pc:spChg chg="add mod ord">
          <ac:chgData name="Flaherty, Marissa" userId="S::mflaherty@som.umaryland.edu::6b4339dc-f170-462f-b0e0-174235414a4e" providerId="AD" clId="Web-{7855FBA6-0B7E-B5E9-FD0A-DF9D8B6C4B5D}" dt="2025-12-09T13:45:59.476" v="64"/>
          <ac:spMkLst>
            <pc:docMk/>
            <pc:sldMk cId="41860697" sldId="296"/>
            <ac:spMk id="859" creationId="{BE690068-EFCA-18E8-0490-85E6177A509E}"/>
          </ac:spMkLst>
        </pc:spChg>
        <pc:graphicFrameChg chg="mod modGraphic">
          <ac:chgData name="Flaherty, Marissa" userId="S::mflaherty@som.umaryland.edu::6b4339dc-f170-462f-b0e0-174235414a4e" providerId="AD" clId="Web-{7855FBA6-0B7E-B5E9-FD0A-DF9D8B6C4B5D}" dt="2025-12-09T13:44:07.427" v="50" actId="1076"/>
          <ac:graphicFrameMkLst>
            <pc:docMk/>
            <pc:sldMk cId="41860697" sldId="296"/>
            <ac:graphicFrameMk id="4" creationId="{6CCF4392-4D97-B5F2-3DDC-DF4A032616C2}"/>
          </ac:graphicFrameMkLst>
        </pc:graphicFrameChg>
        <pc:picChg chg="add mod">
          <ac:chgData name="Flaherty, Marissa" userId="S::mflaherty@som.umaryland.edu::6b4339dc-f170-462f-b0e0-174235414a4e" providerId="AD" clId="Web-{7855FBA6-0B7E-B5E9-FD0A-DF9D8B6C4B5D}" dt="2025-12-09T13:46:09.882" v="66" actId="1076"/>
          <ac:picMkLst>
            <pc:docMk/>
            <pc:sldMk cId="41860697" sldId="296"/>
            <ac:picMk id="835" creationId="{503E9329-9632-1E93-7280-B6C7E6D43207}"/>
          </ac:picMkLst>
        </pc:picChg>
      </pc:sldChg>
      <pc:sldChg chg="modSp mod modClrScheme chgLayout">
        <pc:chgData name="Flaherty, Marissa" userId="S::mflaherty@som.umaryland.edu::6b4339dc-f170-462f-b0e0-174235414a4e" providerId="AD" clId="Web-{7855FBA6-0B7E-B5E9-FD0A-DF9D8B6C4B5D}" dt="2025-12-09T17:09:35.295" v="384" actId="20577"/>
        <pc:sldMkLst>
          <pc:docMk/>
          <pc:sldMk cId="2493950094" sldId="411"/>
        </pc:sldMkLst>
        <pc:spChg chg="mod ord">
          <ac:chgData name="Flaherty, Marissa" userId="S::mflaherty@som.umaryland.edu::6b4339dc-f170-462f-b0e0-174235414a4e" providerId="AD" clId="Web-{7855FBA6-0B7E-B5E9-FD0A-DF9D8B6C4B5D}" dt="2025-12-09T17:08:36.529" v="364"/>
          <ac:spMkLst>
            <pc:docMk/>
            <pc:sldMk cId="2493950094" sldId="411"/>
            <ac:spMk id="2" creationId="{351C8B56-A115-54CA-4604-0CF7806CB562}"/>
          </ac:spMkLst>
        </pc:spChg>
        <pc:spChg chg="mod ord">
          <ac:chgData name="Flaherty, Marissa" userId="S::mflaherty@som.umaryland.edu::6b4339dc-f170-462f-b0e0-174235414a4e" providerId="AD" clId="Web-{7855FBA6-0B7E-B5E9-FD0A-DF9D8B6C4B5D}" dt="2025-12-09T17:09:35.295" v="384" actId="20577"/>
          <ac:spMkLst>
            <pc:docMk/>
            <pc:sldMk cId="2493950094" sldId="411"/>
            <ac:spMk id="3" creationId="{9771E247-954C-FD58-6987-828B5896E8B2}"/>
          </ac:spMkLst>
        </pc:spChg>
      </pc:sldChg>
      <pc:sldChg chg="addSp delSp modSp">
        <pc:chgData name="Flaherty, Marissa" userId="S::mflaherty@som.umaryland.edu::6b4339dc-f170-462f-b0e0-174235414a4e" providerId="AD" clId="Web-{7855FBA6-0B7E-B5E9-FD0A-DF9D8B6C4B5D}" dt="2025-12-09T13:59:54.634" v="326" actId="20577"/>
        <pc:sldMkLst>
          <pc:docMk/>
          <pc:sldMk cId="2797111446" sldId="439"/>
        </pc:sldMkLst>
        <pc:spChg chg="mod">
          <ac:chgData name="Flaherty, Marissa" userId="S::mflaherty@som.umaryland.edu::6b4339dc-f170-462f-b0e0-174235414a4e" providerId="AD" clId="Web-{7855FBA6-0B7E-B5E9-FD0A-DF9D8B6C4B5D}" dt="2025-12-09T13:59:37.243" v="324" actId="20577"/>
          <ac:spMkLst>
            <pc:docMk/>
            <pc:sldMk cId="2797111446" sldId="439"/>
            <ac:spMk id="2" creationId="{248E812D-267A-42C8-A388-797A74521D0A}"/>
          </ac:spMkLst>
        </pc:spChg>
        <pc:spChg chg="mod">
          <ac:chgData name="Flaherty, Marissa" userId="S::mflaherty@som.umaryland.edu::6b4339dc-f170-462f-b0e0-174235414a4e" providerId="AD" clId="Web-{7855FBA6-0B7E-B5E9-FD0A-DF9D8B6C4B5D}" dt="2025-12-09T13:59:54.634" v="326" actId="20577"/>
          <ac:spMkLst>
            <pc:docMk/>
            <pc:sldMk cId="2797111446" sldId="439"/>
            <ac:spMk id="5" creationId="{521E514F-4EC2-4D83-8F89-5D930A7A2FEF}"/>
          </ac:spMkLst>
        </pc:spChg>
        <pc:spChg chg="mod">
          <ac:chgData name="Flaherty, Marissa" userId="S::mflaherty@som.umaryland.edu::6b4339dc-f170-462f-b0e0-174235414a4e" providerId="AD" clId="Web-{7855FBA6-0B7E-B5E9-FD0A-DF9D8B6C4B5D}" dt="2025-12-09T13:56:56.488" v="291"/>
          <ac:spMkLst>
            <pc:docMk/>
            <pc:sldMk cId="2797111446" sldId="439"/>
            <ac:spMk id="10" creationId="{A578FFDD-243F-4796-B8D4-1BA2EF43F8B4}"/>
          </ac:spMkLst>
        </pc:spChg>
        <pc:graphicFrameChg chg="mod modGraphic">
          <ac:chgData name="Flaherty, Marissa" userId="S::mflaherty@som.umaryland.edu::6b4339dc-f170-462f-b0e0-174235414a4e" providerId="AD" clId="Web-{7855FBA6-0B7E-B5E9-FD0A-DF9D8B6C4B5D}" dt="2025-12-09T13:56:41.081" v="290"/>
          <ac:graphicFrameMkLst>
            <pc:docMk/>
            <pc:sldMk cId="2797111446" sldId="439"/>
            <ac:graphicFrameMk id="9" creationId="{92CE633F-A453-4255-9D14-6E5229A6250B}"/>
          </ac:graphicFrameMkLst>
        </pc:graphicFrameChg>
        <pc:picChg chg="mod">
          <ac:chgData name="Flaherty, Marissa" userId="S::mflaherty@som.umaryland.edu::6b4339dc-f170-462f-b0e0-174235414a4e" providerId="AD" clId="Web-{7855FBA6-0B7E-B5E9-FD0A-DF9D8B6C4B5D}" dt="2025-12-09T13:57:34.771" v="294" actId="1076"/>
          <ac:picMkLst>
            <pc:docMk/>
            <pc:sldMk cId="2797111446" sldId="439"/>
            <ac:picMk id="4" creationId="{6D766C98-74AA-4120-B298-6BCB497572DE}"/>
          </ac:picMkLst>
        </pc:picChg>
      </pc:sldChg>
      <pc:sldChg chg="add">
        <pc:chgData name="Flaherty, Marissa" userId="S::mflaherty@som.umaryland.edu::6b4339dc-f170-462f-b0e0-174235414a4e" providerId="AD" clId="Web-{7855FBA6-0B7E-B5E9-FD0A-DF9D8B6C4B5D}" dt="2025-12-09T17:08:02.545" v="327"/>
        <pc:sldMkLst>
          <pc:docMk/>
          <pc:sldMk cId="1086279060" sldId="465"/>
        </pc:sldMkLst>
      </pc:sldChg>
    </pc:docChg>
  </pc:docChgLst>
  <pc:docChgLst>
    <pc:chgData name="Flaherty, Marissa" userId="S::mflaherty@som.umaryland.edu::6b4339dc-f170-462f-b0e0-174235414a4e" providerId="AD" clId="Web-{E21D1934-E693-BDA5-4A2B-84E458C8FAB0}"/>
    <pc:docChg chg="modSld">
      <pc:chgData name="Flaherty, Marissa" userId="S::mflaherty@som.umaryland.edu::6b4339dc-f170-462f-b0e0-174235414a4e" providerId="AD" clId="Web-{E21D1934-E693-BDA5-4A2B-84E458C8FAB0}" dt="2025-11-21T14:47:40.148" v="76" actId="20577"/>
      <pc:docMkLst>
        <pc:docMk/>
      </pc:docMkLst>
      <pc:sldChg chg="modSp">
        <pc:chgData name="Flaherty, Marissa" userId="S::mflaherty@som.umaryland.edu::6b4339dc-f170-462f-b0e0-174235414a4e" providerId="AD" clId="Web-{E21D1934-E693-BDA5-4A2B-84E458C8FAB0}" dt="2025-11-21T14:47:02.694" v="35" actId="20577"/>
        <pc:sldMkLst>
          <pc:docMk/>
          <pc:sldMk cId="2649187418" sldId="256"/>
        </pc:sldMkLst>
      </pc:sldChg>
      <pc:sldChg chg="modSp">
        <pc:chgData name="Flaherty, Marissa" userId="S::mflaherty@som.umaryland.edu::6b4339dc-f170-462f-b0e0-174235414a4e" providerId="AD" clId="Web-{E21D1934-E693-BDA5-4A2B-84E458C8FAB0}" dt="2025-11-21T14:47:31.929" v="74" actId="20577"/>
        <pc:sldMkLst>
          <pc:docMk/>
          <pc:sldMk cId="2096306579" sldId="258"/>
        </pc:sldMkLst>
        <pc:spChg chg="mod">
          <ac:chgData name="Flaherty, Marissa" userId="S::mflaherty@som.umaryland.edu::6b4339dc-f170-462f-b0e0-174235414a4e" providerId="AD" clId="Web-{E21D1934-E693-BDA5-4A2B-84E458C8FAB0}" dt="2025-11-21T14:47:31.929" v="74" actId="20577"/>
          <ac:spMkLst>
            <pc:docMk/>
            <pc:sldMk cId="2096306579" sldId="258"/>
            <ac:spMk id="3" creationId="{64135520-F446-DF3D-128F-2B0679163FCC}"/>
          </ac:spMkLst>
        </pc:spChg>
      </pc:sldChg>
      <pc:sldChg chg="modSp">
        <pc:chgData name="Flaherty, Marissa" userId="S::mflaherty@som.umaryland.edu::6b4339dc-f170-462f-b0e0-174235414a4e" providerId="AD" clId="Web-{E21D1934-E693-BDA5-4A2B-84E458C8FAB0}" dt="2025-11-21T14:47:40.148" v="76" actId="20577"/>
        <pc:sldMkLst>
          <pc:docMk/>
          <pc:sldMk cId="3359724340" sldId="260"/>
        </pc:sldMkLst>
        <pc:spChg chg="mod">
          <ac:chgData name="Flaherty, Marissa" userId="S::mflaherty@som.umaryland.edu::6b4339dc-f170-462f-b0e0-174235414a4e" providerId="AD" clId="Web-{E21D1934-E693-BDA5-4A2B-84E458C8FAB0}" dt="2025-11-21T14:47:40.148" v="76" actId="20577"/>
          <ac:spMkLst>
            <pc:docMk/>
            <pc:sldMk cId="3359724340" sldId="260"/>
            <ac:spMk id="3" creationId="{3B0B31AF-78BD-E4DB-7866-BE68D5A4D089}"/>
          </ac:spMkLst>
        </pc:spChg>
      </pc:sldChg>
    </pc:docChg>
  </pc:docChgLst>
  <pc:docChgLst>
    <pc:chgData name="Flaherty, Marissa" userId="S::mflaherty@som.umaryland.edu::6b4339dc-f170-462f-b0e0-174235414a4e" providerId="AD" clId="Web-{08300D8C-7AD5-2A41-8935-ABFA4A8CFBEF}"/>
    <pc:docChg chg="modSld">
      <pc:chgData name="Flaherty, Marissa" userId="S::mflaherty@som.umaryland.edu::6b4339dc-f170-462f-b0e0-174235414a4e" providerId="AD" clId="Web-{08300D8C-7AD5-2A41-8935-ABFA4A8CFBEF}" dt="2025-12-09T17:30:10.250" v="17" actId="20577"/>
      <pc:docMkLst>
        <pc:docMk/>
      </pc:docMkLst>
      <pc:sldChg chg="modSp">
        <pc:chgData name="Flaherty, Marissa" userId="S::mflaherty@som.umaryland.edu::6b4339dc-f170-462f-b0e0-174235414a4e" providerId="AD" clId="Web-{08300D8C-7AD5-2A41-8935-ABFA4A8CFBEF}" dt="2025-12-09T17:30:10.250" v="17" actId="20577"/>
        <pc:sldMkLst>
          <pc:docMk/>
          <pc:sldMk cId="2096306579" sldId="258"/>
        </pc:sldMkLst>
        <pc:spChg chg="mod">
          <ac:chgData name="Flaherty, Marissa" userId="S::mflaherty@som.umaryland.edu::6b4339dc-f170-462f-b0e0-174235414a4e" providerId="AD" clId="Web-{08300D8C-7AD5-2A41-8935-ABFA4A8CFBEF}" dt="2025-12-09T17:30:10.250" v="17" actId="20577"/>
          <ac:spMkLst>
            <pc:docMk/>
            <pc:sldMk cId="2096306579" sldId="258"/>
            <ac:spMk id="3" creationId="{64135520-F446-DF3D-128F-2B0679163FCC}"/>
          </ac:spMkLst>
        </pc:spChg>
      </pc:sldChg>
    </pc:docChg>
  </pc:docChgLst>
  <pc:docChgLst>
    <pc:chgData name="Flaherty, Marissa" userId="S::mflaherty@som.umaryland.edu::6b4339dc-f170-462f-b0e0-174235414a4e" providerId="AD" clId="Web-{76AEB5AF-0A12-E546-DBA4-A5FC512915FA}"/>
    <pc:docChg chg="addSld">
      <pc:chgData name="Flaherty, Marissa" userId="S::mflaherty@som.umaryland.edu::6b4339dc-f170-462f-b0e0-174235414a4e" providerId="AD" clId="Web-{76AEB5AF-0A12-E546-DBA4-A5FC512915FA}" dt="2025-12-06T00:04:21.615" v="12"/>
      <pc:docMkLst>
        <pc:docMk/>
      </pc:docMkLst>
      <pc:sldChg chg="add">
        <pc:chgData name="Flaherty, Marissa" userId="S::mflaherty@som.umaryland.edu::6b4339dc-f170-462f-b0e0-174235414a4e" providerId="AD" clId="Web-{76AEB5AF-0A12-E546-DBA4-A5FC512915FA}" dt="2025-12-06T00:04:21.224" v="7"/>
        <pc:sldMkLst>
          <pc:docMk/>
          <pc:sldMk cId="3080050598" sldId="259"/>
        </pc:sldMkLst>
      </pc:sldChg>
      <pc:sldChg chg="add">
        <pc:chgData name="Flaherty, Marissa" userId="S::mflaherty@som.umaryland.edu::6b4339dc-f170-462f-b0e0-174235414a4e" providerId="AD" clId="Web-{76AEB5AF-0A12-E546-DBA4-A5FC512915FA}" dt="2025-12-06T00:04:20.896" v="3"/>
        <pc:sldMkLst>
          <pc:docMk/>
          <pc:sldMk cId="2761777671" sldId="261"/>
        </pc:sldMkLst>
      </pc:sldChg>
      <pc:sldChg chg="add">
        <pc:chgData name="Flaherty, Marissa" userId="S::mflaherty@som.umaryland.edu::6b4339dc-f170-462f-b0e0-174235414a4e" providerId="AD" clId="Web-{76AEB5AF-0A12-E546-DBA4-A5FC512915FA}" dt="2025-12-06T00:04:20.646" v="0"/>
        <pc:sldMkLst>
          <pc:docMk/>
          <pc:sldMk cId="1352786427" sldId="366"/>
        </pc:sldMkLst>
      </pc:sldChg>
      <pc:sldChg chg="add">
        <pc:chgData name="Flaherty, Marissa" userId="S::mflaherty@som.umaryland.edu::6b4339dc-f170-462f-b0e0-174235414a4e" providerId="AD" clId="Web-{76AEB5AF-0A12-E546-DBA4-A5FC512915FA}" dt="2025-12-06T00:04:20.740" v="1"/>
        <pc:sldMkLst>
          <pc:docMk/>
          <pc:sldMk cId="286484972" sldId="367"/>
        </pc:sldMkLst>
      </pc:sldChg>
      <pc:sldChg chg="add">
        <pc:chgData name="Flaherty, Marissa" userId="S::mflaherty@som.umaryland.edu::6b4339dc-f170-462f-b0e0-174235414a4e" providerId="AD" clId="Web-{76AEB5AF-0A12-E546-DBA4-A5FC512915FA}" dt="2025-12-06T00:04:20.818" v="2"/>
        <pc:sldMkLst>
          <pc:docMk/>
          <pc:sldMk cId="917636052" sldId="368"/>
        </pc:sldMkLst>
      </pc:sldChg>
      <pc:sldChg chg="add">
        <pc:chgData name="Flaherty, Marissa" userId="S::mflaherty@som.umaryland.edu::6b4339dc-f170-462f-b0e0-174235414a4e" providerId="AD" clId="Web-{76AEB5AF-0A12-E546-DBA4-A5FC512915FA}" dt="2025-12-06T00:04:20.990" v="4"/>
        <pc:sldMkLst>
          <pc:docMk/>
          <pc:sldMk cId="865046595" sldId="369"/>
        </pc:sldMkLst>
      </pc:sldChg>
      <pc:sldChg chg="add">
        <pc:chgData name="Flaherty, Marissa" userId="S::mflaherty@som.umaryland.edu::6b4339dc-f170-462f-b0e0-174235414a4e" providerId="AD" clId="Web-{76AEB5AF-0A12-E546-DBA4-A5FC512915FA}" dt="2025-12-06T00:04:21.068" v="5"/>
        <pc:sldMkLst>
          <pc:docMk/>
          <pc:sldMk cId="859538031" sldId="370"/>
        </pc:sldMkLst>
      </pc:sldChg>
      <pc:sldChg chg="add">
        <pc:chgData name="Flaherty, Marissa" userId="S::mflaherty@som.umaryland.edu::6b4339dc-f170-462f-b0e0-174235414a4e" providerId="AD" clId="Web-{76AEB5AF-0A12-E546-DBA4-A5FC512915FA}" dt="2025-12-06T00:04:21.146" v="6"/>
        <pc:sldMkLst>
          <pc:docMk/>
          <pc:sldMk cId="539904134" sldId="371"/>
        </pc:sldMkLst>
      </pc:sldChg>
      <pc:sldChg chg="add">
        <pc:chgData name="Flaherty, Marissa" userId="S::mflaherty@som.umaryland.edu::6b4339dc-f170-462f-b0e0-174235414a4e" providerId="AD" clId="Web-{76AEB5AF-0A12-E546-DBA4-A5FC512915FA}" dt="2025-12-06T00:04:21.303" v="8"/>
        <pc:sldMkLst>
          <pc:docMk/>
          <pc:sldMk cId="2258658817" sldId="372"/>
        </pc:sldMkLst>
      </pc:sldChg>
      <pc:sldChg chg="add">
        <pc:chgData name="Flaherty, Marissa" userId="S::mflaherty@som.umaryland.edu::6b4339dc-f170-462f-b0e0-174235414a4e" providerId="AD" clId="Web-{76AEB5AF-0A12-E546-DBA4-A5FC512915FA}" dt="2025-12-06T00:04:21.381" v="9"/>
        <pc:sldMkLst>
          <pc:docMk/>
          <pc:sldMk cId="1289226984" sldId="373"/>
        </pc:sldMkLst>
      </pc:sldChg>
      <pc:sldChg chg="add">
        <pc:chgData name="Flaherty, Marissa" userId="S::mflaherty@som.umaryland.edu::6b4339dc-f170-462f-b0e0-174235414a4e" providerId="AD" clId="Web-{76AEB5AF-0A12-E546-DBA4-A5FC512915FA}" dt="2025-12-06T00:04:21.459" v="10"/>
        <pc:sldMkLst>
          <pc:docMk/>
          <pc:sldMk cId="4231073927" sldId="374"/>
        </pc:sldMkLst>
      </pc:sldChg>
      <pc:sldChg chg="add">
        <pc:chgData name="Flaherty, Marissa" userId="S::mflaherty@som.umaryland.edu::6b4339dc-f170-462f-b0e0-174235414a4e" providerId="AD" clId="Web-{76AEB5AF-0A12-E546-DBA4-A5FC512915FA}" dt="2025-12-06T00:04:21.537" v="11"/>
        <pc:sldMkLst>
          <pc:docMk/>
          <pc:sldMk cId="132258440" sldId="375"/>
        </pc:sldMkLst>
      </pc:sldChg>
      <pc:sldChg chg="add">
        <pc:chgData name="Flaherty, Marissa" userId="S::mflaherty@som.umaryland.edu::6b4339dc-f170-462f-b0e0-174235414a4e" providerId="AD" clId="Web-{76AEB5AF-0A12-E546-DBA4-A5FC512915FA}" dt="2025-12-06T00:04:21.615" v="12"/>
        <pc:sldMkLst>
          <pc:docMk/>
          <pc:sldMk cId="1801772957" sldId="376"/>
        </pc:sldMkLst>
      </pc:sldChg>
      <pc:sldMasterChg chg="addSldLayout">
        <pc:chgData name="Flaherty, Marissa" userId="S::mflaherty@som.umaryland.edu::6b4339dc-f170-462f-b0e0-174235414a4e" providerId="AD" clId="Web-{76AEB5AF-0A12-E546-DBA4-A5FC512915FA}" dt="2025-12-06T00:04:20.740" v="1"/>
        <pc:sldMasterMkLst>
          <pc:docMk/>
          <pc:sldMasterMk cId="3510375316" sldId="2147483672"/>
        </pc:sldMasterMkLst>
        <pc:sldLayoutChg chg="add">
          <pc:chgData name="Flaherty, Marissa" userId="S::mflaherty@som.umaryland.edu::6b4339dc-f170-462f-b0e0-174235414a4e" providerId="AD" clId="Web-{76AEB5AF-0A12-E546-DBA4-A5FC512915FA}" dt="2025-12-06T00:04:20.740" v="1"/>
          <pc:sldLayoutMkLst>
            <pc:docMk/>
            <pc:sldMasterMk cId="3510375316" sldId="2147483672"/>
            <pc:sldLayoutMk cId="1303685094" sldId="2147483674"/>
          </pc:sldLayoutMkLst>
        </pc:sldLayoutChg>
      </pc:sldMasterChg>
    </pc:docChg>
  </pc:docChgLst>
  <pc:docChgLst>
    <pc:chgData name="Thom, Kerri" userId="S::kthom@som.umaryland.edu::68a863eb-43a9-44e2-80ae-95352e842203" providerId="AD" clId="Web-{835A767D-C946-DB15-D1B9-D0B2FC0B411C}"/>
    <pc:docChg chg="modSld">
      <pc:chgData name="Thom, Kerri" userId="S::kthom@som.umaryland.edu::68a863eb-43a9-44e2-80ae-95352e842203" providerId="AD" clId="Web-{835A767D-C946-DB15-D1B9-D0B2FC0B411C}" dt="2025-12-05T14:12:04.127" v="61" actId="20577"/>
      <pc:docMkLst>
        <pc:docMk/>
      </pc:docMkLst>
      <pc:sldChg chg="modSp">
        <pc:chgData name="Thom, Kerri" userId="S::kthom@som.umaryland.edu::68a863eb-43a9-44e2-80ae-95352e842203" providerId="AD" clId="Web-{835A767D-C946-DB15-D1B9-D0B2FC0B411C}" dt="2025-12-05T13:58:56.096" v="1" actId="20577"/>
        <pc:sldMkLst>
          <pc:docMk/>
          <pc:sldMk cId="2170608313" sldId="357"/>
        </pc:sldMkLst>
        <pc:spChg chg="mod">
          <ac:chgData name="Thom, Kerri" userId="S::kthom@som.umaryland.edu::68a863eb-43a9-44e2-80ae-95352e842203" providerId="AD" clId="Web-{835A767D-C946-DB15-D1B9-D0B2FC0B411C}" dt="2025-12-05T13:58:56.096" v="1" actId="20577"/>
          <ac:spMkLst>
            <pc:docMk/>
            <pc:sldMk cId="2170608313" sldId="357"/>
            <ac:spMk id="2" creationId="{7319D7F8-AD11-8961-65E6-2DC7F9C261F1}"/>
          </ac:spMkLst>
        </pc:spChg>
      </pc:sldChg>
      <pc:sldChg chg="addSp modSp">
        <pc:chgData name="Thom, Kerri" userId="S::kthom@som.umaryland.edu::68a863eb-43a9-44e2-80ae-95352e842203" providerId="AD" clId="Web-{835A767D-C946-DB15-D1B9-D0B2FC0B411C}" dt="2025-12-05T14:12:04.127" v="61" actId="20577"/>
        <pc:sldMkLst>
          <pc:docMk/>
          <pc:sldMk cId="1776282840" sldId="360"/>
        </pc:sldMkLst>
        <pc:spChg chg="mod">
          <ac:chgData name="Thom, Kerri" userId="S::kthom@som.umaryland.edu::68a863eb-43a9-44e2-80ae-95352e842203" providerId="AD" clId="Web-{835A767D-C946-DB15-D1B9-D0B2FC0B411C}" dt="2025-12-05T14:12:04.127" v="61" actId="20577"/>
          <ac:spMkLst>
            <pc:docMk/>
            <pc:sldMk cId="1776282840" sldId="360"/>
            <ac:spMk id="3" creationId="{2017F315-1357-A250-E045-E2745BB7506C}"/>
          </ac:spMkLst>
        </pc:spChg>
        <pc:picChg chg="add mod">
          <ac:chgData name="Thom, Kerri" userId="S::kthom@som.umaryland.edu::68a863eb-43a9-44e2-80ae-95352e842203" providerId="AD" clId="Web-{835A767D-C946-DB15-D1B9-D0B2FC0B411C}" dt="2025-12-05T14:10:44.440" v="36" actId="14100"/>
          <ac:picMkLst>
            <pc:docMk/>
            <pc:sldMk cId="1776282840" sldId="360"/>
            <ac:picMk id="4" creationId="{AC705279-6704-55F7-630F-92FDB0DF7627}"/>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6" Type="http://schemas.openxmlformats.org/officeDocument/2006/relationships/image" Target="../media/image37.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diagrams/_rels/data7.xml.rels><?xml version="1.0" encoding="UTF-8" standalone="yes"?>
<Relationships xmlns="http://schemas.openxmlformats.org/package/2006/relationships"><Relationship Id="rId3" Type="http://schemas.openxmlformats.org/officeDocument/2006/relationships/hyperlink" Target="https://medscope.umaryland.edu/catalog/2025-2026/" TargetMode="External"/><Relationship Id="rId2" Type="http://schemas.openxmlformats.org/officeDocument/2006/relationships/hyperlink" Target="https://medscope.umaryland.edu/catalog/2026-2027/" TargetMode="External"/><Relationship Id="rId1" Type="http://schemas.openxmlformats.org/officeDocument/2006/relationships/hyperlink" Target="https://medscope.umaryland.edu/"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6" Type="http://schemas.openxmlformats.org/officeDocument/2006/relationships/image" Target="../media/image37.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diagrams/_rels/drawing7.xml.rels><?xml version="1.0" encoding="UTF-8" standalone="yes"?>
<Relationships xmlns="http://schemas.openxmlformats.org/package/2006/relationships"><Relationship Id="rId3" Type="http://schemas.openxmlformats.org/officeDocument/2006/relationships/hyperlink" Target="https://medscope.umaryland.edu/catalog/2025-2026/" TargetMode="External"/><Relationship Id="rId2" Type="http://schemas.openxmlformats.org/officeDocument/2006/relationships/hyperlink" Target="https://medscope.umaryland.edu/catalog/2026-2027/" TargetMode="External"/><Relationship Id="rId1" Type="http://schemas.openxmlformats.org/officeDocument/2006/relationships/hyperlink" Target="https://medscope.umaryland.edu/"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6072B3-ED7D-4A2E-9BA6-A0D841F1DDE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11766B2-DFC8-4110-BD23-B51651178AF7}">
      <dgm:prSet custT="1"/>
      <dgm:spPr/>
      <dgm:t>
        <a:bodyPr/>
        <a:lstStyle/>
        <a:p>
          <a:pPr>
            <a:lnSpc>
              <a:spcPct val="100000"/>
            </a:lnSpc>
            <a:defRPr cap="all"/>
          </a:pPr>
          <a:r>
            <a:rPr lang="en-US" sz="1400"/>
            <a:t>Finish M3 Clerkships </a:t>
          </a:r>
        </a:p>
        <a:p>
          <a:pPr>
            <a:lnSpc>
              <a:spcPct val="100000"/>
            </a:lnSpc>
            <a:defRPr cap="all"/>
          </a:pPr>
          <a:r>
            <a:rPr lang="en-US" sz="2000" b="1"/>
            <a:t>Variable </a:t>
          </a:r>
        </a:p>
      </dgm:t>
    </dgm:pt>
    <dgm:pt modelId="{1C4D1345-BB9D-43C7-AE50-7185395B3197}" type="parTrans" cxnId="{A6FA7E34-2855-4863-A5CB-B0F3BE4E81FC}">
      <dgm:prSet/>
      <dgm:spPr/>
      <dgm:t>
        <a:bodyPr/>
        <a:lstStyle/>
        <a:p>
          <a:endParaRPr lang="en-US"/>
        </a:p>
      </dgm:t>
    </dgm:pt>
    <dgm:pt modelId="{AB71C73C-6D5F-460D-A738-0DF69611284B}" type="sibTrans" cxnId="{A6FA7E34-2855-4863-A5CB-B0F3BE4E81FC}">
      <dgm:prSet/>
      <dgm:spPr/>
      <dgm:t>
        <a:bodyPr/>
        <a:lstStyle/>
        <a:p>
          <a:endParaRPr lang="en-US"/>
        </a:p>
      </dgm:t>
    </dgm:pt>
    <dgm:pt modelId="{7FB519D3-CBF5-4D23-A9A2-4CAAF5A4FE22}">
      <dgm:prSet custT="1"/>
      <dgm:spPr/>
      <dgm:t>
        <a:bodyPr/>
        <a:lstStyle/>
        <a:p>
          <a:pPr>
            <a:lnSpc>
              <a:spcPct val="100000"/>
            </a:lnSpc>
            <a:defRPr cap="all"/>
          </a:pPr>
          <a:r>
            <a:rPr lang="en-US" sz="1400"/>
            <a:t>First M4  rotation* </a:t>
          </a:r>
        </a:p>
        <a:p>
          <a:pPr>
            <a:lnSpc>
              <a:spcPct val="100000"/>
            </a:lnSpc>
            <a:defRPr cap="all"/>
          </a:pPr>
          <a:r>
            <a:rPr lang="en-US" sz="2000" b="1"/>
            <a:t>Variable</a:t>
          </a:r>
          <a:endParaRPr lang="en-US" sz="2000" b="1">
            <a:highlight>
              <a:srgbClr val="FFFF00"/>
            </a:highlight>
          </a:endParaRPr>
        </a:p>
      </dgm:t>
    </dgm:pt>
    <dgm:pt modelId="{BDA73915-CC83-4BB5-9AD6-DD5E5D08F02E}" type="parTrans" cxnId="{DA88222B-D5AC-46E0-A8BE-1D329CB7D89B}">
      <dgm:prSet/>
      <dgm:spPr/>
      <dgm:t>
        <a:bodyPr/>
        <a:lstStyle/>
        <a:p>
          <a:endParaRPr lang="en-US"/>
        </a:p>
      </dgm:t>
    </dgm:pt>
    <dgm:pt modelId="{62BFAB67-80FF-4450-B763-F76CBE90EC3E}" type="sibTrans" cxnId="{DA88222B-D5AC-46E0-A8BE-1D329CB7D89B}">
      <dgm:prSet/>
      <dgm:spPr/>
      <dgm:t>
        <a:bodyPr/>
        <a:lstStyle/>
        <a:p>
          <a:endParaRPr lang="en-US"/>
        </a:p>
      </dgm:t>
    </dgm:pt>
    <dgm:pt modelId="{F507F4E7-E147-4F6D-9850-E8A46D1C5F60}">
      <dgm:prSet custT="1"/>
      <dgm:spPr/>
      <dgm:t>
        <a:bodyPr/>
        <a:lstStyle/>
        <a:p>
          <a:pPr>
            <a:lnSpc>
              <a:spcPct val="100000"/>
            </a:lnSpc>
            <a:defRPr cap="all"/>
          </a:pPr>
          <a:r>
            <a:rPr lang="en-US" sz="1400"/>
            <a:t>Winter </a:t>
          </a:r>
          <a:br>
            <a:rPr lang="en-US" sz="1400"/>
          </a:br>
          <a:r>
            <a:rPr lang="en-US" sz="1400"/>
            <a:t>Break</a:t>
          </a:r>
          <a:endParaRPr lang="en-US" sz="1400" b="1"/>
        </a:p>
        <a:p>
          <a:pPr>
            <a:lnSpc>
              <a:spcPct val="100000"/>
            </a:lnSpc>
            <a:defRPr cap="all"/>
          </a:pPr>
          <a:r>
            <a:rPr lang="en-US" sz="1600" b="1">
              <a:latin typeface="Calibri"/>
            </a:rPr>
            <a:t> </a:t>
          </a:r>
          <a:r>
            <a:rPr lang="en-US" sz="2000" b="1">
              <a:latin typeface="Calibri"/>
            </a:rPr>
            <a:t>12/19</a:t>
          </a:r>
          <a:r>
            <a:rPr lang="en-US" sz="2000" b="1"/>
            <a:t> – </a:t>
          </a:r>
          <a:r>
            <a:rPr lang="en-US" sz="2000" b="1">
              <a:latin typeface="Calibri"/>
            </a:rPr>
            <a:t>1/3</a:t>
          </a:r>
          <a:endParaRPr lang="en-US" sz="2000" b="1"/>
        </a:p>
      </dgm:t>
    </dgm:pt>
    <dgm:pt modelId="{0F3A3F3B-6209-41BD-8946-FC9AE7644209}" type="parTrans" cxnId="{DB80EC1B-EC22-46DC-BE88-1752EB462C45}">
      <dgm:prSet/>
      <dgm:spPr/>
      <dgm:t>
        <a:bodyPr/>
        <a:lstStyle/>
        <a:p>
          <a:endParaRPr lang="en-US"/>
        </a:p>
      </dgm:t>
    </dgm:pt>
    <dgm:pt modelId="{7C24A70F-AFCD-43B0-8D09-86EDE65570DB}" type="sibTrans" cxnId="{DB80EC1B-EC22-46DC-BE88-1752EB462C45}">
      <dgm:prSet/>
      <dgm:spPr/>
      <dgm:t>
        <a:bodyPr/>
        <a:lstStyle/>
        <a:p>
          <a:endParaRPr lang="en-US"/>
        </a:p>
      </dgm:t>
    </dgm:pt>
    <dgm:pt modelId="{015FD026-EE98-4B53-AE18-94CEBF8C004D}">
      <dgm:prSet/>
      <dgm:spPr/>
      <dgm:t>
        <a:bodyPr/>
        <a:lstStyle/>
        <a:p>
          <a:pPr>
            <a:lnSpc>
              <a:spcPct val="100000"/>
            </a:lnSpc>
            <a:defRPr cap="all"/>
          </a:pPr>
          <a:r>
            <a:rPr lang="en-US"/>
            <a:t>*All holidays per TEAM/department </a:t>
          </a:r>
        </a:p>
      </dgm:t>
    </dgm:pt>
    <dgm:pt modelId="{0E16C36A-5F1A-446E-9581-9DFC7EB15257}" type="parTrans" cxnId="{AA62DE33-E75A-46CE-841D-D776DEBA3DB9}">
      <dgm:prSet/>
      <dgm:spPr/>
      <dgm:t>
        <a:bodyPr/>
        <a:lstStyle/>
        <a:p>
          <a:endParaRPr lang="en-US"/>
        </a:p>
      </dgm:t>
    </dgm:pt>
    <dgm:pt modelId="{E9980184-6DF9-4CB1-86AC-45E061169686}" type="sibTrans" cxnId="{AA62DE33-E75A-46CE-841D-D776DEBA3DB9}">
      <dgm:prSet/>
      <dgm:spPr/>
      <dgm:t>
        <a:bodyPr/>
        <a:lstStyle/>
        <a:p>
          <a:endParaRPr lang="en-US"/>
        </a:p>
      </dgm:t>
    </dgm:pt>
    <dgm:pt modelId="{06E0F4E7-3B23-4877-BCFD-F63FA5100506}">
      <dgm:prSet/>
      <dgm:spPr/>
      <dgm:t>
        <a:bodyPr/>
        <a:lstStyle/>
        <a:p>
          <a:pPr>
            <a:lnSpc>
              <a:spcPct val="100000"/>
            </a:lnSpc>
            <a:defRPr cap="all"/>
          </a:pPr>
          <a:r>
            <a:rPr lang="en-US"/>
            <a:t>Last possible day of full rotations</a:t>
          </a:r>
          <a:endParaRPr lang="en-US">
            <a:highlight>
              <a:srgbClr val="FFFF00"/>
            </a:highlight>
          </a:endParaRPr>
        </a:p>
        <a:p>
          <a:pPr>
            <a:lnSpc>
              <a:spcPct val="100000"/>
            </a:lnSpc>
            <a:defRPr cap="all"/>
          </a:pPr>
          <a:r>
            <a:rPr lang="en-US">
              <a:latin typeface="Calibri"/>
            </a:rPr>
            <a:t> 4/23/27</a:t>
          </a:r>
          <a:endParaRPr lang="en-US"/>
        </a:p>
      </dgm:t>
    </dgm:pt>
    <dgm:pt modelId="{DCEE337D-D56F-4720-9941-73CA333635A5}" type="parTrans" cxnId="{4CAC3815-D960-470A-839D-C287CCF84566}">
      <dgm:prSet/>
      <dgm:spPr/>
      <dgm:t>
        <a:bodyPr/>
        <a:lstStyle/>
        <a:p>
          <a:endParaRPr lang="en-US"/>
        </a:p>
      </dgm:t>
    </dgm:pt>
    <dgm:pt modelId="{45297181-35E1-4F59-813B-ADDF66F1006E}" type="sibTrans" cxnId="{4CAC3815-D960-470A-839D-C287CCF84566}">
      <dgm:prSet/>
      <dgm:spPr/>
      <dgm:t>
        <a:bodyPr/>
        <a:lstStyle/>
        <a:p>
          <a:endParaRPr lang="en-US"/>
        </a:p>
      </dgm:t>
    </dgm:pt>
    <dgm:pt modelId="{3A301D9B-7148-4DC4-A8BC-0517406D3DE7}">
      <dgm:prSet/>
      <dgm:spPr/>
      <dgm:t>
        <a:bodyPr/>
        <a:lstStyle/>
        <a:p>
          <a:pPr>
            <a:lnSpc>
              <a:spcPct val="100000"/>
            </a:lnSpc>
            <a:defRPr cap="all"/>
          </a:pPr>
          <a:r>
            <a:rPr lang="en-US" u="none"/>
            <a:t>Graduation </a:t>
          </a:r>
          <a:endParaRPr lang="en-US" u="none">
            <a:highlight>
              <a:srgbClr val="FFFF00"/>
            </a:highlight>
          </a:endParaRPr>
        </a:p>
        <a:p>
          <a:pPr>
            <a:lnSpc>
              <a:spcPct val="100000"/>
            </a:lnSpc>
            <a:defRPr cap="all"/>
          </a:pPr>
          <a:r>
            <a:rPr lang="en-US" u="none">
              <a:latin typeface="Calibri"/>
            </a:rPr>
            <a:t>5/13/27 - </a:t>
          </a:r>
          <a:r>
            <a:rPr lang="en-US" i="1" u="none">
              <a:latin typeface="Calibri"/>
            </a:rPr>
            <a:t>tentative</a:t>
          </a:r>
          <a:endParaRPr lang="en-US" i="1" u="none"/>
        </a:p>
      </dgm:t>
    </dgm:pt>
    <dgm:pt modelId="{C9FD6C5D-38A2-4288-A464-EC679806E76C}" type="parTrans" cxnId="{07620FC2-FF9B-4D0F-93C9-33F4DAC8B51A}">
      <dgm:prSet/>
      <dgm:spPr/>
      <dgm:t>
        <a:bodyPr/>
        <a:lstStyle/>
        <a:p>
          <a:endParaRPr lang="en-US"/>
        </a:p>
      </dgm:t>
    </dgm:pt>
    <dgm:pt modelId="{7C987A53-0DF6-422D-8D12-4DC0AF83201D}" type="sibTrans" cxnId="{07620FC2-FF9B-4D0F-93C9-33F4DAC8B51A}">
      <dgm:prSet/>
      <dgm:spPr/>
      <dgm:t>
        <a:bodyPr/>
        <a:lstStyle/>
        <a:p>
          <a:endParaRPr lang="en-US"/>
        </a:p>
      </dgm:t>
    </dgm:pt>
    <dgm:pt modelId="{AAC6102B-F30A-48D8-B920-AA529DF104BC}">
      <dgm:prSet custT="1"/>
      <dgm:spPr/>
      <dgm:t>
        <a:bodyPr/>
        <a:lstStyle/>
        <a:p>
          <a:pPr>
            <a:lnSpc>
              <a:spcPct val="100000"/>
            </a:lnSpc>
            <a:defRPr cap="all"/>
          </a:pPr>
          <a:r>
            <a:rPr lang="en-US" sz="1400" b="0"/>
            <a:t>Start of New Academic Year</a:t>
          </a:r>
        </a:p>
        <a:p>
          <a:pPr>
            <a:lnSpc>
              <a:spcPct val="100000"/>
            </a:lnSpc>
            <a:defRPr cap="all"/>
          </a:pPr>
          <a:r>
            <a:rPr lang="en-US" sz="2000" b="1"/>
            <a:t>July 5, 2026 </a:t>
          </a:r>
        </a:p>
      </dgm:t>
    </dgm:pt>
    <dgm:pt modelId="{F3A564D3-E687-456E-89CA-F07BE44695C3}" type="parTrans" cxnId="{876EBC20-F506-4C98-A1E1-7614008CF745}">
      <dgm:prSet/>
      <dgm:spPr/>
      <dgm:t>
        <a:bodyPr/>
        <a:lstStyle/>
        <a:p>
          <a:endParaRPr lang="en-US"/>
        </a:p>
      </dgm:t>
    </dgm:pt>
    <dgm:pt modelId="{EC878C11-9A58-4413-A4E5-F1B1248EE1BC}" type="sibTrans" cxnId="{876EBC20-F506-4C98-A1E1-7614008CF745}">
      <dgm:prSet/>
      <dgm:spPr/>
      <dgm:t>
        <a:bodyPr/>
        <a:lstStyle/>
        <a:p>
          <a:endParaRPr lang="en-US"/>
        </a:p>
      </dgm:t>
    </dgm:pt>
    <dgm:pt modelId="{EA23C783-1967-4058-BEAD-46A1B88A4EC8}">
      <dgm:prSet custT="1"/>
      <dgm:spPr/>
      <dgm:t>
        <a:bodyPr/>
        <a:lstStyle/>
        <a:p>
          <a:pPr>
            <a:lnSpc>
              <a:spcPct val="100000"/>
            </a:lnSpc>
            <a:defRPr cap="all"/>
          </a:pPr>
          <a:r>
            <a:rPr lang="en-US" sz="1400" b="0"/>
            <a:t>Summer </a:t>
          </a:r>
          <a:br>
            <a:rPr lang="en-US" sz="1400" b="0"/>
          </a:br>
          <a:r>
            <a:rPr lang="en-US" sz="1400" b="0"/>
            <a:t>Break</a:t>
          </a:r>
        </a:p>
        <a:p>
          <a:pPr>
            <a:lnSpc>
              <a:spcPct val="100000"/>
            </a:lnSpc>
            <a:defRPr cap="all"/>
          </a:pPr>
          <a:r>
            <a:rPr lang="en-US" sz="1600" b="0"/>
            <a:t> </a:t>
          </a:r>
          <a:r>
            <a:rPr lang="en-US" sz="2000" b="1"/>
            <a:t>6/20-7/5</a:t>
          </a:r>
        </a:p>
      </dgm:t>
    </dgm:pt>
    <dgm:pt modelId="{B50922CD-FC55-41A0-8BB3-FA983DFEAA98}" type="parTrans" cxnId="{D8AD9992-E612-4FB3-BDEC-29923A7D5905}">
      <dgm:prSet/>
      <dgm:spPr/>
      <dgm:t>
        <a:bodyPr/>
        <a:lstStyle/>
        <a:p>
          <a:endParaRPr lang="en-US"/>
        </a:p>
      </dgm:t>
    </dgm:pt>
    <dgm:pt modelId="{900B1FCF-6B07-4D73-BF99-04657D90104C}" type="sibTrans" cxnId="{D8AD9992-E612-4FB3-BDEC-29923A7D5905}">
      <dgm:prSet/>
      <dgm:spPr/>
      <dgm:t>
        <a:bodyPr/>
        <a:lstStyle/>
        <a:p>
          <a:endParaRPr lang="en-US"/>
        </a:p>
      </dgm:t>
    </dgm:pt>
    <dgm:pt modelId="{96874D69-BF88-471E-B345-11CAF386DAD1}" type="pres">
      <dgm:prSet presAssocID="{386072B3-ED7D-4A2E-9BA6-A0D841F1DDE0}" presName="root" presStyleCnt="0">
        <dgm:presLayoutVars>
          <dgm:dir/>
          <dgm:resizeHandles val="exact"/>
        </dgm:presLayoutVars>
      </dgm:prSet>
      <dgm:spPr/>
    </dgm:pt>
    <dgm:pt modelId="{6295EBF2-3359-479C-8480-06424E906390}" type="pres">
      <dgm:prSet presAssocID="{E11766B2-DFC8-4110-BD23-B51651178AF7}" presName="compNode" presStyleCnt="0"/>
      <dgm:spPr/>
    </dgm:pt>
    <dgm:pt modelId="{C22E987B-BE3E-48CF-B03F-5E0688897A0B}" type="pres">
      <dgm:prSet presAssocID="{E11766B2-DFC8-4110-BD23-B51651178AF7}" presName="iconBgRect" presStyleLbl="bgShp" presStyleIdx="0" presStyleCnt="8"/>
      <dgm:spPr/>
    </dgm:pt>
    <dgm:pt modelId="{872E65C2-6751-48A9-9097-DBB4D5721A62}" type="pres">
      <dgm:prSet presAssocID="{E11766B2-DFC8-4110-BD23-B51651178AF7}" presName="iconRect" presStyleLbl="node1" presStyleIdx="0" presStyleCnt="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apping hands"/>
        </a:ext>
      </dgm:extLst>
    </dgm:pt>
    <dgm:pt modelId="{0DD7F8A4-2709-4C46-9BAA-F9D0B3004348}" type="pres">
      <dgm:prSet presAssocID="{E11766B2-DFC8-4110-BD23-B51651178AF7}" presName="spaceRect" presStyleCnt="0"/>
      <dgm:spPr/>
    </dgm:pt>
    <dgm:pt modelId="{0EC2A682-8853-4C19-9CC3-3240A54CB37C}" type="pres">
      <dgm:prSet presAssocID="{E11766B2-DFC8-4110-BD23-B51651178AF7}" presName="textRect" presStyleLbl="revTx" presStyleIdx="0" presStyleCnt="8">
        <dgm:presLayoutVars>
          <dgm:chMax val="1"/>
          <dgm:chPref val="1"/>
        </dgm:presLayoutVars>
      </dgm:prSet>
      <dgm:spPr/>
    </dgm:pt>
    <dgm:pt modelId="{E3CEB730-8BF9-4309-B600-120A8DB5B270}" type="pres">
      <dgm:prSet presAssocID="{AB71C73C-6D5F-460D-A738-0DF69611284B}" presName="sibTrans" presStyleCnt="0"/>
      <dgm:spPr/>
    </dgm:pt>
    <dgm:pt modelId="{28775569-CBDF-4F50-AD99-78755101A3A5}" type="pres">
      <dgm:prSet presAssocID="{7FB519D3-CBF5-4D23-A9A2-4CAAF5A4FE22}" presName="compNode" presStyleCnt="0"/>
      <dgm:spPr/>
    </dgm:pt>
    <dgm:pt modelId="{DAE2AEC1-6CD4-4230-B351-CEB5DBBBA465}" type="pres">
      <dgm:prSet presAssocID="{7FB519D3-CBF5-4D23-A9A2-4CAAF5A4FE22}" presName="iconBgRect" presStyleLbl="bgShp" presStyleIdx="1" presStyleCnt="8"/>
      <dgm:spPr/>
    </dgm:pt>
    <dgm:pt modelId="{2AED46B7-96CA-4473-BA07-4E1AF8745FE7}" type="pres">
      <dgm:prSet presAssocID="{7FB519D3-CBF5-4D23-A9A2-4CAAF5A4FE22}" presName="iconRect" presStyleLbl="node1" presStyleIdx="1" presStyleCnt="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rawl"/>
        </a:ext>
      </dgm:extLst>
    </dgm:pt>
    <dgm:pt modelId="{23BB9072-50C7-4002-8157-C4736DA35BC4}" type="pres">
      <dgm:prSet presAssocID="{7FB519D3-CBF5-4D23-A9A2-4CAAF5A4FE22}" presName="spaceRect" presStyleCnt="0"/>
      <dgm:spPr/>
    </dgm:pt>
    <dgm:pt modelId="{11538CF1-FF5C-4735-9B9C-B5FA1AB885C6}" type="pres">
      <dgm:prSet presAssocID="{7FB519D3-CBF5-4D23-A9A2-4CAAF5A4FE22}" presName="textRect" presStyleLbl="revTx" presStyleIdx="1" presStyleCnt="8">
        <dgm:presLayoutVars>
          <dgm:chMax val="1"/>
          <dgm:chPref val="1"/>
        </dgm:presLayoutVars>
      </dgm:prSet>
      <dgm:spPr/>
    </dgm:pt>
    <dgm:pt modelId="{0B54489A-98EA-4FA3-9A2A-779F1F27118A}" type="pres">
      <dgm:prSet presAssocID="{62BFAB67-80FF-4450-B763-F76CBE90EC3E}" presName="sibTrans" presStyleCnt="0"/>
      <dgm:spPr/>
    </dgm:pt>
    <dgm:pt modelId="{56FE680D-0655-4F4E-8128-5B79A4E2D472}" type="pres">
      <dgm:prSet presAssocID="{EA23C783-1967-4058-BEAD-46A1B88A4EC8}" presName="compNode" presStyleCnt="0"/>
      <dgm:spPr/>
    </dgm:pt>
    <dgm:pt modelId="{9618936E-FE3C-4607-8800-5786B43D0984}" type="pres">
      <dgm:prSet presAssocID="{EA23C783-1967-4058-BEAD-46A1B88A4EC8}" presName="iconBgRect" presStyleLbl="bgShp" presStyleIdx="2" presStyleCnt="8"/>
      <dgm:spPr/>
    </dgm:pt>
    <dgm:pt modelId="{F36D0362-29FC-4165-AEAF-1E8F9F138223}" type="pres">
      <dgm:prSet presAssocID="{EA23C783-1967-4058-BEAD-46A1B88A4EC8}"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ravel with solid fill"/>
        </a:ext>
      </dgm:extLst>
    </dgm:pt>
    <dgm:pt modelId="{2D505F3D-B67C-4A3D-8981-8B30101CDB41}" type="pres">
      <dgm:prSet presAssocID="{EA23C783-1967-4058-BEAD-46A1B88A4EC8}" presName="spaceRect" presStyleCnt="0"/>
      <dgm:spPr/>
    </dgm:pt>
    <dgm:pt modelId="{FFE9B9DF-8FCB-4AFF-A8AB-016347B06CBD}" type="pres">
      <dgm:prSet presAssocID="{EA23C783-1967-4058-BEAD-46A1B88A4EC8}" presName="textRect" presStyleLbl="revTx" presStyleIdx="2" presStyleCnt="8">
        <dgm:presLayoutVars>
          <dgm:chMax val="1"/>
          <dgm:chPref val="1"/>
        </dgm:presLayoutVars>
      </dgm:prSet>
      <dgm:spPr/>
    </dgm:pt>
    <dgm:pt modelId="{C0CD565F-B6D3-4014-857C-E8522BE32CB2}" type="pres">
      <dgm:prSet presAssocID="{900B1FCF-6B07-4D73-BF99-04657D90104C}" presName="sibTrans" presStyleCnt="0"/>
      <dgm:spPr/>
    </dgm:pt>
    <dgm:pt modelId="{5AD10B2F-0A62-407C-89FE-6BC151F16BCD}" type="pres">
      <dgm:prSet presAssocID="{AAC6102B-F30A-48D8-B920-AA529DF104BC}" presName="compNode" presStyleCnt="0"/>
      <dgm:spPr/>
    </dgm:pt>
    <dgm:pt modelId="{4F726592-4F76-4370-8F9E-FEC8B8C7947C}" type="pres">
      <dgm:prSet presAssocID="{AAC6102B-F30A-48D8-B920-AA529DF104BC}" presName="iconBgRect" presStyleLbl="bgShp" presStyleIdx="3" presStyleCnt="8"/>
      <dgm:spPr/>
    </dgm:pt>
    <dgm:pt modelId="{F0586752-D7E6-4853-9E9A-538ADB100D69}" type="pres">
      <dgm:prSet presAssocID="{AAC6102B-F30A-48D8-B920-AA529DF104BC}"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aily calendar outline"/>
        </a:ext>
      </dgm:extLst>
    </dgm:pt>
    <dgm:pt modelId="{1F764A8F-6630-489C-BA74-5999A3909413}" type="pres">
      <dgm:prSet presAssocID="{AAC6102B-F30A-48D8-B920-AA529DF104BC}" presName="spaceRect" presStyleCnt="0"/>
      <dgm:spPr/>
    </dgm:pt>
    <dgm:pt modelId="{BFFD62E2-801B-41E5-BCE2-33EFB2DC5F53}" type="pres">
      <dgm:prSet presAssocID="{AAC6102B-F30A-48D8-B920-AA529DF104BC}" presName="textRect" presStyleLbl="revTx" presStyleIdx="3" presStyleCnt="8">
        <dgm:presLayoutVars>
          <dgm:chMax val="1"/>
          <dgm:chPref val="1"/>
        </dgm:presLayoutVars>
      </dgm:prSet>
      <dgm:spPr/>
    </dgm:pt>
    <dgm:pt modelId="{5DDB06C5-37ED-4524-AE88-29ED2EFC75E6}" type="pres">
      <dgm:prSet presAssocID="{EC878C11-9A58-4413-A4E5-F1B1248EE1BC}" presName="sibTrans" presStyleCnt="0"/>
      <dgm:spPr/>
    </dgm:pt>
    <dgm:pt modelId="{3F248660-386F-4F2C-9DE0-B41A6D361F02}" type="pres">
      <dgm:prSet presAssocID="{F507F4E7-E147-4F6D-9850-E8A46D1C5F60}" presName="compNode" presStyleCnt="0"/>
      <dgm:spPr/>
    </dgm:pt>
    <dgm:pt modelId="{7D263D8A-C805-4C0D-A755-C9EE207AEF50}" type="pres">
      <dgm:prSet presAssocID="{F507F4E7-E147-4F6D-9850-E8A46D1C5F60}" presName="iconBgRect" presStyleLbl="bgShp" presStyleIdx="4" presStyleCnt="8"/>
      <dgm:spPr/>
    </dgm:pt>
    <dgm:pt modelId="{B1FC4402-12D2-4085-8E77-26FBA3A0053E}" type="pres">
      <dgm:prSet presAssocID="{F507F4E7-E147-4F6D-9850-E8A46D1C5F60}"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Snowflake"/>
        </a:ext>
      </dgm:extLst>
    </dgm:pt>
    <dgm:pt modelId="{1963E754-CA25-42BC-8241-FA8770A5BBEE}" type="pres">
      <dgm:prSet presAssocID="{F507F4E7-E147-4F6D-9850-E8A46D1C5F60}" presName="spaceRect" presStyleCnt="0"/>
      <dgm:spPr/>
    </dgm:pt>
    <dgm:pt modelId="{1C4C7B77-665A-4CD4-88FB-C48F224941DC}" type="pres">
      <dgm:prSet presAssocID="{F507F4E7-E147-4F6D-9850-E8A46D1C5F60}" presName="textRect" presStyleLbl="revTx" presStyleIdx="4" presStyleCnt="8">
        <dgm:presLayoutVars>
          <dgm:chMax val="1"/>
          <dgm:chPref val="1"/>
        </dgm:presLayoutVars>
      </dgm:prSet>
      <dgm:spPr/>
    </dgm:pt>
    <dgm:pt modelId="{490FF154-F972-4841-991A-D558DC8D968D}" type="pres">
      <dgm:prSet presAssocID="{7C24A70F-AFCD-43B0-8D09-86EDE65570DB}" presName="sibTrans" presStyleCnt="0"/>
      <dgm:spPr/>
    </dgm:pt>
    <dgm:pt modelId="{4C2A15C8-C0C2-428E-A4A3-CC70ADE3E766}" type="pres">
      <dgm:prSet presAssocID="{015FD026-EE98-4B53-AE18-94CEBF8C004D}" presName="compNode" presStyleCnt="0"/>
      <dgm:spPr/>
    </dgm:pt>
    <dgm:pt modelId="{264263EA-CBD2-442C-9660-09BE5B59875C}" type="pres">
      <dgm:prSet presAssocID="{015FD026-EE98-4B53-AE18-94CEBF8C004D}" presName="iconBgRect" presStyleLbl="bgShp" presStyleIdx="5" presStyleCnt="8"/>
      <dgm:spPr/>
    </dgm:pt>
    <dgm:pt modelId="{AEC3FBC7-0C02-4BE4-B2E2-A0CFA257350B}" type="pres">
      <dgm:prSet presAssocID="{015FD026-EE98-4B53-AE18-94CEBF8C004D}" presName="iconRect" presStyleLbl="node1" presStyleIdx="5" presStyleCnt="8"/>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Fireworks"/>
        </a:ext>
      </dgm:extLst>
    </dgm:pt>
    <dgm:pt modelId="{91C9012B-DF90-4E07-AAB9-6A8B4D558110}" type="pres">
      <dgm:prSet presAssocID="{015FD026-EE98-4B53-AE18-94CEBF8C004D}" presName="spaceRect" presStyleCnt="0"/>
      <dgm:spPr/>
    </dgm:pt>
    <dgm:pt modelId="{137D214C-729D-40F9-8E86-5DDF9EF8A4F7}" type="pres">
      <dgm:prSet presAssocID="{015FD026-EE98-4B53-AE18-94CEBF8C004D}" presName="textRect" presStyleLbl="revTx" presStyleIdx="5" presStyleCnt="8">
        <dgm:presLayoutVars>
          <dgm:chMax val="1"/>
          <dgm:chPref val="1"/>
        </dgm:presLayoutVars>
      </dgm:prSet>
      <dgm:spPr/>
    </dgm:pt>
    <dgm:pt modelId="{8B5CB886-3893-49BD-A9FC-1EDE68B681DE}" type="pres">
      <dgm:prSet presAssocID="{E9980184-6DF9-4CB1-86AC-45E061169686}" presName="sibTrans" presStyleCnt="0"/>
      <dgm:spPr/>
    </dgm:pt>
    <dgm:pt modelId="{64552142-DD7D-4D65-9A82-1C541002BE95}" type="pres">
      <dgm:prSet presAssocID="{06E0F4E7-3B23-4877-BCFD-F63FA5100506}" presName="compNode" presStyleCnt="0"/>
      <dgm:spPr/>
    </dgm:pt>
    <dgm:pt modelId="{FFD9C770-661A-4E59-9328-0BAAF61C851D}" type="pres">
      <dgm:prSet presAssocID="{06E0F4E7-3B23-4877-BCFD-F63FA5100506}" presName="iconBgRect" presStyleLbl="bgShp" presStyleIdx="6" presStyleCnt="8"/>
      <dgm:spPr/>
    </dgm:pt>
    <dgm:pt modelId="{9876A87C-0E4C-4612-8FB7-C2B7253718A5}" type="pres">
      <dgm:prSet presAssocID="{06E0F4E7-3B23-4877-BCFD-F63FA5100506}"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Traffic light"/>
        </a:ext>
      </dgm:extLst>
    </dgm:pt>
    <dgm:pt modelId="{C3C5FFB1-5D07-4637-BC18-1F5423A1E01B}" type="pres">
      <dgm:prSet presAssocID="{06E0F4E7-3B23-4877-BCFD-F63FA5100506}" presName="spaceRect" presStyleCnt="0"/>
      <dgm:spPr/>
    </dgm:pt>
    <dgm:pt modelId="{AEE90FF0-3B13-4B71-8B26-0C62A208EEF7}" type="pres">
      <dgm:prSet presAssocID="{06E0F4E7-3B23-4877-BCFD-F63FA5100506}" presName="textRect" presStyleLbl="revTx" presStyleIdx="6" presStyleCnt="8">
        <dgm:presLayoutVars>
          <dgm:chMax val="1"/>
          <dgm:chPref val="1"/>
        </dgm:presLayoutVars>
      </dgm:prSet>
      <dgm:spPr/>
    </dgm:pt>
    <dgm:pt modelId="{F327190B-CF2D-41EF-865C-3ECD41BB9245}" type="pres">
      <dgm:prSet presAssocID="{45297181-35E1-4F59-813B-ADDF66F1006E}" presName="sibTrans" presStyleCnt="0"/>
      <dgm:spPr/>
    </dgm:pt>
    <dgm:pt modelId="{6ADFB6B1-CFDA-4D2D-80C2-E98760F70895}" type="pres">
      <dgm:prSet presAssocID="{3A301D9B-7148-4DC4-A8BC-0517406D3DE7}" presName="compNode" presStyleCnt="0"/>
      <dgm:spPr/>
    </dgm:pt>
    <dgm:pt modelId="{A195607B-E56B-4FBD-8B28-06DC7EA1D126}" type="pres">
      <dgm:prSet presAssocID="{3A301D9B-7148-4DC4-A8BC-0517406D3DE7}" presName="iconBgRect" presStyleLbl="bgShp" presStyleIdx="7" presStyleCnt="8"/>
      <dgm:spPr/>
    </dgm:pt>
    <dgm:pt modelId="{0267383C-0E04-4823-B52F-2295E7ED9E79}" type="pres">
      <dgm:prSet presAssocID="{3A301D9B-7148-4DC4-A8BC-0517406D3DE7}"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Education"/>
        </a:ext>
      </dgm:extLst>
    </dgm:pt>
    <dgm:pt modelId="{BDF25FC7-2F19-4CF2-A6EA-EEA38F8EFC99}" type="pres">
      <dgm:prSet presAssocID="{3A301D9B-7148-4DC4-A8BC-0517406D3DE7}" presName="spaceRect" presStyleCnt="0"/>
      <dgm:spPr/>
    </dgm:pt>
    <dgm:pt modelId="{36029868-2F86-4465-AC7C-58AD86E28D61}" type="pres">
      <dgm:prSet presAssocID="{3A301D9B-7148-4DC4-A8BC-0517406D3DE7}" presName="textRect" presStyleLbl="revTx" presStyleIdx="7" presStyleCnt="8" custScaleX="75377">
        <dgm:presLayoutVars>
          <dgm:chMax val="1"/>
          <dgm:chPref val="1"/>
        </dgm:presLayoutVars>
      </dgm:prSet>
      <dgm:spPr/>
    </dgm:pt>
  </dgm:ptLst>
  <dgm:cxnLst>
    <dgm:cxn modelId="{4CAC3815-D960-470A-839D-C287CCF84566}" srcId="{386072B3-ED7D-4A2E-9BA6-A0D841F1DDE0}" destId="{06E0F4E7-3B23-4877-BCFD-F63FA5100506}" srcOrd="6" destOrd="0" parTransId="{DCEE337D-D56F-4720-9941-73CA333635A5}" sibTransId="{45297181-35E1-4F59-813B-ADDF66F1006E}"/>
    <dgm:cxn modelId="{DB80EC1B-EC22-46DC-BE88-1752EB462C45}" srcId="{386072B3-ED7D-4A2E-9BA6-A0D841F1DDE0}" destId="{F507F4E7-E147-4F6D-9850-E8A46D1C5F60}" srcOrd="4" destOrd="0" parTransId="{0F3A3F3B-6209-41BD-8946-FC9AE7644209}" sibTransId="{7C24A70F-AFCD-43B0-8D09-86EDE65570DB}"/>
    <dgm:cxn modelId="{67BB261E-F710-4727-AE5A-C7AF7EE54DFF}" type="presOf" srcId="{F507F4E7-E147-4F6D-9850-E8A46D1C5F60}" destId="{1C4C7B77-665A-4CD4-88FB-C48F224941DC}" srcOrd="0" destOrd="0" presId="urn:microsoft.com/office/officeart/2018/5/layout/IconCircleLabelList"/>
    <dgm:cxn modelId="{876EBC20-F506-4C98-A1E1-7614008CF745}" srcId="{386072B3-ED7D-4A2E-9BA6-A0D841F1DDE0}" destId="{AAC6102B-F30A-48D8-B920-AA529DF104BC}" srcOrd="3" destOrd="0" parTransId="{F3A564D3-E687-456E-89CA-F07BE44695C3}" sibTransId="{EC878C11-9A58-4413-A4E5-F1B1248EE1BC}"/>
    <dgm:cxn modelId="{AACBB927-87A3-49B2-B400-199E33F6B6A9}" type="presOf" srcId="{3A301D9B-7148-4DC4-A8BC-0517406D3DE7}" destId="{36029868-2F86-4465-AC7C-58AD86E28D61}" srcOrd="0" destOrd="0" presId="urn:microsoft.com/office/officeart/2018/5/layout/IconCircleLabelList"/>
    <dgm:cxn modelId="{DA88222B-D5AC-46E0-A8BE-1D329CB7D89B}" srcId="{386072B3-ED7D-4A2E-9BA6-A0D841F1DDE0}" destId="{7FB519D3-CBF5-4D23-A9A2-4CAAF5A4FE22}" srcOrd="1" destOrd="0" parTransId="{BDA73915-CC83-4BB5-9AD6-DD5E5D08F02E}" sibTransId="{62BFAB67-80FF-4450-B763-F76CBE90EC3E}"/>
    <dgm:cxn modelId="{AA62DE33-E75A-46CE-841D-D776DEBA3DB9}" srcId="{386072B3-ED7D-4A2E-9BA6-A0D841F1DDE0}" destId="{015FD026-EE98-4B53-AE18-94CEBF8C004D}" srcOrd="5" destOrd="0" parTransId="{0E16C36A-5F1A-446E-9581-9DFC7EB15257}" sibTransId="{E9980184-6DF9-4CB1-86AC-45E061169686}"/>
    <dgm:cxn modelId="{A6FA7E34-2855-4863-A5CB-B0F3BE4E81FC}" srcId="{386072B3-ED7D-4A2E-9BA6-A0D841F1DDE0}" destId="{E11766B2-DFC8-4110-BD23-B51651178AF7}" srcOrd="0" destOrd="0" parTransId="{1C4D1345-BB9D-43C7-AE50-7185395B3197}" sibTransId="{AB71C73C-6D5F-460D-A738-0DF69611284B}"/>
    <dgm:cxn modelId="{2AE79037-DBF0-4D7E-A7F2-0CC62F81C79F}" type="presOf" srcId="{7FB519D3-CBF5-4D23-A9A2-4CAAF5A4FE22}" destId="{11538CF1-FF5C-4735-9B9C-B5FA1AB885C6}" srcOrd="0" destOrd="0" presId="urn:microsoft.com/office/officeart/2018/5/layout/IconCircleLabelList"/>
    <dgm:cxn modelId="{F8377640-9BA7-4151-8980-FD0C4113D49D}" type="presOf" srcId="{015FD026-EE98-4B53-AE18-94CEBF8C004D}" destId="{137D214C-729D-40F9-8E86-5DDF9EF8A4F7}" srcOrd="0" destOrd="0" presId="urn:microsoft.com/office/officeart/2018/5/layout/IconCircleLabelList"/>
    <dgm:cxn modelId="{2E09D34B-8986-4C43-9BBB-B76783D94E92}" type="presOf" srcId="{AAC6102B-F30A-48D8-B920-AA529DF104BC}" destId="{BFFD62E2-801B-41E5-BCE2-33EFB2DC5F53}" srcOrd="0" destOrd="0" presId="urn:microsoft.com/office/officeart/2018/5/layout/IconCircleLabelList"/>
    <dgm:cxn modelId="{D8AD9992-E612-4FB3-BDEC-29923A7D5905}" srcId="{386072B3-ED7D-4A2E-9BA6-A0D841F1DDE0}" destId="{EA23C783-1967-4058-BEAD-46A1B88A4EC8}" srcOrd="2" destOrd="0" parTransId="{B50922CD-FC55-41A0-8BB3-FA983DFEAA98}" sibTransId="{900B1FCF-6B07-4D73-BF99-04657D90104C}"/>
    <dgm:cxn modelId="{792162B2-4D56-4B18-AEFA-8024AE1E88B7}" type="presOf" srcId="{E11766B2-DFC8-4110-BD23-B51651178AF7}" destId="{0EC2A682-8853-4C19-9CC3-3240A54CB37C}" srcOrd="0" destOrd="0" presId="urn:microsoft.com/office/officeart/2018/5/layout/IconCircleLabelList"/>
    <dgm:cxn modelId="{349C91B6-4587-49FF-9F1D-2CB9ECCC9AF5}" type="presOf" srcId="{06E0F4E7-3B23-4877-BCFD-F63FA5100506}" destId="{AEE90FF0-3B13-4B71-8B26-0C62A208EEF7}" srcOrd="0" destOrd="0" presId="urn:microsoft.com/office/officeart/2018/5/layout/IconCircleLabelList"/>
    <dgm:cxn modelId="{07620FC2-FF9B-4D0F-93C9-33F4DAC8B51A}" srcId="{386072B3-ED7D-4A2E-9BA6-A0D841F1DDE0}" destId="{3A301D9B-7148-4DC4-A8BC-0517406D3DE7}" srcOrd="7" destOrd="0" parTransId="{C9FD6C5D-38A2-4288-A464-EC679806E76C}" sibTransId="{7C987A53-0DF6-422D-8D12-4DC0AF83201D}"/>
    <dgm:cxn modelId="{7CF03BDE-A330-4E1C-A786-2030DE1B7D25}" type="presOf" srcId="{386072B3-ED7D-4A2E-9BA6-A0D841F1DDE0}" destId="{96874D69-BF88-471E-B345-11CAF386DAD1}" srcOrd="0" destOrd="0" presId="urn:microsoft.com/office/officeart/2018/5/layout/IconCircleLabelList"/>
    <dgm:cxn modelId="{C38D9DE9-34DE-4A50-8571-BE978B42D759}" type="presOf" srcId="{EA23C783-1967-4058-BEAD-46A1B88A4EC8}" destId="{FFE9B9DF-8FCB-4AFF-A8AB-016347B06CBD}" srcOrd="0" destOrd="0" presId="urn:microsoft.com/office/officeart/2018/5/layout/IconCircleLabelList"/>
    <dgm:cxn modelId="{D4D74924-0BA2-4088-9C10-39EEDB53FDBE}" type="presParOf" srcId="{96874D69-BF88-471E-B345-11CAF386DAD1}" destId="{6295EBF2-3359-479C-8480-06424E906390}" srcOrd="0" destOrd="0" presId="urn:microsoft.com/office/officeart/2018/5/layout/IconCircleLabelList"/>
    <dgm:cxn modelId="{53AF037C-684C-4E2A-B86A-50E9D35C4F50}" type="presParOf" srcId="{6295EBF2-3359-479C-8480-06424E906390}" destId="{C22E987B-BE3E-48CF-B03F-5E0688897A0B}" srcOrd="0" destOrd="0" presId="urn:microsoft.com/office/officeart/2018/5/layout/IconCircleLabelList"/>
    <dgm:cxn modelId="{1C4444DB-DD76-42D7-A045-F51E4798DA37}" type="presParOf" srcId="{6295EBF2-3359-479C-8480-06424E906390}" destId="{872E65C2-6751-48A9-9097-DBB4D5721A62}" srcOrd="1" destOrd="0" presId="urn:microsoft.com/office/officeart/2018/5/layout/IconCircleLabelList"/>
    <dgm:cxn modelId="{EBACED2B-A0FE-454D-B72D-D3952500BBD7}" type="presParOf" srcId="{6295EBF2-3359-479C-8480-06424E906390}" destId="{0DD7F8A4-2709-4C46-9BAA-F9D0B3004348}" srcOrd="2" destOrd="0" presId="urn:microsoft.com/office/officeart/2018/5/layout/IconCircleLabelList"/>
    <dgm:cxn modelId="{2006FF69-9C0E-4387-AA6E-0D0026AFA684}" type="presParOf" srcId="{6295EBF2-3359-479C-8480-06424E906390}" destId="{0EC2A682-8853-4C19-9CC3-3240A54CB37C}" srcOrd="3" destOrd="0" presId="urn:microsoft.com/office/officeart/2018/5/layout/IconCircleLabelList"/>
    <dgm:cxn modelId="{3D45C48C-0A5C-4C1D-8350-CA8CEE1A76D3}" type="presParOf" srcId="{96874D69-BF88-471E-B345-11CAF386DAD1}" destId="{E3CEB730-8BF9-4309-B600-120A8DB5B270}" srcOrd="1" destOrd="0" presId="urn:microsoft.com/office/officeart/2018/5/layout/IconCircleLabelList"/>
    <dgm:cxn modelId="{DAAD9E9D-2A31-464F-89CB-F073488A95D9}" type="presParOf" srcId="{96874D69-BF88-471E-B345-11CAF386DAD1}" destId="{28775569-CBDF-4F50-AD99-78755101A3A5}" srcOrd="2" destOrd="0" presId="urn:microsoft.com/office/officeart/2018/5/layout/IconCircleLabelList"/>
    <dgm:cxn modelId="{4E4B9142-8F74-4656-A479-453023C862F3}" type="presParOf" srcId="{28775569-CBDF-4F50-AD99-78755101A3A5}" destId="{DAE2AEC1-6CD4-4230-B351-CEB5DBBBA465}" srcOrd="0" destOrd="0" presId="urn:microsoft.com/office/officeart/2018/5/layout/IconCircleLabelList"/>
    <dgm:cxn modelId="{CEB7991A-9363-4F71-B3B0-B994113296C6}" type="presParOf" srcId="{28775569-CBDF-4F50-AD99-78755101A3A5}" destId="{2AED46B7-96CA-4473-BA07-4E1AF8745FE7}" srcOrd="1" destOrd="0" presId="urn:microsoft.com/office/officeart/2018/5/layout/IconCircleLabelList"/>
    <dgm:cxn modelId="{F2E633BB-3207-4C2B-B2BC-995CA46688C4}" type="presParOf" srcId="{28775569-CBDF-4F50-AD99-78755101A3A5}" destId="{23BB9072-50C7-4002-8157-C4736DA35BC4}" srcOrd="2" destOrd="0" presId="urn:microsoft.com/office/officeart/2018/5/layout/IconCircleLabelList"/>
    <dgm:cxn modelId="{47D5D368-3AD7-4115-AC44-ADD81289508A}" type="presParOf" srcId="{28775569-CBDF-4F50-AD99-78755101A3A5}" destId="{11538CF1-FF5C-4735-9B9C-B5FA1AB885C6}" srcOrd="3" destOrd="0" presId="urn:microsoft.com/office/officeart/2018/5/layout/IconCircleLabelList"/>
    <dgm:cxn modelId="{7DE2B5DE-DAD7-472B-8692-3B9F652B8182}" type="presParOf" srcId="{96874D69-BF88-471E-B345-11CAF386DAD1}" destId="{0B54489A-98EA-4FA3-9A2A-779F1F27118A}" srcOrd="3" destOrd="0" presId="urn:microsoft.com/office/officeart/2018/5/layout/IconCircleLabelList"/>
    <dgm:cxn modelId="{494EDE68-F7C3-4C81-98EF-80E4B39EF23E}" type="presParOf" srcId="{96874D69-BF88-471E-B345-11CAF386DAD1}" destId="{56FE680D-0655-4F4E-8128-5B79A4E2D472}" srcOrd="4" destOrd="0" presId="urn:microsoft.com/office/officeart/2018/5/layout/IconCircleLabelList"/>
    <dgm:cxn modelId="{EAB64C08-CF49-4ABB-8618-A530D52708DD}" type="presParOf" srcId="{56FE680D-0655-4F4E-8128-5B79A4E2D472}" destId="{9618936E-FE3C-4607-8800-5786B43D0984}" srcOrd="0" destOrd="0" presId="urn:microsoft.com/office/officeart/2018/5/layout/IconCircleLabelList"/>
    <dgm:cxn modelId="{1C9BC02D-DF13-4ABE-9AE3-3545B9431288}" type="presParOf" srcId="{56FE680D-0655-4F4E-8128-5B79A4E2D472}" destId="{F36D0362-29FC-4165-AEAF-1E8F9F138223}" srcOrd="1" destOrd="0" presId="urn:microsoft.com/office/officeart/2018/5/layout/IconCircleLabelList"/>
    <dgm:cxn modelId="{AA2BB6B8-5466-49E9-BCC8-4DC2CBB55C17}" type="presParOf" srcId="{56FE680D-0655-4F4E-8128-5B79A4E2D472}" destId="{2D505F3D-B67C-4A3D-8981-8B30101CDB41}" srcOrd="2" destOrd="0" presId="urn:microsoft.com/office/officeart/2018/5/layout/IconCircleLabelList"/>
    <dgm:cxn modelId="{DDA20271-011E-4A9E-BFB4-3A70E570F841}" type="presParOf" srcId="{56FE680D-0655-4F4E-8128-5B79A4E2D472}" destId="{FFE9B9DF-8FCB-4AFF-A8AB-016347B06CBD}" srcOrd="3" destOrd="0" presId="urn:microsoft.com/office/officeart/2018/5/layout/IconCircleLabelList"/>
    <dgm:cxn modelId="{A1E600CA-853B-44A1-A37B-DC11BCCF93CB}" type="presParOf" srcId="{96874D69-BF88-471E-B345-11CAF386DAD1}" destId="{C0CD565F-B6D3-4014-857C-E8522BE32CB2}" srcOrd="5" destOrd="0" presId="urn:microsoft.com/office/officeart/2018/5/layout/IconCircleLabelList"/>
    <dgm:cxn modelId="{BE12407D-881E-4ECD-9023-FE8196B863D1}" type="presParOf" srcId="{96874D69-BF88-471E-B345-11CAF386DAD1}" destId="{5AD10B2F-0A62-407C-89FE-6BC151F16BCD}" srcOrd="6" destOrd="0" presId="urn:microsoft.com/office/officeart/2018/5/layout/IconCircleLabelList"/>
    <dgm:cxn modelId="{3E574460-AF01-4A7C-9D91-0A82A0900BB5}" type="presParOf" srcId="{5AD10B2F-0A62-407C-89FE-6BC151F16BCD}" destId="{4F726592-4F76-4370-8F9E-FEC8B8C7947C}" srcOrd="0" destOrd="0" presId="urn:microsoft.com/office/officeart/2018/5/layout/IconCircleLabelList"/>
    <dgm:cxn modelId="{EE92A32E-C7BC-4E7F-828B-7F9D2FC2064A}" type="presParOf" srcId="{5AD10B2F-0A62-407C-89FE-6BC151F16BCD}" destId="{F0586752-D7E6-4853-9E9A-538ADB100D69}" srcOrd="1" destOrd="0" presId="urn:microsoft.com/office/officeart/2018/5/layout/IconCircleLabelList"/>
    <dgm:cxn modelId="{27F4913A-B6D5-4078-9FFC-95B6AD3EBD2C}" type="presParOf" srcId="{5AD10B2F-0A62-407C-89FE-6BC151F16BCD}" destId="{1F764A8F-6630-489C-BA74-5999A3909413}" srcOrd="2" destOrd="0" presId="urn:microsoft.com/office/officeart/2018/5/layout/IconCircleLabelList"/>
    <dgm:cxn modelId="{DC6B464D-A900-40BE-B074-ECF8F2532ECD}" type="presParOf" srcId="{5AD10B2F-0A62-407C-89FE-6BC151F16BCD}" destId="{BFFD62E2-801B-41E5-BCE2-33EFB2DC5F53}" srcOrd="3" destOrd="0" presId="urn:microsoft.com/office/officeart/2018/5/layout/IconCircleLabelList"/>
    <dgm:cxn modelId="{777960A2-C75F-4A2F-B1C5-509ECB7B6282}" type="presParOf" srcId="{96874D69-BF88-471E-B345-11CAF386DAD1}" destId="{5DDB06C5-37ED-4524-AE88-29ED2EFC75E6}" srcOrd="7" destOrd="0" presId="urn:microsoft.com/office/officeart/2018/5/layout/IconCircleLabelList"/>
    <dgm:cxn modelId="{117FF8FD-41B7-4D12-B4FF-574D877F3B42}" type="presParOf" srcId="{96874D69-BF88-471E-B345-11CAF386DAD1}" destId="{3F248660-386F-4F2C-9DE0-B41A6D361F02}" srcOrd="8" destOrd="0" presId="urn:microsoft.com/office/officeart/2018/5/layout/IconCircleLabelList"/>
    <dgm:cxn modelId="{09B42EEF-26DA-41A9-9C22-662E4FD254C8}" type="presParOf" srcId="{3F248660-386F-4F2C-9DE0-B41A6D361F02}" destId="{7D263D8A-C805-4C0D-A755-C9EE207AEF50}" srcOrd="0" destOrd="0" presId="urn:microsoft.com/office/officeart/2018/5/layout/IconCircleLabelList"/>
    <dgm:cxn modelId="{7ADA86C4-ABE5-427C-9C85-EB94456C0621}" type="presParOf" srcId="{3F248660-386F-4F2C-9DE0-B41A6D361F02}" destId="{B1FC4402-12D2-4085-8E77-26FBA3A0053E}" srcOrd="1" destOrd="0" presId="urn:microsoft.com/office/officeart/2018/5/layout/IconCircleLabelList"/>
    <dgm:cxn modelId="{BC0DCED1-8558-4648-8320-8DF9EDD23B76}" type="presParOf" srcId="{3F248660-386F-4F2C-9DE0-B41A6D361F02}" destId="{1963E754-CA25-42BC-8241-FA8770A5BBEE}" srcOrd="2" destOrd="0" presId="urn:microsoft.com/office/officeart/2018/5/layout/IconCircleLabelList"/>
    <dgm:cxn modelId="{48E25126-52D2-469F-A441-EB840A2DCA18}" type="presParOf" srcId="{3F248660-386F-4F2C-9DE0-B41A6D361F02}" destId="{1C4C7B77-665A-4CD4-88FB-C48F224941DC}" srcOrd="3" destOrd="0" presId="urn:microsoft.com/office/officeart/2018/5/layout/IconCircleLabelList"/>
    <dgm:cxn modelId="{F296A8F1-0B8B-4811-8CAB-8D8136B15071}" type="presParOf" srcId="{96874D69-BF88-471E-B345-11CAF386DAD1}" destId="{490FF154-F972-4841-991A-D558DC8D968D}" srcOrd="9" destOrd="0" presId="urn:microsoft.com/office/officeart/2018/5/layout/IconCircleLabelList"/>
    <dgm:cxn modelId="{D169FA3F-69B5-4858-BFE2-5F9ADD163F3C}" type="presParOf" srcId="{96874D69-BF88-471E-B345-11CAF386DAD1}" destId="{4C2A15C8-C0C2-428E-A4A3-CC70ADE3E766}" srcOrd="10" destOrd="0" presId="urn:microsoft.com/office/officeart/2018/5/layout/IconCircleLabelList"/>
    <dgm:cxn modelId="{4A243148-C580-4A28-933F-6A3956DCF565}" type="presParOf" srcId="{4C2A15C8-C0C2-428E-A4A3-CC70ADE3E766}" destId="{264263EA-CBD2-442C-9660-09BE5B59875C}" srcOrd="0" destOrd="0" presId="urn:microsoft.com/office/officeart/2018/5/layout/IconCircleLabelList"/>
    <dgm:cxn modelId="{650A885F-B896-4F9F-B3F4-8807F7283D75}" type="presParOf" srcId="{4C2A15C8-C0C2-428E-A4A3-CC70ADE3E766}" destId="{AEC3FBC7-0C02-4BE4-B2E2-A0CFA257350B}" srcOrd="1" destOrd="0" presId="urn:microsoft.com/office/officeart/2018/5/layout/IconCircleLabelList"/>
    <dgm:cxn modelId="{1D5127A6-EE52-4B48-9CF3-BE7DED74956E}" type="presParOf" srcId="{4C2A15C8-C0C2-428E-A4A3-CC70ADE3E766}" destId="{91C9012B-DF90-4E07-AAB9-6A8B4D558110}" srcOrd="2" destOrd="0" presId="urn:microsoft.com/office/officeart/2018/5/layout/IconCircleLabelList"/>
    <dgm:cxn modelId="{0E154937-DD63-479C-8900-FCB8149903FD}" type="presParOf" srcId="{4C2A15C8-C0C2-428E-A4A3-CC70ADE3E766}" destId="{137D214C-729D-40F9-8E86-5DDF9EF8A4F7}" srcOrd="3" destOrd="0" presId="urn:microsoft.com/office/officeart/2018/5/layout/IconCircleLabelList"/>
    <dgm:cxn modelId="{FA38923E-7D12-47B2-85CF-1F1A323C0AD5}" type="presParOf" srcId="{96874D69-BF88-471E-B345-11CAF386DAD1}" destId="{8B5CB886-3893-49BD-A9FC-1EDE68B681DE}" srcOrd="11" destOrd="0" presId="urn:microsoft.com/office/officeart/2018/5/layout/IconCircleLabelList"/>
    <dgm:cxn modelId="{E6F8923A-BF4B-427F-A68A-C5B11416D865}" type="presParOf" srcId="{96874D69-BF88-471E-B345-11CAF386DAD1}" destId="{64552142-DD7D-4D65-9A82-1C541002BE95}" srcOrd="12" destOrd="0" presId="urn:microsoft.com/office/officeart/2018/5/layout/IconCircleLabelList"/>
    <dgm:cxn modelId="{5BE17736-5D58-4C52-B1F6-A2F8188FF272}" type="presParOf" srcId="{64552142-DD7D-4D65-9A82-1C541002BE95}" destId="{FFD9C770-661A-4E59-9328-0BAAF61C851D}" srcOrd="0" destOrd="0" presId="urn:microsoft.com/office/officeart/2018/5/layout/IconCircleLabelList"/>
    <dgm:cxn modelId="{20D18988-A857-40FC-A71C-0F7B2FAAC4BC}" type="presParOf" srcId="{64552142-DD7D-4D65-9A82-1C541002BE95}" destId="{9876A87C-0E4C-4612-8FB7-C2B7253718A5}" srcOrd="1" destOrd="0" presId="urn:microsoft.com/office/officeart/2018/5/layout/IconCircleLabelList"/>
    <dgm:cxn modelId="{477B2E36-0BBD-48D9-B9C8-97353D03ECCF}" type="presParOf" srcId="{64552142-DD7D-4D65-9A82-1C541002BE95}" destId="{C3C5FFB1-5D07-4637-BC18-1F5423A1E01B}" srcOrd="2" destOrd="0" presId="urn:microsoft.com/office/officeart/2018/5/layout/IconCircleLabelList"/>
    <dgm:cxn modelId="{B0AB4B1A-E74B-4D13-A359-6E52889382E7}" type="presParOf" srcId="{64552142-DD7D-4D65-9A82-1C541002BE95}" destId="{AEE90FF0-3B13-4B71-8B26-0C62A208EEF7}" srcOrd="3" destOrd="0" presId="urn:microsoft.com/office/officeart/2018/5/layout/IconCircleLabelList"/>
    <dgm:cxn modelId="{8B9FC9EF-9A74-4986-84A6-0743BF77A8FD}" type="presParOf" srcId="{96874D69-BF88-471E-B345-11CAF386DAD1}" destId="{F327190B-CF2D-41EF-865C-3ECD41BB9245}" srcOrd="13" destOrd="0" presId="urn:microsoft.com/office/officeart/2018/5/layout/IconCircleLabelList"/>
    <dgm:cxn modelId="{8B6A2BC1-77D3-4C5B-9505-18F7667E3EE3}" type="presParOf" srcId="{96874D69-BF88-471E-B345-11CAF386DAD1}" destId="{6ADFB6B1-CFDA-4D2D-80C2-E98760F70895}" srcOrd="14" destOrd="0" presId="urn:microsoft.com/office/officeart/2018/5/layout/IconCircleLabelList"/>
    <dgm:cxn modelId="{2C8D7259-1AA8-4803-A68B-70ADE03E933D}" type="presParOf" srcId="{6ADFB6B1-CFDA-4D2D-80C2-E98760F70895}" destId="{A195607B-E56B-4FBD-8B28-06DC7EA1D126}" srcOrd="0" destOrd="0" presId="urn:microsoft.com/office/officeart/2018/5/layout/IconCircleLabelList"/>
    <dgm:cxn modelId="{D059112F-8ED4-45BB-9D2C-18B452551802}" type="presParOf" srcId="{6ADFB6B1-CFDA-4D2D-80C2-E98760F70895}" destId="{0267383C-0E04-4823-B52F-2295E7ED9E79}" srcOrd="1" destOrd="0" presId="urn:microsoft.com/office/officeart/2018/5/layout/IconCircleLabelList"/>
    <dgm:cxn modelId="{8A608997-3FD3-4AF8-B3B7-28E0044F6D7F}" type="presParOf" srcId="{6ADFB6B1-CFDA-4D2D-80C2-E98760F70895}" destId="{BDF25FC7-2F19-4CF2-A6EA-EEA38F8EFC99}" srcOrd="2" destOrd="0" presId="urn:microsoft.com/office/officeart/2018/5/layout/IconCircleLabelList"/>
    <dgm:cxn modelId="{C5EF837D-4C3A-4687-AFF7-EF2A707ADAB8}" type="presParOf" srcId="{6ADFB6B1-CFDA-4D2D-80C2-E98760F70895}" destId="{36029868-2F86-4465-AC7C-58AD86E28D6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ADB2F8-BB85-4237-85D5-D3104486C94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A2EAE11-20A9-4BFE-A6BB-485B72E24964}">
      <dgm:prSet custT="1"/>
      <dgm:spPr/>
      <dgm:t>
        <a:bodyPr/>
        <a:lstStyle/>
        <a:p>
          <a:r>
            <a:rPr lang="en-US" sz="1400" b="1"/>
            <a:t>Feb 24	 	</a:t>
          </a:r>
          <a:r>
            <a:rPr lang="en-US" sz="1400" b="1" err="1"/>
            <a:t>PoM</a:t>
          </a:r>
          <a:r>
            <a:rPr lang="en-US" sz="1400" b="1"/>
            <a:t> 3:  </a:t>
          </a:r>
          <a:r>
            <a:rPr lang="en-US" sz="1400" b="1">
              <a:latin typeface="Calibri Light" panose="020F0302020204030204"/>
            </a:rPr>
            <a:t>Jr</a:t>
          </a:r>
          <a:r>
            <a:rPr lang="en-US" sz="1400" b="1"/>
            <a:t>/</a:t>
          </a:r>
          <a:r>
            <a:rPr lang="en-US" sz="1400" b="1">
              <a:latin typeface="Calibri Light" panose="020F0302020204030204"/>
            </a:rPr>
            <a:t>Sr</a:t>
          </a:r>
          <a:r>
            <a:rPr lang="en-US" sz="1400" b="1"/>
            <a:t> Day Advising/</a:t>
          </a:r>
          <a:r>
            <a:rPr lang="en-US" sz="1400" b="1">
              <a:latin typeface="Calibri Light" panose="020F0302020204030204"/>
            </a:rPr>
            <a:t>Residency</a:t>
          </a:r>
          <a:r>
            <a:rPr lang="en-US" sz="1400" b="1"/>
            <a:t> Application Overview/The MSPE* </a:t>
          </a:r>
        </a:p>
      </dgm:t>
    </dgm:pt>
    <dgm:pt modelId="{70D778CF-2D48-4231-9598-A7230185750C}" type="parTrans" cxnId="{6AD279B8-0BB1-4991-9852-9CD13507B163}">
      <dgm:prSet/>
      <dgm:spPr/>
      <dgm:t>
        <a:bodyPr/>
        <a:lstStyle/>
        <a:p>
          <a:endParaRPr lang="en-US" sz="1400"/>
        </a:p>
      </dgm:t>
    </dgm:pt>
    <dgm:pt modelId="{F10D8138-0003-475E-B055-711E6C8571FD}" type="sibTrans" cxnId="{6AD279B8-0BB1-4991-9852-9CD13507B163}">
      <dgm:prSet/>
      <dgm:spPr/>
      <dgm:t>
        <a:bodyPr/>
        <a:lstStyle/>
        <a:p>
          <a:endParaRPr lang="en-US" sz="1400"/>
        </a:p>
      </dgm:t>
    </dgm:pt>
    <dgm:pt modelId="{296B883A-47ED-43A5-85D1-00DB30EDBD0C}">
      <dgm:prSet custT="1"/>
      <dgm:spPr/>
      <dgm:t>
        <a:bodyPr/>
        <a:lstStyle/>
        <a:p>
          <a:r>
            <a:rPr lang="en-US" sz="1400" strike="noStrike" baseline="0"/>
            <a:t>Mar-Aug	Personal Statement Writing Workshops</a:t>
          </a:r>
          <a:r>
            <a:rPr lang="en-US" sz="1400"/>
            <a:t>		</a:t>
          </a:r>
          <a:endParaRPr lang="en-US" sz="1400" strike="noStrike" baseline="0"/>
        </a:p>
      </dgm:t>
    </dgm:pt>
    <dgm:pt modelId="{DB03E8F1-2B8C-4B62-B06D-5D5C5923218B}" type="parTrans" cxnId="{DB0AACAD-8824-4787-82F6-78545351DBC1}">
      <dgm:prSet/>
      <dgm:spPr/>
      <dgm:t>
        <a:bodyPr/>
        <a:lstStyle/>
        <a:p>
          <a:endParaRPr lang="en-US" sz="1400"/>
        </a:p>
      </dgm:t>
    </dgm:pt>
    <dgm:pt modelId="{1CFC4099-8A96-4732-920B-8CD1A87FF727}" type="sibTrans" cxnId="{DB0AACAD-8824-4787-82F6-78545351DBC1}">
      <dgm:prSet/>
      <dgm:spPr/>
      <dgm:t>
        <a:bodyPr/>
        <a:lstStyle/>
        <a:p>
          <a:endParaRPr lang="en-US" sz="1400"/>
        </a:p>
      </dgm:t>
    </dgm:pt>
    <dgm:pt modelId="{32181FAC-62E4-4931-8EA8-1F2E2B50DF24}">
      <dgm:prSet custT="1"/>
      <dgm:spPr/>
      <dgm:t>
        <a:bodyPr/>
        <a:lstStyle/>
        <a:p>
          <a:r>
            <a:rPr lang="en-US" sz="1400">
              <a:highlight>
                <a:srgbClr val="C0C0C0"/>
              </a:highlight>
            </a:rPr>
            <a:t>May-Jun		OSA 1:1 Advising Sessions </a:t>
          </a:r>
        </a:p>
      </dgm:t>
    </dgm:pt>
    <dgm:pt modelId="{F80F7355-D3F5-4D0B-90D3-C141ED257BCB}" type="parTrans" cxnId="{B02277B4-8AB4-4DA2-8A39-A27E635558A4}">
      <dgm:prSet/>
      <dgm:spPr/>
      <dgm:t>
        <a:bodyPr/>
        <a:lstStyle/>
        <a:p>
          <a:endParaRPr lang="en-US" sz="1400"/>
        </a:p>
      </dgm:t>
    </dgm:pt>
    <dgm:pt modelId="{A43985C4-8D20-4247-B297-FD0127391C34}" type="sibTrans" cxnId="{B02277B4-8AB4-4DA2-8A39-A27E635558A4}">
      <dgm:prSet/>
      <dgm:spPr/>
      <dgm:t>
        <a:bodyPr/>
        <a:lstStyle/>
        <a:p>
          <a:endParaRPr lang="en-US" sz="1400"/>
        </a:p>
      </dgm:t>
    </dgm:pt>
    <dgm:pt modelId="{0E9ACA25-0721-47DA-BB41-684A4FA5B095}">
      <dgm:prSet custT="1"/>
      <dgm:spPr/>
      <dgm:t>
        <a:bodyPr/>
        <a:lstStyle/>
        <a:p>
          <a:r>
            <a:rPr lang="en-US" sz="1400"/>
            <a:t>Aug		Interview Workshops, Mock Interview Programs </a:t>
          </a:r>
        </a:p>
      </dgm:t>
    </dgm:pt>
    <dgm:pt modelId="{B0DF6869-14BD-406F-9AE8-64ABE5A547E1}" type="parTrans" cxnId="{489AFCE1-09FE-411A-8D25-418141B3F290}">
      <dgm:prSet/>
      <dgm:spPr/>
      <dgm:t>
        <a:bodyPr/>
        <a:lstStyle/>
        <a:p>
          <a:endParaRPr lang="en-US" sz="1400"/>
        </a:p>
      </dgm:t>
    </dgm:pt>
    <dgm:pt modelId="{A27CE332-1B71-4B03-BF26-60CE0172E822}" type="sibTrans" cxnId="{489AFCE1-09FE-411A-8D25-418141B3F290}">
      <dgm:prSet/>
      <dgm:spPr/>
      <dgm:t>
        <a:bodyPr/>
        <a:lstStyle/>
        <a:p>
          <a:endParaRPr lang="en-US" sz="1400"/>
        </a:p>
      </dgm:t>
    </dgm:pt>
    <dgm:pt modelId="{2FA4769C-825C-4698-B3E2-81FDBFD20893}">
      <dgm:prSet custT="1"/>
      <dgm:spPr/>
      <dgm:t>
        <a:bodyPr/>
        <a:lstStyle/>
        <a:p>
          <a:r>
            <a:rPr lang="en-US" sz="1400" b="1"/>
            <a:t>Mar: 		Match Week Workshop*</a:t>
          </a:r>
          <a:endParaRPr lang="en-US" sz="1400"/>
        </a:p>
      </dgm:t>
    </dgm:pt>
    <dgm:pt modelId="{9C0829C0-C8A1-480A-89DC-B97BF4E2C62C}" type="parTrans" cxnId="{18797158-0291-4663-A71A-8AECE5BD3709}">
      <dgm:prSet/>
      <dgm:spPr/>
      <dgm:t>
        <a:bodyPr/>
        <a:lstStyle/>
        <a:p>
          <a:endParaRPr lang="en-US" sz="1400"/>
        </a:p>
      </dgm:t>
    </dgm:pt>
    <dgm:pt modelId="{C4F37875-3805-43DE-BC8C-0090DFA43822}" type="sibTrans" cxnId="{18797158-0291-4663-A71A-8AECE5BD3709}">
      <dgm:prSet/>
      <dgm:spPr/>
      <dgm:t>
        <a:bodyPr/>
        <a:lstStyle/>
        <a:p>
          <a:endParaRPr lang="en-US" sz="1400"/>
        </a:p>
      </dgm:t>
    </dgm:pt>
    <dgm:pt modelId="{19913CC5-0FC3-4817-9AE1-8692AC98CE8D}">
      <dgm:prSet custT="1"/>
      <dgm:spPr/>
      <dgm:t>
        <a:bodyPr/>
        <a:lstStyle/>
        <a:p>
          <a:r>
            <a:rPr lang="en-US" sz="1400" b="1"/>
            <a:t>Dec 9 		Advanced Clinical Phase Scheduling*</a:t>
          </a:r>
        </a:p>
        <a:p>
          <a:r>
            <a:rPr lang="en-US" sz="1400" b="1"/>
            <a:t>		</a:t>
          </a:r>
        </a:p>
      </dgm:t>
    </dgm:pt>
    <dgm:pt modelId="{5A6EC708-92F3-4321-8676-36B0AA8A387F}" type="parTrans" cxnId="{1CF64EE4-934E-4072-A324-B7681230F1CC}">
      <dgm:prSet/>
      <dgm:spPr/>
      <dgm:t>
        <a:bodyPr/>
        <a:lstStyle/>
        <a:p>
          <a:endParaRPr lang="en-US" sz="1400"/>
        </a:p>
      </dgm:t>
    </dgm:pt>
    <dgm:pt modelId="{FFB8F808-ED75-4D45-9CB7-4006E59CAA9C}" type="sibTrans" cxnId="{1CF64EE4-934E-4072-A324-B7681230F1CC}">
      <dgm:prSet/>
      <dgm:spPr/>
      <dgm:t>
        <a:bodyPr/>
        <a:lstStyle/>
        <a:p>
          <a:endParaRPr lang="en-US" sz="1400"/>
        </a:p>
      </dgm:t>
    </dgm:pt>
    <dgm:pt modelId="{50D6722B-38C8-47FC-9AC6-FA0A01442DAA}">
      <dgm:prSet custT="1"/>
      <dgm:spPr/>
      <dgm:t>
        <a:bodyPr/>
        <a:lstStyle/>
        <a:p>
          <a:r>
            <a:rPr lang="en-US" sz="1400" b="0" i="1"/>
            <a:t>Aug 6		</a:t>
          </a:r>
          <a:r>
            <a:rPr lang="en-US" sz="1400" b="0" i="1" err="1"/>
            <a:t>PoM</a:t>
          </a:r>
          <a:r>
            <a:rPr lang="en-US" sz="1400" b="0" i="1"/>
            <a:t> 3: Introduction OSA Advising/Specialty Choice/</a:t>
          </a:r>
          <a:r>
            <a:rPr lang="en-US" sz="1400" b="0" i="1" err="1"/>
            <a:t>CiM</a:t>
          </a:r>
          <a:r>
            <a:rPr lang="en-US" sz="1400" b="0" i="1"/>
            <a:t>*</a:t>
          </a:r>
          <a:r>
            <a:rPr lang="en-US" sz="1400" b="1" i="1"/>
            <a:t> </a:t>
          </a:r>
        </a:p>
      </dgm:t>
    </dgm:pt>
    <dgm:pt modelId="{7E21C279-2CD0-48CC-A2DE-2276440F100E}" type="parTrans" cxnId="{9B930662-D7ED-4AD3-8C32-D626F5019866}">
      <dgm:prSet/>
      <dgm:spPr/>
      <dgm:t>
        <a:bodyPr/>
        <a:lstStyle/>
        <a:p>
          <a:endParaRPr lang="en-US" sz="1400"/>
        </a:p>
      </dgm:t>
    </dgm:pt>
    <dgm:pt modelId="{65C55B9A-7824-46F9-9B3B-864C84450033}" type="sibTrans" cxnId="{9B930662-D7ED-4AD3-8C32-D626F5019866}">
      <dgm:prSet/>
      <dgm:spPr/>
      <dgm:t>
        <a:bodyPr/>
        <a:lstStyle/>
        <a:p>
          <a:endParaRPr lang="en-US" sz="1400"/>
        </a:p>
      </dgm:t>
    </dgm:pt>
    <dgm:pt modelId="{AA756EB6-042E-4D31-9689-4640472F659A}">
      <dgm:prSet custT="1"/>
      <dgm:spPr/>
      <dgm:t>
        <a:bodyPr/>
        <a:lstStyle/>
        <a:p>
          <a:r>
            <a:rPr lang="en-US" sz="1400" b="0"/>
            <a:t>Nov 4 		Taking a Gap Year:  Considerations and Planning </a:t>
          </a:r>
        </a:p>
      </dgm:t>
    </dgm:pt>
    <dgm:pt modelId="{67C6B797-8C6E-49DA-88C4-D628AF4960F7}" type="parTrans" cxnId="{6D767BD2-044D-49F8-BEC8-108BDDBE9077}">
      <dgm:prSet/>
      <dgm:spPr/>
      <dgm:t>
        <a:bodyPr/>
        <a:lstStyle/>
        <a:p>
          <a:endParaRPr lang="en-US" sz="1400"/>
        </a:p>
      </dgm:t>
    </dgm:pt>
    <dgm:pt modelId="{7C9424F6-C499-4E11-99EE-CFF07396B803}" type="sibTrans" cxnId="{6D767BD2-044D-49F8-BEC8-108BDDBE9077}">
      <dgm:prSet/>
      <dgm:spPr/>
      <dgm:t>
        <a:bodyPr/>
        <a:lstStyle/>
        <a:p>
          <a:endParaRPr lang="en-US" sz="1400"/>
        </a:p>
      </dgm:t>
    </dgm:pt>
    <dgm:pt modelId="{EBD44444-9BED-4B96-B4B9-24F0355538CD}">
      <dgm:prSet custT="1"/>
      <dgm:spPr/>
      <dgm:t>
        <a:bodyPr/>
        <a:lstStyle/>
        <a:p>
          <a:r>
            <a:rPr lang="en-US" sz="1400"/>
            <a:t>Apr TBD 	The Preliminary and TY Application</a:t>
          </a:r>
        </a:p>
      </dgm:t>
    </dgm:pt>
    <dgm:pt modelId="{5BCE1B2A-70A4-4BB4-8E86-4E9BE45F5862}" type="parTrans" cxnId="{9BEA8CCD-6E17-4E3C-9B84-73A60D08DA27}">
      <dgm:prSet/>
      <dgm:spPr/>
      <dgm:t>
        <a:bodyPr/>
        <a:lstStyle/>
        <a:p>
          <a:endParaRPr lang="en-US" sz="1400"/>
        </a:p>
      </dgm:t>
    </dgm:pt>
    <dgm:pt modelId="{3BB383A1-4E4C-46C7-802F-7E9940402943}" type="sibTrans" cxnId="{9BEA8CCD-6E17-4E3C-9B84-73A60D08DA27}">
      <dgm:prSet/>
      <dgm:spPr/>
      <dgm:t>
        <a:bodyPr/>
        <a:lstStyle/>
        <a:p>
          <a:endParaRPr lang="en-US" sz="1400"/>
        </a:p>
      </dgm:t>
    </dgm:pt>
    <dgm:pt modelId="{59557A88-481D-453C-AC90-06A813953EB6}">
      <dgm:prSet custT="1"/>
      <dgm:spPr/>
      <dgm:t>
        <a:bodyPr/>
        <a:lstStyle/>
        <a:p>
          <a:r>
            <a:rPr lang="en-US" sz="1400"/>
            <a:t>Apr		OSA Specialty-Specific Advising 	</a:t>
          </a:r>
        </a:p>
      </dgm:t>
    </dgm:pt>
    <dgm:pt modelId="{55B9ED9E-EB7D-4E50-B663-BD0C73C1259D}" type="parTrans" cxnId="{F555CC92-0277-4966-BF6E-BDDD871DD8FB}">
      <dgm:prSet/>
      <dgm:spPr/>
      <dgm:t>
        <a:bodyPr/>
        <a:lstStyle/>
        <a:p>
          <a:endParaRPr lang="en-US" sz="1400"/>
        </a:p>
      </dgm:t>
    </dgm:pt>
    <dgm:pt modelId="{97C91E81-8929-40C9-A564-E518B52CF885}" type="sibTrans" cxnId="{F555CC92-0277-4966-BF6E-BDDD871DD8FB}">
      <dgm:prSet/>
      <dgm:spPr/>
      <dgm:t>
        <a:bodyPr/>
        <a:lstStyle/>
        <a:p>
          <a:endParaRPr lang="en-US" sz="1400"/>
        </a:p>
      </dgm:t>
    </dgm:pt>
    <dgm:pt modelId="{F08CE2CD-C7A9-44D6-AA9D-4C2C2B715B23}">
      <dgm:prSet custT="1"/>
      <dgm:spPr/>
      <dgm:t>
        <a:bodyPr/>
        <a:lstStyle/>
        <a:p>
          <a:r>
            <a:rPr lang="en-US" sz="1400"/>
            <a:t>Jun 	               Residency Application Workshop (ERAS, SF, Central App and more) </a:t>
          </a:r>
        </a:p>
      </dgm:t>
    </dgm:pt>
    <dgm:pt modelId="{5EA554C0-1531-4954-8263-84191AFEE9D8}" type="parTrans" cxnId="{C5ADA3F9-7FB4-409B-B653-AF01B64A82F3}">
      <dgm:prSet/>
      <dgm:spPr/>
      <dgm:t>
        <a:bodyPr/>
        <a:lstStyle/>
        <a:p>
          <a:endParaRPr lang="en-US" sz="1400"/>
        </a:p>
      </dgm:t>
    </dgm:pt>
    <dgm:pt modelId="{557984FE-FF82-4147-B5A3-64B8F620CE30}" type="sibTrans" cxnId="{C5ADA3F9-7FB4-409B-B653-AF01B64A82F3}">
      <dgm:prSet/>
      <dgm:spPr/>
      <dgm:t>
        <a:bodyPr/>
        <a:lstStyle/>
        <a:p>
          <a:endParaRPr lang="en-US" sz="1400"/>
        </a:p>
      </dgm:t>
    </dgm:pt>
    <dgm:pt modelId="{6D69166B-A74E-4082-898E-229A29E5ABDE}">
      <dgm:prSet custT="1"/>
      <dgm:spPr/>
      <dgm:t>
        <a:bodyPr/>
        <a:lstStyle/>
        <a:p>
          <a:r>
            <a:rPr lang="en-US" sz="1400" b="0" i="1"/>
            <a:t>Oct 28 		PoM3:  Professional Identity/Mission and Brand/CV Tips* </a:t>
          </a:r>
        </a:p>
      </dgm:t>
    </dgm:pt>
    <dgm:pt modelId="{A9F731C0-D776-4F63-81B7-08887FC014BB}" type="parTrans" cxnId="{76680909-B548-4AB7-ADAE-203178A2C6B1}">
      <dgm:prSet/>
      <dgm:spPr/>
      <dgm:t>
        <a:bodyPr/>
        <a:lstStyle/>
        <a:p>
          <a:endParaRPr lang="en-US" sz="1400"/>
        </a:p>
      </dgm:t>
    </dgm:pt>
    <dgm:pt modelId="{43A69D0A-819A-4554-A9C8-5F2756C6BDC6}" type="sibTrans" cxnId="{76680909-B548-4AB7-ADAE-203178A2C6B1}">
      <dgm:prSet/>
      <dgm:spPr/>
      <dgm:t>
        <a:bodyPr/>
        <a:lstStyle/>
        <a:p>
          <a:endParaRPr lang="en-US" sz="1400"/>
        </a:p>
      </dgm:t>
    </dgm:pt>
    <dgm:pt modelId="{496B01D9-DD5C-4761-89AC-F40561C9B1E4}">
      <dgm:prSet custT="1"/>
      <dgm:spPr/>
      <dgm:t>
        <a:bodyPr/>
        <a:lstStyle/>
        <a:p>
          <a:r>
            <a:rPr lang="en-US" sz="1400"/>
            <a:t>Jan       		Post Interview Advising/Rank Order Lists </a:t>
          </a:r>
        </a:p>
      </dgm:t>
    </dgm:pt>
    <dgm:pt modelId="{8FA08DA1-34CD-4540-93FF-78B238660CF0}" type="parTrans" cxnId="{9599B4AE-428F-4BE3-AE86-222B8036989C}">
      <dgm:prSet/>
      <dgm:spPr/>
      <dgm:t>
        <a:bodyPr/>
        <a:lstStyle/>
        <a:p>
          <a:endParaRPr lang="en-US" sz="1400"/>
        </a:p>
      </dgm:t>
    </dgm:pt>
    <dgm:pt modelId="{C78C5C40-012E-4F35-9134-E23DB85FC66B}" type="sibTrans" cxnId="{9599B4AE-428F-4BE3-AE86-222B8036989C}">
      <dgm:prSet/>
      <dgm:spPr/>
      <dgm:t>
        <a:bodyPr/>
        <a:lstStyle/>
        <a:p>
          <a:endParaRPr lang="en-US" sz="1400"/>
        </a:p>
      </dgm:t>
    </dgm:pt>
    <dgm:pt modelId="{253E4D7F-6CF5-4F54-B73A-DF30A2F2C52F}">
      <dgm:prSet custT="1"/>
      <dgm:spPr/>
      <dgm:t>
        <a:bodyPr/>
        <a:lstStyle/>
        <a:p>
          <a:r>
            <a:rPr lang="en-US" sz="1400" b="1"/>
            <a:t>Dec 9		Registration and Timing of Step 2* </a:t>
          </a:r>
        </a:p>
        <a:p>
          <a:r>
            <a:rPr lang="en-US" sz="1400" b="1"/>
            <a:t>	</a:t>
          </a:r>
        </a:p>
      </dgm:t>
    </dgm:pt>
    <dgm:pt modelId="{071B8753-A7CF-47FB-BF3B-362E6C331A08}" type="parTrans" cxnId="{D536738B-AE09-4600-B947-BEC5C0B7CDB8}">
      <dgm:prSet/>
      <dgm:spPr/>
      <dgm:t>
        <a:bodyPr/>
        <a:lstStyle/>
        <a:p>
          <a:endParaRPr lang="en-US" sz="1400"/>
        </a:p>
      </dgm:t>
    </dgm:pt>
    <dgm:pt modelId="{23580D0B-69ED-4031-893E-AB102D9A31F3}" type="sibTrans" cxnId="{D536738B-AE09-4600-B947-BEC5C0B7CDB8}">
      <dgm:prSet/>
      <dgm:spPr/>
      <dgm:t>
        <a:bodyPr/>
        <a:lstStyle/>
        <a:p>
          <a:endParaRPr lang="en-US" sz="1400"/>
        </a:p>
      </dgm:t>
    </dgm:pt>
    <dgm:pt modelId="{19D51B1B-0F44-47A4-B287-B434D6193F09}">
      <dgm:prSet custT="1"/>
      <dgm:spPr/>
      <dgm:t>
        <a:bodyPr/>
        <a:lstStyle/>
        <a:p>
          <a:r>
            <a:rPr lang="en-US" sz="1400" b="0"/>
            <a:t>Dec 9		Applying for Extramural Rotations:  Navigating VSLO and Student Panel 	</a:t>
          </a:r>
          <a:r>
            <a:rPr lang="en-US" sz="1400" b="1"/>
            <a:t> </a:t>
          </a:r>
        </a:p>
      </dgm:t>
    </dgm:pt>
    <dgm:pt modelId="{8F43239A-BDFD-4166-8434-483F98B5CC0C}" type="parTrans" cxnId="{ED94E57A-789E-4BDC-9EE7-437A07ECA962}">
      <dgm:prSet/>
      <dgm:spPr/>
      <dgm:t>
        <a:bodyPr/>
        <a:lstStyle/>
        <a:p>
          <a:endParaRPr lang="en-US" sz="1400"/>
        </a:p>
      </dgm:t>
    </dgm:pt>
    <dgm:pt modelId="{4AF0DD87-2538-4F5A-A0AE-570C7D8474CE}" type="sibTrans" cxnId="{ED94E57A-789E-4BDC-9EE7-437A07ECA962}">
      <dgm:prSet/>
      <dgm:spPr/>
      <dgm:t>
        <a:bodyPr/>
        <a:lstStyle/>
        <a:p>
          <a:endParaRPr lang="en-US" sz="1400"/>
        </a:p>
      </dgm:t>
    </dgm:pt>
    <dgm:pt modelId="{F56082F0-5343-417B-8BD3-649E0F2D4B31}">
      <dgm:prSet custT="1"/>
      <dgm:spPr/>
      <dgm:t>
        <a:bodyPr/>
        <a:lstStyle/>
        <a:p>
          <a:r>
            <a:rPr lang="en-US" sz="1400" b="0">
              <a:highlight>
                <a:srgbClr val="C0C0C0"/>
              </a:highlight>
            </a:rPr>
            <a:t>Jan                         OSA 1:1 Career Decision Making/Scheduling Advising Sessions </a:t>
          </a:r>
        </a:p>
      </dgm:t>
    </dgm:pt>
    <dgm:pt modelId="{6CD289BB-146C-439C-9578-CBE37ADEA270}" type="parTrans" cxnId="{8684505B-635A-4A57-887F-21D918195411}">
      <dgm:prSet/>
      <dgm:spPr/>
      <dgm:t>
        <a:bodyPr/>
        <a:lstStyle/>
        <a:p>
          <a:endParaRPr lang="en-US"/>
        </a:p>
      </dgm:t>
    </dgm:pt>
    <dgm:pt modelId="{AC42F0D4-F003-4434-AC97-7B2610D49D14}" type="sibTrans" cxnId="{8684505B-635A-4A57-887F-21D918195411}">
      <dgm:prSet/>
      <dgm:spPr/>
      <dgm:t>
        <a:bodyPr/>
        <a:lstStyle/>
        <a:p>
          <a:endParaRPr lang="en-US"/>
        </a:p>
      </dgm:t>
    </dgm:pt>
    <dgm:pt modelId="{295A8285-D275-46F7-A07C-59E361FA3C75}" type="pres">
      <dgm:prSet presAssocID="{AFADB2F8-BB85-4237-85D5-D3104486C949}" presName="vert0" presStyleCnt="0">
        <dgm:presLayoutVars>
          <dgm:dir/>
          <dgm:animOne val="branch"/>
          <dgm:animLvl val="lvl"/>
        </dgm:presLayoutVars>
      </dgm:prSet>
      <dgm:spPr/>
    </dgm:pt>
    <dgm:pt modelId="{B6D7FFFA-DB56-4E9B-95E8-75EAF6F4204E}" type="pres">
      <dgm:prSet presAssocID="{50D6722B-38C8-47FC-9AC6-FA0A01442DAA}" presName="thickLine" presStyleLbl="alignNode1" presStyleIdx="0" presStyleCnt="16"/>
      <dgm:spPr/>
    </dgm:pt>
    <dgm:pt modelId="{05F3A7B3-1085-49CC-ABC4-282D128740F6}" type="pres">
      <dgm:prSet presAssocID="{50D6722B-38C8-47FC-9AC6-FA0A01442DAA}" presName="horz1" presStyleCnt="0"/>
      <dgm:spPr/>
    </dgm:pt>
    <dgm:pt modelId="{8ADE9028-2C41-45C7-8A14-CBEFEE1F2B2C}" type="pres">
      <dgm:prSet presAssocID="{50D6722B-38C8-47FC-9AC6-FA0A01442DAA}" presName="tx1" presStyleLbl="revTx" presStyleIdx="0" presStyleCnt="16"/>
      <dgm:spPr/>
    </dgm:pt>
    <dgm:pt modelId="{295C094A-E927-47E8-B1A0-D7E77D3C72B4}" type="pres">
      <dgm:prSet presAssocID="{50D6722B-38C8-47FC-9AC6-FA0A01442DAA}" presName="vert1" presStyleCnt="0"/>
      <dgm:spPr/>
    </dgm:pt>
    <dgm:pt modelId="{41571D83-DCFB-4E15-92E4-AE1299F216EE}" type="pres">
      <dgm:prSet presAssocID="{6D69166B-A74E-4082-898E-229A29E5ABDE}" presName="thickLine" presStyleLbl="alignNode1" presStyleIdx="1" presStyleCnt="16"/>
      <dgm:spPr/>
    </dgm:pt>
    <dgm:pt modelId="{9C39C5D3-F91D-47D8-95AE-A1C4FE1FD482}" type="pres">
      <dgm:prSet presAssocID="{6D69166B-A74E-4082-898E-229A29E5ABDE}" presName="horz1" presStyleCnt="0"/>
      <dgm:spPr/>
    </dgm:pt>
    <dgm:pt modelId="{3B3ADE19-B862-482E-8E20-1B69CDA25FC2}" type="pres">
      <dgm:prSet presAssocID="{6D69166B-A74E-4082-898E-229A29E5ABDE}" presName="tx1" presStyleLbl="revTx" presStyleIdx="1" presStyleCnt="16"/>
      <dgm:spPr/>
    </dgm:pt>
    <dgm:pt modelId="{376AB381-A377-4072-A9EE-E38BF551B98A}" type="pres">
      <dgm:prSet presAssocID="{6D69166B-A74E-4082-898E-229A29E5ABDE}" presName="vert1" presStyleCnt="0"/>
      <dgm:spPr/>
    </dgm:pt>
    <dgm:pt modelId="{23C06172-6AC9-4CE1-8070-3CBB1C82A37F}" type="pres">
      <dgm:prSet presAssocID="{AA756EB6-042E-4D31-9689-4640472F659A}" presName="thickLine" presStyleLbl="alignNode1" presStyleIdx="2" presStyleCnt="16"/>
      <dgm:spPr/>
    </dgm:pt>
    <dgm:pt modelId="{026DA4B4-5EDF-446A-A2B3-BBCE7072A0A2}" type="pres">
      <dgm:prSet presAssocID="{AA756EB6-042E-4D31-9689-4640472F659A}" presName="horz1" presStyleCnt="0"/>
      <dgm:spPr/>
    </dgm:pt>
    <dgm:pt modelId="{6C2E747B-80DE-4682-B550-502611B7EA93}" type="pres">
      <dgm:prSet presAssocID="{AA756EB6-042E-4D31-9689-4640472F659A}" presName="tx1" presStyleLbl="revTx" presStyleIdx="2" presStyleCnt="16"/>
      <dgm:spPr/>
    </dgm:pt>
    <dgm:pt modelId="{8D43BD63-7A35-45D7-A83C-B5976760CB0E}" type="pres">
      <dgm:prSet presAssocID="{AA756EB6-042E-4D31-9689-4640472F659A}" presName="vert1" presStyleCnt="0"/>
      <dgm:spPr/>
    </dgm:pt>
    <dgm:pt modelId="{65B07348-23CE-4817-94FA-0B2DE9742E9C}" type="pres">
      <dgm:prSet presAssocID="{19913CC5-0FC3-4817-9AE1-8692AC98CE8D}" presName="thickLine" presStyleLbl="alignNode1" presStyleIdx="3" presStyleCnt="16"/>
      <dgm:spPr/>
    </dgm:pt>
    <dgm:pt modelId="{85FEE56E-E5DC-4919-9F73-6658D042495D}" type="pres">
      <dgm:prSet presAssocID="{19913CC5-0FC3-4817-9AE1-8692AC98CE8D}" presName="horz1" presStyleCnt="0"/>
      <dgm:spPr/>
    </dgm:pt>
    <dgm:pt modelId="{D21CBD24-575E-4F8E-A157-F46AE0C44FFC}" type="pres">
      <dgm:prSet presAssocID="{19913CC5-0FC3-4817-9AE1-8692AC98CE8D}" presName="tx1" presStyleLbl="revTx" presStyleIdx="3" presStyleCnt="16"/>
      <dgm:spPr/>
    </dgm:pt>
    <dgm:pt modelId="{E56AA20F-8EF3-4D3F-BEDB-134D7D3259C9}" type="pres">
      <dgm:prSet presAssocID="{19913CC5-0FC3-4817-9AE1-8692AC98CE8D}" presName="vert1" presStyleCnt="0"/>
      <dgm:spPr/>
    </dgm:pt>
    <dgm:pt modelId="{1E8653A3-AEC3-4CFD-8894-626A96F46B96}" type="pres">
      <dgm:prSet presAssocID="{253E4D7F-6CF5-4F54-B73A-DF30A2F2C52F}" presName="thickLine" presStyleLbl="alignNode1" presStyleIdx="4" presStyleCnt="16"/>
      <dgm:spPr/>
    </dgm:pt>
    <dgm:pt modelId="{36CDE207-CC72-4562-8085-4B9F87B85E50}" type="pres">
      <dgm:prSet presAssocID="{253E4D7F-6CF5-4F54-B73A-DF30A2F2C52F}" presName="horz1" presStyleCnt="0"/>
      <dgm:spPr/>
    </dgm:pt>
    <dgm:pt modelId="{29ACCE90-C69E-4CFA-BE66-5470E1EAE95C}" type="pres">
      <dgm:prSet presAssocID="{253E4D7F-6CF5-4F54-B73A-DF30A2F2C52F}" presName="tx1" presStyleLbl="revTx" presStyleIdx="4" presStyleCnt="16"/>
      <dgm:spPr/>
    </dgm:pt>
    <dgm:pt modelId="{D9929590-F572-4587-BB1F-60651D2A9544}" type="pres">
      <dgm:prSet presAssocID="{253E4D7F-6CF5-4F54-B73A-DF30A2F2C52F}" presName="vert1" presStyleCnt="0"/>
      <dgm:spPr/>
    </dgm:pt>
    <dgm:pt modelId="{7794CB76-99CD-44C5-BC2F-CF3E743F7A30}" type="pres">
      <dgm:prSet presAssocID="{19D51B1B-0F44-47A4-B287-B434D6193F09}" presName="thickLine" presStyleLbl="alignNode1" presStyleIdx="5" presStyleCnt="16"/>
      <dgm:spPr/>
    </dgm:pt>
    <dgm:pt modelId="{283E46ED-2756-4FD3-BC99-D369C11F1B20}" type="pres">
      <dgm:prSet presAssocID="{19D51B1B-0F44-47A4-B287-B434D6193F09}" presName="horz1" presStyleCnt="0"/>
      <dgm:spPr/>
    </dgm:pt>
    <dgm:pt modelId="{49E5ABD3-44B0-435E-9E03-461177813D98}" type="pres">
      <dgm:prSet presAssocID="{19D51B1B-0F44-47A4-B287-B434D6193F09}" presName="tx1" presStyleLbl="revTx" presStyleIdx="5" presStyleCnt="16"/>
      <dgm:spPr/>
    </dgm:pt>
    <dgm:pt modelId="{FED77DAE-5FFA-42BA-B465-ED0D6F63AF4D}" type="pres">
      <dgm:prSet presAssocID="{19D51B1B-0F44-47A4-B287-B434D6193F09}" presName="vert1" presStyleCnt="0"/>
      <dgm:spPr/>
    </dgm:pt>
    <dgm:pt modelId="{FFE564DF-EF6E-4893-B6D1-0F5A1EB616D1}" type="pres">
      <dgm:prSet presAssocID="{F56082F0-5343-417B-8BD3-649E0F2D4B31}" presName="thickLine" presStyleLbl="alignNode1" presStyleIdx="6" presStyleCnt="16"/>
      <dgm:spPr/>
    </dgm:pt>
    <dgm:pt modelId="{EC0C0EF0-27CF-4098-9C1C-7C53263706CE}" type="pres">
      <dgm:prSet presAssocID="{F56082F0-5343-417B-8BD3-649E0F2D4B31}" presName="horz1" presStyleCnt="0"/>
      <dgm:spPr/>
    </dgm:pt>
    <dgm:pt modelId="{27F8C637-9657-4A40-979E-F5836503395D}" type="pres">
      <dgm:prSet presAssocID="{F56082F0-5343-417B-8BD3-649E0F2D4B31}" presName="tx1" presStyleLbl="revTx" presStyleIdx="6" presStyleCnt="16"/>
      <dgm:spPr/>
    </dgm:pt>
    <dgm:pt modelId="{3A5602C2-7CC3-4F3A-BF6F-2139143044C4}" type="pres">
      <dgm:prSet presAssocID="{F56082F0-5343-417B-8BD3-649E0F2D4B31}" presName="vert1" presStyleCnt="0"/>
      <dgm:spPr/>
    </dgm:pt>
    <dgm:pt modelId="{EDF584BB-530F-479E-8408-2635440BEC4B}" type="pres">
      <dgm:prSet presAssocID="{DA2EAE11-20A9-4BFE-A6BB-485B72E24964}" presName="thickLine" presStyleLbl="alignNode1" presStyleIdx="7" presStyleCnt="16"/>
      <dgm:spPr/>
    </dgm:pt>
    <dgm:pt modelId="{39BFB878-B8EC-4A23-9787-A06D25E2A3A3}" type="pres">
      <dgm:prSet presAssocID="{DA2EAE11-20A9-4BFE-A6BB-485B72E24964}" presName="horz1" presStyleCnt="0"/>
      <dgm:spPr/>
    </dgm:pt>
    <dgm:pt modelId="{FD14E484-4B6D-4D23-9115-0E96391E583E}" type="pres">
      <dgm:prSet presAssocID="{DA2EAE11-20A9-4BFE-A6BB-485B72E24964}" presName="tx1" presStyleLbl="revTx" presStyleIdx="7" presStyleCnt="16"/>
      <dgm:spPr/>
    </dgm:pt>
    <dgm:pt modelId="{31FD3A62-D940-44F5-ABF4-F2CFD3EA84FA}" type="pres">
      <dgm:prSet presAssocID="{DA2EAE11-20A9-4BFE-A6BB-485B72E24964}" presName="vert1" presStyleCnt="0"/>
      <dgm:spPr/>
    </dgm:pt>
    <dgm:pt modelId="{3F1573B9-6AAA-4E56-890C-F4031EB773B5}" type="pres">
      <dgm:prSet presAssocID="{296B883A-47ED-43A5-85D1-00DB30EDBD0C}" presName="thickLine" presStyleLbl="alignNode1" presStyleIdx="8" presStyleCnt="16"/>
      <dgm:spPr/>
    </dgm:pt>
    <dgm:pt modelId="{C7A39B3C-729F-4C38-AEE2-910D734AAC17}" type="pres">
      <dgm:prSet presAssocID="{296B883A-47ED-43A5-85D1-00DB30EDBD0C}" presName="horz1" presStyleCnt="0"/>
      <dgm:spPr/>
    </dgm:pt>
    <dgm:pt modelId="{DEC44EA8-E495-4DB7-9741-C48B2E54E7D1}" type="pres">
      <dgm:prSet presAssocID="{296B883A-47ED-43A5-85D1-00DB30EDBD0C}" presName="tx1" presStyleLbl="revTx" presStyleIdx="8" presStyleCnt="16"/>
      <dgm:spPr/>
    </dgm:pt>
    <dgm:pt modelId="{72BBDA13-E9EA-4779-805D-F05D143FF973}" type="pres">
      <dgm:prSet presAssocID="{296B883A-47ED-43A5-85D1-00DB30EDBD0C}" presName="vert1" presStyleCnt="0"/>
      <dgm:spPr/>
    </dgm:pt>
    <dgm:pt modelId="{3FF0A6B3-0409-444E-B5D3-9B97B263FAAA}" type="pres">
      <dgm:prSet presAssocID="{59557A88-481D-453C-AC90-06A813953EB6}" presName="thickLine" presStyleLbl="alignNode1" presStyleIdx="9" presStyleCnt="16"/>
      <dgm:spPr/>
    </dgm:pt>
    <dgm:pt modelId="{131870E6-C141-412C-AD2B-F42C0AE3E7CC}" type="pres">
      <dgm:prSet presAssocID="{59557A88-481D-453C-AC90-06A813953EB6}" presName="horz1" presStyleCnt="0"/>
      <dgm:spPr/>
    </dgm:pt>
    <dgm:pt modelId="{17E8AADE-1A4C-421F-B849-4BE86AEF2D3C}" type="pres">
      <dgm:prSet presAssocID="{59557A88-481D-453C-AC90-06A813953EB6}" presName="tx1" presStyleLbl="revTx" presStyleIdx="9" presStyleCnt="16"/>
      <dgm:spPr/>
    </dgm:pt>
    <dgm:pt modelId="{A37C394F-5BF4-4065-AB6E-23A0174F2C64}" type="pres">
      <dgm:prSet presAssocID="{59557A88-481D-453C-AC90-06A813953EB6}" presName="vert1" presStyleCnt="0"/>
      <dgm:spPr/>
    </dgm:pt>
    <dgm:pt modelId="{4F4CBF5B-EDBB-407A-862C-7478C3A2DF64}" type="pres">
      <dgm:prSet presAssocID="{EBD44444-9BED-4B96-B4B9-24F0355538CD}" presName="thickLine" presStyleLbl="alignNode1" presStyleIdx="10" presStyleCnt="16"/>
      <dgm:spPr/>
    </dgm:pt>
    <dgm:pt modelId="{58FA1C27-5874-4BE1-B3A4-8AFEEC807576}" type="pres">
      <dgm:prSet presAssocID="{EBD44444-9BED-4B96-B4B9-24F0355538CD}" presName="horz1" presStyleCnt="0"/>
      <dgm:spPr/>
    </dgm:pt>
    <dgm:pt modelId="{E323832E-0561-4E0B-AEF3-6AA74B9A2D84}" type="pres">
      <dgm:prSet presAssocID="{EBD44444-9BED-4B96-B4B9-24F0355538CD}" presName="tx1" presStyleLbl="revTx" presStyleIdx="10" presStyleCnt="16"/>
      <dgm:spPr/>
    </dgm:pt>
    <dgm:pt modelId="{84CD18BC-7EB5-4AB1-BF6C-E84B7B372ED3}" type="pres">
      <dgm:prSet presAssocID="{EBD44444-9BED-4B96-B4B9-24F0355538CD}" presName="vert1" presStyleCnt="0"/>
      <dgm:spPr/>
    </dgm:pt>
    <dgm:pt modelId="{4CD85067-91D1-4D98-8174-380B34747059}" type="pres">
      <dgm:prSet presAssocID="{32181FAC-62E4-4931-8EA8-1F2E2B50DF24}" presName="thickLine" presStyleLbl="alignNode1" presStyleIdx="11" presStyleCnt="16"/>
      <dgm:spPr/>
    </dgm:pt>
    <dgm:pt modelId="{F64290B1-A99A-4D4D-9057-80663A915F7B}" type="pres">
      <dgm:prSet presAssocID="{32181FAC-62E4-4931-8EA8-1F2E2B50DF24}" presName="horz1" presStyleCnt="0"/>
      <dgm:spPr/>
    </dgm:pt>
    <dgm:pt modelId="{48F71113-34C6-4FF4-8BDB-B3F721376D47}" type="pres">
      <dgm:prSet presAssocID="{32181FAC-62E4-4931-8EA8-1F2E2B50DF24}" presName="tx1" presStyleLbl="revTx" presStyleIdx="11" presStyleCnt="16"/>
      <dgm:spPr/>
    </dgm:pt>
    <dgm:pt modelId="{3C3D6560-676D-41ED-BC48-AB072848AF92}" type="pres">
      <dgm:prSet presAssocID="{32181FAC-62E4-4931-8EA8-1F2E2B50DF24}" presName="vert1" presStyleCnt="0"/>
      <dgm:spPr/>
    </dgm:pt>
    <dgm:pt modelId="{47490CF1-5467-4CA3-BD7C-02345BDCC512}" type="pres">
      <dgm:prSet presAssocID="{F08CE2CD-C7A9-44D6-AA9D-4C2C2B715B23}" presName="thickLine" presStyleLbl="alignNode1" presStyleIdx="12" presStyleCnt="16"/>
      <dgm:spPr/>
    </dgm:pt>
    <dgm:pt modelId="{2F8D43DE-991A-4F22-BECB-3193680F77FE}" type="pres">
      <dgm:prSet presAssocID="{F08CE2CD-C7A9-44D6-AA9D-4C2C2B715B23}" presName="horz1" presStyleCnt="0"/>
      <dgm:spPr/>
    </dgm:pt>
    <dgm:pt modelId="{3C4ADD86-0041-4719-82C5-6009E57731DF}" type="pres">
      <dgm:prSet presAssocID="{F08CE2CD-C7A9-44D6-AA9D-4C2C2B715B23}" presName="tx1" presStyleLbl="revTx" presStyleIdx="12" presStyleCnt="16"/>
      <dgm:spPr/>
    </dgm:pt>
    <dgm:pt modelId="{80ED7790-83A1-4F08-A77B-0442CCB77958}" type="pres">
      <dgm:prSet presAssocID="{F08CE2CD-C7A9-44D6-AA9D-4C2C2B715B23}" presName="vert1" presStyleCnt="0"/>
      <dgm:spPr/>
    </dgm:pt>
    <dgm:pt modelId="{25350878-D9E7-49E2-A2B0-34AC1299B64C}" type="pres">
      <dgm:prSet presAssocID="{0E9ACA25-0721-47DA-BB41-684A4FA5B095}" presName="thickLine" presStyleLbl="alignNode1" presStyleIdx="13" presStyleCnt="16"/>
      <dgm:spPr/>
    </dgm:pt>
    <dgm:pt modelId="{1DE65BB8-B33B-474C-9FBC-15E2CE36D845}" type="pres">
      <dgm:prSet presAssocID="{0E9ACA25-0721-47DA-BB41-684A4FA5B095}" presName="horz1" presStyleCnt="0"/>
      <dgm:spPr/>
    </dgm:pt>
    <dgm:pt modelId="{49BE17D2-B53E-46AC-98F4-C5604A31F01E}" type="pres">
      <dgm:prSet presAssocID="{0E9ACA25-0721-47DA-BB41-684A4FA5B095}" presName="tx1" presStyleLbl="revTx" presStyleIdx="13" presStyleCnt="16"/>
      <dgm:spPr/>
    </dgm:pt>
    <dgm:pt modelId="{9A95E7B8-7623-4484-988E-96163FC92162}" type="pres">
      <dgm:prSet presAssocID="{0E9ACA25-0721-47DA-BB41-684A4FA5B095}" presName="vert1" presStyleCnt="0"/>
      <dgm:spPr/>
    </dgm:pt>
    <dgm:pt modelId="{91C4E928-DAE2-45B7-9879-737DDA188818}" type="pres">
      <dgm:prSet presAssocID="{496B01D9-DD5C-4761-89AC-F40561C9B1E4}" presName="thickLine" presStyleLbl="alignNode1" presStyleIdx="14" presStyleCnt="16"/>
      <dgm:spPr/>
    </dgm:pt>
    <dgm:pt modelId="{082D5112-CD46-4B5A-BDB6-3E341FCEEE48}" type="pres">
      <dgm:prSet presAssocID="{496B01D9-DD5C-4761-89AC-F40561C9B1E4}" presName="horz1" presStyleCnt="0"/>
      <dgm:spPr/>
    </dgm:pt>
    <dgm:pt modelId="{4090303C-2380-4534-991A-41ABF83E9413}" type="pres">
      <dgm:prSet presAssocID="{496B01D9-DD5C-4761-89AC-F40561C9B1E4}" presName="tx1" presStyleLbl="revTx" presStyleIdx="14" presStyleCnt="16"/>
      <dgm:spPr/>
    </dgm:pt>
    <dgm:pt modelId="{0696886F-914C-4975-8F9E-793FEB604CDB}" type="pres">
      <dgm:prSet presAssocID="{496B01D9-DD5C-4761-89AC-F40561C9B1E4}" presName="vert1" presStyleCnt="0"/>
      <dgm:spPr/>
    </dgm:pt>
    <dgm:pt modelId="{09F331A3-264A-425A-B204-836E1153B561}" type="pres">
      <dgm:prSet presAssocID="{2FA4769C-825C-4698-B3E2-81FDBFD20893}" presName="thickLine" presStyleLbl="alignNode1" presStyleIdx="15" presStyleCnt="16"/>
      <dgm:spPr/>
    </dgm:pt>
    <dgm:pt modelId="{41A706D2-5899-4830-8150-AD3ACA906E72}" type="pres">
      <dgm:prSet presAssocID="{2FA4769C-825C-4698-B3E2-81FDBFD20893}" presName="horz1" presStyleCnt="0"/>
      <dgm:spPr/>
    </dgm:pt>
    <dgm:pt modelId="{6645DA49-7F5D-4765-8B87-C7CF16A85D9C}" type="pres">
      <dgm:prSet presAssocID="{2FA4769C-825C-4698-B3E2-81FDBFD20893}" presName="tx1" presStyleLbl="revTx" presStyleIdx="15" presStyleCnt="16"/>
      <dgm:spPr/>
    </dgm:pt>
    <dgm:pt modelId="{F71D2F8B-2170-426E-962A-E021A6D34212}" type="pres">
      <dgm:prSet presAssocID="{2FA4769C-825C-4698-B3E2-81FDBFD20893}" presName="vert1" presStyleCnt="0"/>
      <dgm:spPr/>
    </dgm:pt>
  </dgm:ptLst>
  <dgm:cxnLst>
    <dgm:cxn modelId="{F2032B05-DC7D-4861-80C6-8D5B86D0C3B7}" type="presOf" srcId="{50D6722B-38C8-47FC-9AC6-FA0A01442DAA}" destId="{8ADE9028-2C41-45C7-8A14-CBEFEE1F2B2C}" srcOrd="0" destOrd="0" presId="urn:microsoft.com/office/officeart/2008/layout/LinedList"/>
    <dgm:cxn modelId="{76680909-B548-4AB7-ADAE-203178A2C6B1}" srcId="{AFADB2F8-BB85-4237-85D5-D3104486C949}" destId="{6D69166B-A74E-4082-898E-229A29E5ABDE}" srcOrd="1" destOrd="0" parTransId="{A9F731C0-D776-4F63-81B7-08887FC014BB}" sibTransId="{43A69D0A-819A-4554-A9C8-5F2756C6BDC6}"/>
    <dgm:cxn modelId="{2AC2E20E-DAB4-4388-9818-B671575011DD}" type="presOf" srcId="{6D69166B-A74E-4082-898E-229A29E5ABDE}" destId="{3B3ADE19-B862-482E-8E20-1B69CDA25FC2}" srcOrd="0" destOrd="0" presId="urn:microsoft.com/office/officeart/2008/layout/LinedList"/>
    <dgm:cxn modelId="{4E583F19-76AA-4B93-AA64-E72E5A509A2E}" type="presOf" srcId="{AA756EB6-042E-4D31-9689-4640472F659A}" destId="{6C2E747B-80DE-4682-B550-502611B7EA93}" srcOrd="0" destOrd="0" presId="urn:microsoft.com/office/officeart/2008/layout/LinedList"/>
    <dgm:cxn modelId="{B5342C1D-2481-43EF-94AC-013C4E8FEB8E}" type="presOf" srcId="{F08CE2CD-C7A9-44D6-AA9D-4C2C2B715B23}" destId="{3C4ADD86-0041-4719-82C5-6009E57731DF}" srcOrd="0" destOrd="0" presId="urn:microsoft.com/office/officeart/2008/layout/LinedList"/>
    <dgm:cxn modelId="{D0723C25-52E8-4ADC-BC2A-B900EE17EC67}" type="presOf" srcId="{2FA4769C-825C-4698-B3E2-81FDBFD20893}" destId="{6645DA49-7F5D-4765-8B87-C7CF16A85D9C}" srcOrd="0" destOrd="0" presId="urn:microsoft.com/office/officeart/2008/layout/LinedList"/>
    <dgm:cxn modelId="{33E6672A-3297-46D2-BEBE-35C6DFF22407}" type="presOf" srcId="{32181FAC-62E4-4931-8EA8-1F2E2B50DF24}" destId="{48F71113-34C6-4FF4-8BDB-B3F721376D47}" srcOrd="0" destOrd="0" presId="urn:microsoft.com/office/officeart/2008/layout/LinedList"/>
    <dgm:cxn modelId="{8684505B-635A-4A57-887F-21D918195411}" srcId="{AFADB2F8-BB85-4237-85D5-D3104486C949}" destId="{F56082F0-5343-417B-8BD3-649E0F2D4B31}" srcOrd="6" destOrd="0" parTransId="{6CD289BB-146C-439C-9578-CBE37ADEA270}" sibTransId="{AC42F0D4-F003-4434-AC97-7B2610D49D14}"/>
    <dgm:cxn modelId="{12043A41-83CE-4479-BEF3-0A2432AA7F84}" type="presOf" srcId="{496B01D9-DD5C-4761-89AC-F40561C9B1E4}" destId="{4090303C-2380-4534-991A-41ABF83E9413}" srcOrd="0" destOrd="0" presId="urn:microsoft.com/office/officeart/2008/layout/LinedList"/>
    <dgm:cxn modelId="{9B930662-D7ED-4AD3-8C32-D626F5019866}" srcId="{AFADB2F8-BB85-4237-85D5-D3104486C949}" destId="{50D6722B-38C8-47FC-9AC6-FA0A01442DAA}" srcOrd="0" destOrd="0" parTransId="{7E21C279-2CD0-48CC-A2DE-2276440F100E}" sibTransId="{65C55B9A-7824-46F9-9B3B-864C84450033}"/>
    <dgm:cxn modelId="{BA131142-14E4-4CE0-9FAE-85C9CE8B2CB5}" type="presOf" srcId="{AFADB2F8-BB85-4237-85D5-D3104486C949}" destId="{295A8285-D275-46F7-A07C-59E361FA3C75}" srcOrd="0" destOrd="0" presId="urn:microsoft.com/office/officeart/2008/layout/LinedList"/>
    <dgm:cxn modelId="{B1E76763-A8C2-418C-844E-E8905A742B03}" type="presOf" srcId="{0E9ACA25-0721-47DA-BB41-684A4FA5B095}" destId="{49BE17D2-B53E-46AC-98F4-C5604A31F01E}" srcOrd="0" destOrd="0" presId="urn:microsoft.com/office/officeart/2008/layout/LinedList"/>
    <dgm:cxn modelId="{13C8D046-215C-4DEC-8CBE-D7836F9BA8BB}" type="presOf" srcId="{F56082F0-5343-417B-8BD3-649E0F2D4B31}" destId="{27F8C637-9657-4A40-979E-F5836503395D}" srcOrd="0" destOrd="0" presId="urn:microsoft.com/office/officeart/2008/layout/LinedList"/>
    <dgm:cxn modelId="{18797158-0291-4663-A71A-8AECE5BD3709}" srcId="{AFADB2F8-BB85-4237-85D5-D3104486C949}" destId="{2FA4769C-825C-4698-B3E2-81FDBFD20893}" srcOrd="15" destOrd="0" parTransId="{9C0829C0-C8A1-480A-89DC-B97BF4E2C62C}" sibTransId="{C4F37875-3805-43DE-BC8C-0090DFA43822}"/>
    <dgm:cxn modelId="{ED94E57A-789E-4BDC-9EE7-437A07ECA962}" srcId="{AFADB2F8-BB85-4237-85D5-D3104486C949}" destId="{19D51B1B-0F44-47A4-B287-B434D6193F09}" srcOrd="5" destOrd="0" parTransId="{8F43239A-BDFD-4166-8434-483F98B5CC0C}" sibTransId="{4AF0DD87-2538-4F5A-A0AE-570C7D8474CE}"/>
    <dgm:cxn modelId="{D536738B-AE09-4600-B947-BEC5C0B7CDB8}" srcId="{AFADB2F8-BB85-4237-85D5-D3104486C949}" destId="{253E4D7F-6CF5-4F54-B73A-DF30A2F2C52F}" srcOrd="4" destOrd="0" parTransId="{071B8753-A7CF-47FB-BF3B-362E6C331A08}" sibTransId="{23580D0B-69ED-4031-893E-AB102D9A31F3}"/>
    <dgm:cxn modelId="{EEA21B8E-E0E8-4207-98E5-D630C391792D}" type="presOf" srcId="{59557A88-481D-453C-AC90-06A813953EB6}" destId="{17E8AADE-1A4C-421F-B849-4BE86AEF2D3C}" srcOrd="0" destOrd="0" presId="urn:microsoft.com/office/officeart/2008/layout/LinedList"/>
    <dgm:cxn modelId="{F555CC92-0277-4966-BF6E-BDDD871DD8FB}" srcId="{AFADB2F8-BB85-4237-85D5-D3104486C949}" destId="{59557A88-481D-453C-AC90-06A813953EB6}" srcOrd="9" destOrd="0" parTransId="{55B9ED9E-EB7D-4E50-B663-BD0C73C1259D}" sibTransId="{97C91E81-8929-40C9-A564-E518B52CF885}"/>
    <dgm:cxn modelId="{3DF947A5-5AA8-43E6-9C9E-4535C639CB80}" type="presOf" srcId="{296B883A-47ED-43A5-85D1-00DB30EDBD0C}" destId="{DEC44EA8-E495-4DB7-9741-C48B2E54E7D1}" srcOrd="0" destOrd="0" presId="urn:microsoft.com/office/officeart/2008/layout/LinedList"/>
    <dgm:cxn modelId="{FBB425AD-053D-4488-86E7-D09528CFA240}" type="presOf" srcId="{253E4D7F-6CF5-4F54-B73A-DF30A2F2C52F}" destId="{29ACCE90-C69E-4CFA-BE66-5470E1EAE95C}" srcOrd="0" destOrd="0" presId="urn:microsoft.com/office/officeart/2008/layout/LinedList"/>
    <dgm:cxn modelId="{DB0AACAD-8824-4787-82F6-78545351DBC1}" srcId="{AFADB2F8-BB85-4237-85D5-D3104486C949}" destId="{296B883A-47ED-43A5-85D1-00DB30EDBD0C}" srcOrd="8" destOrd="0" parTransId="{DB03E8F1-2B8C-4B62-B06D-5D5C5923218B}" sibTransId="{1CFC4099-8A96-4732-920B-8CD1A87FF727}"/>
    <dgm:cxn modelId="{9599B4AE-428F-4BE3-AE86-222B8036989C}" srcId="{AFADB2F8-BB85-4237-85D5-D3104486C949}" destId="{496B01D9-DD5C-4761-89AC-F40561C9B1E4}" srcOrd="14" destOrd="0" parTransId="{8FA08DA1-34CD-4540-93FF-78B238660CF0}" sibTransId="{C78C5C40-012E-4F35-9134-E23DB85FC66B}"/>
    <dgm:cxn modelId="{B02277B4-8AB4-4DA2-8A39-A27E635558A4}" srcId="{AFADB2F8-BB85-4237-85D5-D3104486C949}" destId="{32181FAC-62E4-4931-8EA8-1F2E2B50DF24}" srcOrd="11" destOrd="0" parTransId="{F80F7355-D3F5-4D0B-90D3-C141ED257BCB}" sibTransId="{A43985C4-8D20-4247-B297-FD0127391C34}"/>
    <dgm:cxn modelId="{6AD279B8-0BB1-4991-9852-9CD13507B163}" srcId="{AFADB2F8-BB85-4237-85D5-D3104486C949}" destId="{DA2EAE11-20A9-4BFE-A6BB-485B72E24964}" srcOrd="7" destOrd="0" parTransId="{70D778CF-2D48-4231-9598-A7230185750C}" sibTransId="{F10D8138-0003-475E-B055-711E6C8571FD}"/>
    <dgm:cxn modelId="{EBAD6DBA-73A9-4730-8980-B27E0CB3430C}" type="presOf" srcId="{19D51B1B-0F44-47A4-B287-B434D6193F09}" destId="{49E5ABD3-44B0-435E-9E03-461177813D98}" srcOrd="0" destOrd="0" presId="urn:microsoft.com/office/officeart/2008/layout/LinedList"/>
    <dgm:cxn modelId="{B6491BC5-094C-48EA-93F2-C8C0E0B9ADBE}" type="presOf" srcId="{EBD44444-9BED-4B96-B4B9-24F0355538CD}" destId="{E323832E-0561-4E0B-AEF3-6AA74B9A2D84}" srcOrd="0" destOrd="0" presId="urn:microsoft.com/office/officeart/2008/layout/LinedList"/>
    <dgm:cxn modelId="{9BEA8CCD-6E17-4E3C-9B84-73A60D08DA27}" srcId="{AFADB2F8-BB85-4237-85D5-D3104486C949}" destId="{EBD44444-9BED-4B96-B4B9-24F0355538CD}" srcOrd="10" destOrd="0" parTransId="{5BCE1B2A-70A4-4BB4-8E86-4E9BE45F5862}" sibTransId="{3BB383A1-4E4C-46C7-802F-7E9940402943}"/>
    <dgm:cxn modelId="{6D767BD2-044D-49F8-BEC8-108BDDBE9077}" srcId="{AFADB2F8-BB85-4237-85D5-D3104486C949}" destId="{AA756EB6-042E-4D31-9689-4640472F659A}" srcOrd="2" destOrd="0" parTransId="{67C6B797-8C6E-49DA-88C4-D628AF4960F7}" sibTransId="{7C9424F6-C499-4E11-99EE-CFF07396B803}"/>
    <dgm:cxn modelId="{489AFCE1-09FE-411A-8D25-418141B3F290}" srcId="{AFADB2F8-BB85-4237-85D5-D3104486C949}" destId="{0E9ACA25-0721-47DA-BB41-684A4FA5B095}" srcOrd="13" destOrd="0" parTransId="{B0DF6869-14BD-406F-9AE8-64ABE5A547E1}" sibTransId="{A27CE332-1B71-4B03-BF26-60CE0172E822}"/>
    <dgm:cxn modelId="{1CF64EE4-934E-4072-A324-B7681230F1CC}" srcId="{AFADB2F8-BB85-4237-85D5-D3104486C949}" destId="{19913CC5-0FC3-4817-9AE1-8692AC98CE8D}" srcOrd="3" destOrd="0" parTransId="{5A6EC708-92F3-4321-8676-36B0AA8A387F}" sibTransId="{FFB8F808-ED75-4D45-9CB7-4006E59CAA9C}"/>
    <dgm:cxn modelId="{E22C3EF3-E7C9-45E7-8040-5335617CA482}" type="presOf" srcId="{19913CC5-0FC3-4817-9AE1-8692AC98CE8D}" destId="{D21CBD24-575E-4F8E-A157-F46AE0C44FFC}" srcOrd="0" destOrd="0" presId="urn:microsoft.com/office/officeart/2008/layout/LinedList"/>
    <dgm:cxn modelId="{BA8A16F6-D6A4-4D1C-B55F-C29E7286E086}" type="presOf" srcId="{DA2EAE11-20A9-4BFE-A6BB-485B72E24964}" destId="{FD14E484-4B6D-4D23-9115-0E96391E583E}" srcOrd="0" destOrd="0" presId="urn:microsoft.com/office/officeart/2008/layout/LinedList"/>
    <dgm:cxn modelId="{C5ADA3F9-7FB4-409B-B653-AF01B64A82F3}" srcId="{AFADB2F8-BB85-4237-85D5-D3104486C949}" destId="{F08CE2CD-C7A9-44D6-AA9D-4C2C2B715B23}" srcOrd="12" destOrd="0" parTransId="{5EA554C0-1531-4954-8263-84191AFEE9D8}" sibTransId="{557984FE-FF82-4147-B5A3-64B8F620CE30}"/>
    <dgm:cxn modelId="{320DF251-2665-487B-8715-E059417C7175}" type="presParOf" srcId="{295A8285-D275-46F7-A07C-59E361FA3C75}" destId="{B6D7FFFA-DB56-4E9B-95E8-75EAF6F4204E}" srcOrd="0" destOrd="0" presId="urn:microsoft.com/office/officeart/2008/layout/LinedList"/>
    <dgm:cxn modelId="{CE3570CB-47B4-435F-9F16-86C00317EE5D}" type="presParOf" srcId="{295A8285-D275-46F7-A07C-59E361FA3C75}" destId="{05F3A7B3-1085-49CC-ABC4-282D128740F6}" srcOrd="1" destOrd="0" presId="urn:microsoft.com/office/officeart/2008/layout/LinedList"/>
    <dgm:cxn modelId="{9F3F891A-8B1A-4244-A338-6354F438D5DE}" type="presParOf" srcId="{05F3A7B3-1085-49CC-ABC4-282D128740F6}" destId="{8ADE9028-2C41-45C7-8A14-CBEFEE1F2B2C}" srcOrd="0" destOrd="0" presId="urn:microsoft.com/office/officeart/2008/layout/LinedList"/>
    <dgm:cxn modelId="{0830B8EC-C337-4E95-B891-B7C817189AB4}" type="presParOf" srcId="{05F3A7B3-1085-49CC-ABC4-282D128740F6}" destId="{295C094A-E927-47E8-B1A0-D7E77D3C72B4}" srcOrd="1" destOrd="0" presId="urn:microsoft.com/office/officeart/2008/layout/LinedList"/>
    <dgm:cxn modelId="{F8B5BAF5-3434-4CD1-81EC-DA762E04F493}" type="presParOf" srcId="{295A8285-D275-46F7-A07C-59E361FA3C75}" destId="{41571D83-DCFB-4E15-92E4-AE1299F216EE}" srcOrd="2" destOrd="0" presId="urn:microsoft.com/office/officeart/2008/layout/LinedList"/>
    <dgm:cxn modelId="{8E70E941-2287-4411-803B-F88B2D7EAD53}" type="presParOf" srcId="{295A8285-D275-46F7-A07C-59E361FA3C75}" destId="{9C39C5D3-F91D-47D8-95AE-A1C4FE1FD482}" srcOrd="3" destOrd="0" presId="urn:microsoft.com/office/officeart/2008/layout/LinedList"/>
    <dgm:cxn modelId="{6F38EB64-0433-4830-81C0-B4548565C06F}" type="presParOf" srcId="{9C39C5D3-F91D-47D8-95AE-A1C4FE1FD482}" destId="{3B3ADE19-B862-482E-8E20-1B69CDA25FC2}" srcOrd="0" destOrd="0" presId="urn:microsoft.com/office/officeart/2008/layout/LinedList"/>
    <dgm:cxn modelId="{E143F62F-7EE7-467E-BABA-484EA2D7CDFA}" type="presParOf" srcId="{9C39C5D3-F91D-47D8-95AE-A1C4FE1FD482}" destId="{376AB381-A377-4072-A9EE-E38BF551B98A}" srcOrd="1" destOrd="0" presId="urn:microsoft.com/office/officeart/2008/layout/LinedList"/>
    <dgm:cxn modelId="{782B67F5-08B6-4CCD-8EAE-2F9BC89EB12D}" type="presParOf" srcId="{295A8285-D275-46F7-A07C-59E361FA3C75}" destId="{23C06172-6AC9-4CE1-8070-3CBB1C82A37F}" srcOrd="4" destOrd="0" presId="urn:microsoft.com/office/officeart/2008/layout/LinedList"/>
    <dgm:cxn modelId="{10621BF3-8208-4FE7-A70F-05626EC6183D}" type="presParOf" srcId="{295A8285-D275-46F7-A07C-59E361FA3C75}" destId="{026DA4B4-5EDF-446A-A2B3-BBCE7072A0A2}" srcOrd="5" destOrd="0" presId="urn:microsoft.com/office/officeart/2008/layout/LinedList"/>
    <dgm:cxn modelId="{D2433574-EAE8-468B-8A73-FAAA5D480C67}" type="presParOf" srcId="{026DA4B4-5EDF-446A-A2B3-BBCE7072A0A2}" destId="{6C2E747B-80DE-4682-B550-502611B7EA93}" srcOrd="0" destOrd="0" presId="urn:microsoft.com/office/officeart/2008/layout/LinedList"/>
    <dgm:cxn modelId="{88F6A2DE-D980-4584-BC69-F2783D7D13C5}" type="presParOf" srcId="{026DA4B4-5EDF-446A-A2B3-BBCE7072A0A2}" destId="{8D43BD63-7A35-45D7-A83C-B5976760CB0E}" srcOrd="1" destOrd="0" presId="urn:microsoft.com/office/officeart/2008/layout/LinedList"/>
    <dgm:cxn modelId="{13FE7396-B42B-431A-98C3-D87EB3F1C574}" type="presParOf" srcId="{295A8285-D275-46F7-A07C-59E361FA3C75}" destId="{65B07348-23CE-4817-94FA-0B2DE9742E9C}" srcOrd="6" destOrd="0" presId="urn:microsoft.com/office/officeart/2008/layout/LinedList"/>
    <dgm:cxn modelId="{D0313073-6EA6-4EF0-BEFE-E59B5DC1C41D}" type="presParOf" srcId="{295A8285-D275-46F7-A07C-59E361FA3C75}" destId="{85FEE56E-E5DC-4919-9F73-6658D042495D}" srcOrd="7" destOrd="0" presId="urn:microsoft.com/office/officeart/2008/layout/LinedList"/>
    <dgm:cxn modelId="{B616F991-82DD-4FA9-B2DD-248F902D76CA}" type="presParOf" srcId="{85FEE56E-E5DC-4919-9F73-6658D042495D}" destId="{D21CBD24-575E-4F8E-A157-F46AE0C44FFC}" srcOrd="0" destOrd="0" presId="urn:microsoft.com/office/officeart/2008/layout/LinedList"/>
    <dgm:cxn modelId="{254E181A-69FF-44D9-996D-240DC117F97F}" type="presParOf" srcId="{85FEE56E-E5DC-4919-9F73-6658D042495D}" destId="{E56AA20F-8EF3-4D3F-BEDB-134D7D3259C9}" srcOrd="1" destOrd="0" presId="urn:microsoft.com/office/officeart/2008/layout/LinedList"/>
    <dgm:cxn modelId="{15E8BA5A-2CF7-4247-8198-BE1B1BC99214}" type="presParOf" srcId="{295A8285-D275-46F7-A07C-59E361FA3C75}" destId="{1E8653A3-AEC3-4CFD-8894-626A96F46B96}" srcOrd="8" destOrd="0" presId="urn:microsoft.com/office/officeart/2008/layout/LinedList"/>
    <dgm:cxn modelId="{DA7C5060-D97F-43B6-B592-09EB7BC28561}" type="presParOf" srcId="{295A8285-D275-46F7-A07C-59E361FA3C75}" destId="{36CDE207-CC72-4562-8085-4B9F87B85E50}" srcOrd="9" destOrd="0" presId="urn:microsoft.com/office/officeart/2008/layout/LinedList"/>
    <dgm:cxn modelId="{8DEF8C83-CEE7-4AEE-AEAD-C6E9869B50DE}" type="presParOf" srcId="{36CDE207-CC72-4562-8085-4B9F87B85E50}" destId="{29ACCE90-C69E-4CFA-BE66-5470E1EAE95C}" srcOrd="0" destOrd="0" presId="urn:microsoft.com/office/officeart/2008/layout/LinedList"/>
    <dgm:cxn modelId="{F65AC282-EBB7-45CB-8F5C-677E6E8A6E2E}" type="presParOf" srcId="{36CDE207-CC72-4562-8085-4B9F87B85E50}" destId="{D9929590-F572-4587-BB1F-60651D2A9544}" srcOrd="1" destOrd="0" presId="urn:microsoft.com/office/officeart/2008/layout/LinedList"/>
    <dgm:cxn modelId="{A01D5B31-B25A-47DC-8924-54D4E38A9753}" type="presParOf" srcId="{295A8285-D275-46F7-A07C-59E361FA3C75}" destId="{7794CB76-99CD-44C5-BC2F-CF3E743F7A30}" srcOrd="10" destOrd="0" presId="urn:microsoft.com/office/officeart/2008/layout/LinedList"/>
    <dgm:cxn modelId="{788915DB-E4FE-407A-A4F2-190DEA847BCA}" type="presParOf" srcId="{295A8285-D275-46F7-A07C-59E361FA3C75}" destId="{283E46ED-2756-4FD3-BC99-D369C11F1B20}" srcOrd="11" destOrd="0" presId="urn:microsoft.com/office/officeart/2008/layout/LinedList"/>
    <dgm:cxn modelId="{2DE91079-0E9A-4729-AE0A-E6B4AD302A74}" type="presParOf" srcId="{283E46ED-2756-4FD3-BC99-D369C11F1B20}" destId="{49E5ABD3-44B0-435E-9E03-461177813D98}" srcOrd="0" destOrd="0" presId="urn:microsoft.com/office/officeart/2008/layout/LinedList"/>
    <dgm:cxn modelId="{7CF21341-428A-4967-BDBB-F6F2B134182B}" type="presParOf" srcId="{283E46ED-2756-4FD3-BC99-D369C11F1B20}" destId="{FED77DAE-5FFA-42BA-B465-ED0D6F63AF4D}" srcOrd="1" destOrd="0" presId="urn:microsoft.com/office/officeart/2008/layout/LinedList"/>
    <dgm:cxn modelId="{1A224875-FC51-41B6-89B4-77BA660182D8}" type="presParOf" srcId="{295A8285-D275-46F7-A07C-59E361FA3C75}" destId="{FFE564DF-EF6E-4893-B6D1-0F5A1EB616D1}" srcOrd="12" destOrd="0" presId="urn:microsoft.com/office/officeart/2008/layout/LinedList"/>
    <dgm:cxn modelId="{816C6AC7-88C4-4F6B-B883-9BBEB32F691C}" type="presParOf" srcId="{295A8285-D275-46F7-A07C-59E361FA3C75}" destId="{EC0C0EF0-27CF-4098-9C1C-7C53263706CE}" srcOrd="13" destOrd="0" presId="urn:microsoft.com/office/officeart/2008/layout/LinedList"/>
    <dgm:cxn modelId="{39E24D3B-A835-4231-BAB8-0E2818D5EBDB}" type="presParOf" srcId="{EC0C0EF0-27CF-4098-9C1C-7C53263706CE}" destId="{27F8C637-9657-4A40-979E-F5836503395D}" srcOrd="0" destOrd="0" presId="urn:microsoft.com/office/officeart/2008/layout/LinedList"/>
    <dgm:cxn modelId="{5BF59391-D7D9-4D50-9B03-6015F17CCA71}" type="presParOf" srcId="{EC0C0EF0-27CF-4098-9C1C-7C53263706CE}" destId="{3A5602C2-7CC3-4F3A-BF6F-2139143044C4}" srcOrd="1" destOrd="0" presId="urn:microsoft.com/office/officeart/2008/layout/LinedList"/>
    <dgm:cxn modelId="{63A328F9-5BCB-4B44-90D3-65D3CDD20EC6}" type="presParOf" srcId="{295A8285-D275-46F7-A07C-59E361FA3C75}" destId="{EDF584BB-530F-479E-8408-2635440BEC4B}" srcOrd="14" destOrd="0" presId="urn:microsoft.com/office/officeart/2008/layout/LinedList"/>
    <dgm:cxn modelId="{E0D21A72-A0AF-4814-BD44-708B116DAFA6}" type="presParOf" srcId="{295A8285-D275-46F7-A07C-59E361FA3C75}" destId="{39BFB878-B8EC-4A23-9787-A06D25E2A3A3}" srcOrd="15" destOrd="0" presId="urn:microsoft.com/office/officeart/2008/layout/LinedList"/>
    <dgm:cxn modelId="{2C83E180-A758-4B57-9EF1-5A4380365DF6}" type="presParOf" srcId="{39BFB878-B8EC-4A23-9787-A06D25E2A3A3}" destId="{FD14E484-4B6D-4D23-9115-0E96391E583E}" srcOrd="0" destOrd="0" presId="urn:microsoft.com/office/officeart/2008/layout/LinedList"/>
    <dgm:cxn modelId="{C3E30DBB-AB66-4FD2-9B9C-65E9498D2887}" type="presParOf" srcId="{39BFB878-B8EC-4A23-9787-A06D25E2A3A3}" destId="{31FD3A62-D940-44F5-ABF4-F2CFD3EA84FA}" srcOrd="1" destOrd="0" presId="urn:microsoft.com/office/officeart/2008/layout/LinedList"/>
    <dgm:cxn modelId="{499DD55C-6316-466F-9E74-7F29E9FFB9C5}" type="presParOf" srcId="{295A8285-D275-46F7-A07C-59E361FA3C75}" destId="{3F1573B9-6AAA-4E56-890C-F4031EB773B5}" srcOrd="16" destOrd="0" presId="urn:microsoft.com/office/officeart/2008/layout/LinedList"/>
    <dgm:cxn modelId="{91CDD1F8-37FB-495D-AB40-528716E4B444}" type="presParOf" srcId="{295A8285-D275-46F7-A07C-59E361FA3C75}" destId="{C7A39B3C-729F-4C38-AEE2-910D734AAC17}" srcOrd="17" destOrd="0" presId="urn:microsoft.com/office/officeart/2008/layout/LinedList"/>
    <dgm:cxn modelId="{4DC0CBD5-2211-49FD-9647-691932FF18D0}" type="presParOf" srcId="{C7A39B3C-729F-4C38-AEE2-910D734AAC17}" destId="{DEC44EA8-E495-4DB7-9741-C48B2E54E7D1}" srcOrd="0" destOrd="0" presId="urn:microsoft.com/office/officeart/2008/layout/LinedList"/>
    <dgm:cxn modelId="{31700516-F02F-4342-81B0-2E23FFF299EF}" type="presParOf" srcId="{C7A39B3C-729F-4C38-AEE2-910D734AAC17}" destId="{72BBDA13-E9EA-4779-805D-F05D143FF973}" srcOrd="1" destOrd="0" presId="urn:microsoft.com/office/officeart/2008/layout/LinedList"/>
    <dgm:cxn modelId="{3F8892E1-06DC-4756-885F-4CF6820792F1}" type="presParOf" srcId="{295A8285-D275-46F7-A07C-59E361FA3C75}" destId="{3FF0A6B3-0409-444E-B5D3-9B97B263FAAA}" srcOrd="18" destOrd="0" presId="urn:microsoft.com/office/officeart/2008/layout/LinedList"/>
    <dgm:cxn modelId="{08C51B20-69D9-4ED9-9EF0-B76D9D91B9CE}" type="presParOf" srcId="{295A8285-D275-46F7-A07C-59E361FA3C75}" destId="{131870E6-C141-412C-AD2B-F42C0AE3E7CC}" srcOrd="19" destOrd="0" presId="urn:microsoft.com/office/officeart/2008/layout/LinedList"/>
    <dgm:cxn modelId="{A491F0A8-D833-4B4B-827E-2CA59C856F72}" type="presParOf" srcId="{131870E6-C141-412C-AD2B-F42C0AE3E7CC}" destId="{17E8AADE-1A4C-421F-B849-4BE86AEF2D3C}" srcOrd="0" destOrd="0" presId="urn:microsoft.com/office/officeart/2008/layout/LinedList"/>
    <dgm:cxn modelId="{F4FD1C6F-882B-4EF4-A800-6383BB66C291}" type="presParOf" srcId="{131870E6-C141-412C-AD2B-F42C0AE3E7CC}" destId="{A37C394F-5BF4-4065-AB6E-23A0174F2C64}" srcOrd="1" destOrd="0" presId="urn:microsoft.com/office/officeart/2008/layout/LinedList"/>
    <dgm:cxn modelId="{BDC48B73-3B91-4BA9-835D-E03EA3E3C8C4}" type="presParOf" srcId="{295A8285-D275-46F7-A07C-59E361FA3C75}" destId="{4F4CBF5B-EDBB-407A-862C-7478C3A2DF64}" srcOrd="20" destOrd="0" presId="urn:microsoft.com/office/officeart/2008/layout/LinedList"/>
    <dgm:cxn modelId="{9AA466FC-7CC5-4A99-92D9-521B2339D278}" type="presParOf" srcId="{295A8285-D275-46F7-A07C-59E361FA3C75}" destId="{58FA1C27-5874-4BE1-B3A4-8AFEEC807576}" srcOrd="21" destOrd="0" presId="urn:microsoft.com/office/officeart/2008/layout/LinedList"/>
    <dgm:cxn modelId="{DC2AE8EE-7C03-4DEA-8581-D201CF7BC553}" type="presParOf" srcId="{58FA1C27-5874-4BE1-B3A4-8AFEEC807576}" destId="{E323832E-0561-4E0B-AEF3-6AA74B9A2D84}" srcOrd="0" destOrd="0" presId="urn:microsoft.com/office/officeart/2008/layout/LinedList"/>
    <dgm:cxn modelId="{F0A6B1ED-B4F6-470F-AD3E-B59CD9B5A93F}" type="presParOf" srcId="{58FA1C27-5874-4BE1-B3A4-8AFEEC807576}" destId="{84CD18BC-7EB5-4AB1-BF6C-E84B7B372ED3}" srcOrd="1" destOrd="0" presId="urn:microsoft.com/office/officeart/2008/layout/LinedList"/>
    <dgm:cxn modelId="{4848AFA6-3FD4-4220-A6A7-05D114C8FF0D}" type="presParOf" srcId="{295A8285-D275-46F7-A07C-59E361FA3C75}" destId="{4CD85067-91D1-4D98-8174-380B34747059}" srcOrd="22" destOrd="0" presId="urn:microsoft.com/office/officeart/2008/layout/LinedList"/>
    <dgm:cxn modelId="{90C54644-61FC-4B77-9EB3-3BD2983359C0}" type="presParOf" srcId="{295A8285-D275-46F7-A07C-59E361FA3C75}" destId="{F64290B1-A99A-4D4D-9057-80663A915F7B}" srcOrd="23" destOrd="0" presId="urn:microsoft.com/office/officeart/2008/layout/LinedList"/>
    <dgm:cxn modelId="{AB196E5F-9B58-4F13-9324-0AA0251F28F2}" type="presParOf" srcId="{F64290B1-A99A-4D4D-9057-80663A915F7B}" destId="{48F71113-34C6-4FF4-8BDB-B3F721376D47}" srcOrd="0" destOrd="0" presId="urn:microsoft.com/office/officeart/2008/layout/LinedList"/>
    <dgm:cxn modelId="{2E3816A2-2AA0-4DC0-875B-1CF3A80F3DE0}" type="presParOf" srcId="{F64290B1-A99A-4D4D-9057-80663A915F7B}" destId="{3C3D6560-676D-41ED-BC48-AB072848AF92}" srcOrd="1" destOrd="0" presId="urn:microsoft.com/office/officeart/2008/layout/LinedList"/>
    <dgm:cxn modelId="{BCE31D15-09AA-4527-828A-032DA675FE2A}" type="presParOf" srcId="{295A8285-D275-46F7-A07C-59E361FA3C75}" destId="{47490CF1-5467-4CA3-BD7C-02345BDCC512}" srcOrd="24" destOrd="0" presId="urn:microsoft.com/office/officeart/2008/layout/LinedList"/>
    <dgm:cxn modelId="{7C3BB3FD-2E46-4B83-9F19-8A5DFAF1D45F}" type="presParOf" srcId="{295A8285-D275-46F7-A07C-59E361FA3C75}" destId="{2F8D43DE-991A-4F22-BECB-3193680F77FE}" srcOrd="25" destOrd="0" presId="urn:microsoft.com/office/officeart/2008/layout/LinedList"/>
    <dgm:cxn modelId="{EFBA1F05-80C0-42B5-91A6-58FA88632B9E}" type="presParOf" srcId="{2F8D43DE-991A-4F22-BECB-3193680F77FE}" destId="{3C4ADD86-0041-4719-82C5-6009E57731DF}" srcOrd="0" destOrd="0" presId="urn:microsoft.com/office/officeart/2008/layout/LinedList"/>
    <dgm:cxn modelId="{C5525835-106A-4D4F-8052-326A123F8DF2}" type="presParOf" srcId="{2F8D43DE-991A-4F22-BECB-3193680F77FE}" destId="{80ED7790-83A1-4F08-A77B-0442CCB77958}" srcOrd="1" destOrd="0" presId="urn:microsoft.com/office/officeart/2008/layout/LinedList"/>
    <dgm:cxn modelId="{617BE122-AD0D-4C09-BE72-3FF646EC82A6}" type="presParOf" srcId="{295A8285-D275-46F7-A07C-59E361FA3C75}" destId="{25350878-D9E7-49E2-A2B0-34AC1299B64C}" srcOrd="26" destOrd="0" presId="urn:microsoft.com/office/officeart/2008/layout/LinedList"/>
    <dgm:cxn modelId="{CFBF337D-90A9-43F2-B6E7-7998C874146E}" type="presParOf" srcId="{295A8285-D275-46F7-A07C-59E361FA3C75}" destId="{1DE65BB8-B33B-474C-9FBC-15E2CE36D845}" srcOrd="27" destOrd="0" presId="urn:microsoft.com/office/officeart/2008/layout/LinedList"/>
    <dgm:cxn modelId="{43314DD4-D029-4E7F-ABEA-7867BA7D87A1}" type="presParOf" srcId="{1DE65BB8-B33B-474C-9FBC-15E2CE36D845}" destId="{49BE17D2-B53E-46AC-98F4-C5604A31F01E}" srcOrd="0" destOrd="0" presId="urn:microsoft.com/office/officeart/2008/layout/LinedList"/>
    <dgm:cxn modelId="{BBF91A64-AC0A-4DEC-8B41-F5EB41C1AFA3}" type="presParOf" srcId="{1DE65BB8-B33B-474C-9FBC-15E2CE36D845}" destId="{9A95E7B8-7623-4484-988E-96163FC92162}" srcOrd="1" destOrd="0" presId="urn:microsoft.com/office/officeart/2008/layout/LinedList"/>
    <dgm:cxn modelId="{B1F3F5BB-083E-4AE0-A62E-FE00265A2FAC}" type="presParOf" srcId="{295A8285-D275-46F7-A07C-59E361FA3C75}" destId="{91C4E928-DAE2-45B7-9879-737DDA188818}" srcOrd="28" destOrd="0" presId="urn:microsoft.com/office/officeart/2008/layout/LinedList"/>
    <dgm:cxn modelId="{E7427286-2E5A-434F-AD31-C3B4ADC0CC8D}" type="presParOf" srcId="{295A8285-D275-46F7-A07C-59E361FA3C75}" destId="{082D5112-CD46-4B5A-BDB6-3E341FCEEE48}" srcOrd="29" destOrd="0" presId="urn:microsoft.com/office/officeart/2008/layout/LinedList"/>
    <dgm:cxn modelId="{936913DE-86C3-4A6A-ACE5-0DA30680899E}" type="presParOf" srcId="{082D5112-CD46-4B5A-BDB6-3E341FCEEE48}" destId="{4090303C-2380-4534-991A-41ABF83E9413}" srcOrd="0" destOrd="0" presId="urn:microsoft.com/office/officeart/2008/layout/LinedList"/>
    <dgm:cxn modelId="{8FE34D3B-FE14-4FBC-8533-E7B6047BAEF2}" type="presParOf" srcId="{082D5112-CD46-4B5A-BDB6-3E341FCEEE48}" destId="{0696886F-914C-4975-8F9E-793FEB604CDB}" srcOrd="1" destOrd="0" presId="urn:microsoft.com/office/officeart/2008/layout/LinedList"/>
    <dgm:cxn modelId="{B8376826-A51E-464A-90F2-AD4F47AFEE42}" type="presParOf" srcId="{295A8285-D275-46F7-A07C-59E361FA3C75}" destId="{09F331A3-264A-425A-B204-836E1153B561}" srcOrd="30" destOrd="0" presId="urn:microsoft.com/office/officeart/2008/layout/LinedList"/>
    <dgm:cxn modelId="{49316793-D5AF-4BE7-9F58-0E859B8D3C28}" type="presParOf" srcId="{295A8285-D275-46F7-A07C-59E361FA3C75}" destId="{41A706D2-5899-4830-8150-AD3ACA906E72}" srcOrd="31" destOrd="0" presId="urn:microsoft.com/office/officeart/2008/layout/LinedList"/>
    <dgm:cxn modelId="{44FEAC38-73B7-4BBE-AC4F-12C98FB50D2D}" type="presParOf" srcId="{41A706D2-5899-4830-8150-AD3ACA906E72}" destId="{6645DA49-7F5D-4765-8B87-C7CF16A85D9C}" srcOrd="0" destOrd="0" presId="urn:microsoft.com/office/officeart/2008/layout/LinedList"/>
    <dgm:cxn modelId="{7481F68D-C683-4871-A33E-44141221AF10}" type="presParOf" srcId="{41A706D2-5899-4830-8150-AD3ACA906E72}" destId="{F71D2F8B-2170-426E-962A-E021A6D3421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100124-1260-4556-89B0-1824DFEE1E49}"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0E49C3CE-DB44-4F36-B4C1-7BDB59509AFC}">
      <dgm:prSet phldrT="[Text]" phldr="0"/>
      <dgm:spPr>
        <a:solidFill>
          <a:srgbClr val="F9E1C7">
            <a:alpha val="49804"/>
          </a:srgbClr>
        </a:solidFill>
        <a:ln>
          <a:solidFill>
            <a:schemeClr val="tx1"/>
          </a:solidFill>
        </a:ln>
      </dgm:spPr>
      <dgm:t>
        <a:bodyPr/>
        <a:lstStyle/>
        <a:p>
          <a:r>
            <a:rPr lang="en-US"/>
            <a:t>Ambulatory Rotation</a:t>
          </a:r>
        </a:p>
      </dgm:t>
    </dgm:pt>
    <dgm:pt modelId="{78D9E077-4A71-4A95-8773-1B48B38CCD36}" type="parTrans" cxnId="{4DDC6CD2-D205-450C-A609-8B7CCA06A11F}">
      <dgm:prSet/>
      <dgm:spPr/>
      <dgm:t>
        <a:bodyPr/>
        <a:lstStyle/>
        <a:p>
          <a:endParaRPr lang="en-US"/>
        </a:p>
      </dgm:t>
    </dgm:pt>
    <dgm:pt modelId="{91DC221A-10C7-4004-93E8-A39A676DEC44}" type="sibTrans" cxnId="{4DDC6CD2-D205-450C-A609-8B7CCA06A11F}">
      <dgm:prSet/>
      <dgm:spPr/>
      <dgm:t>
        <a:bodyPr/>
        <a:lstStyle/>
        <a:p>
          <a:endParaRPr lang="en-US"/>
        </a:p>
      </dgm:t>
    </dgm:pt>
    <dgm:pt modelId="{E9A9709C-D025-460F-8DF2-7A2E7210DB73}">
      <dgm:prSet phldrT="[Text]" phldr="0"/>
      <dgm:spPr>
        <a:solidFill>
          <a:schemeClr val="accent4">
            <a:lumMod val="40000"/>
            <a:lumOff val="60000"/>
            <a:alpha val="50000"/>
          </a:schemeClr>
        </a:solidFill>
        <a:ln>
          <a:solidFill>
            <a:schemeClr val="tx1"/>
          </a:solidFill>
        </a:ln>
      </dgm:spPr>
      <dgm:t>
        <a:bodyPr/>
        <a:lstStyle/>
        <a:p>
          <a:r>
            <a:rPr lang="en-US"/>
            <a:t>Holistic Care Rotation</a:t>
          </a:r>
        </a:p>
      </dgm:t>
    </dgm:pt>
    <dgm:pt modelId="{79D8D5E3-B36E-47EF-8550-F10F6487C889}" type="parTrans" cxnId="{1A8AB2C5-35EE-4EAB-9704-C9B6A0A65F2B}">
      <dgm:prSet/>
      <dgm:spPr/>
      <dgm:t>
        <a:bodyPr/>
        <a:lstStyle/>
        <a:p>
          <a:endParaRPr lang="en-US"/>
        </a:p>
      </dgm:t>
    </dgm:pt>
    <dgm:pt modelId="{D0CC4162-8751-47B2-8C7F-341A8D5EF161}" type="sibTrans" cxnId="{1A8AB2C5-35EE-4EAB-9704-C9B6A0A65F2B}">
      <dgm:prSet/>
      <dgm:spPr/>
      <dgm:t>
        <a:bodyPr/>
        <a:lstStyle/>
        <a:p>
          <a:endParaRPr lang="en-US"/>
        </a:p>
      </dgm:t>
    </dgm:pt>
    <dgm:pt modelId="{AECA6B4C-37DC-4DC0-9E57-91F7F1340371}" type="pres">
      <dgm:prSet presAssocID="{AE100124-1260-4556-89B0-1824DFEE1E49}" presName="compositeShape" presStyleCnt="0">
        <dgm:presLayoutVars>
          <dgm:chMax val="7"/>
          <dgm:dir/>
          <dgm:resizeHandles val="exact"/>
        </dgm:presLayoutVars>
      </dgm:prSet>
      <dgm:spPr/>
    </dgm:pt>
    <dgm:pt modelId="{0C206723-010D-4D97-867A-871D67A3F18A}" type="pres">
      <dgm:prSet presAssocID="{0E49C3CE-DB44-4F36-B4C1-7BDB59509AFC}" presName="circ1" presStyleLbl="vennNode1" presStyleIdx="0" presStyleCnt="2"/>
      <dgm:spPr/>
    </dgm:pt>
    <dgm:pt modelId="{9B14A3D2-66A6-4FA9-8784-FA84AFC1FFDD}" type="pres">
      <dgm:prSet presAssocID="{0E49C3CE-DB44-4F36-B4C1-7BDB59509AFC}" presName="circ1Tx" presStyleLbl="revTx" presStyleIdx="0" presStyleCnt="0">
        <dgm:presLayoutVars>
          <dgm:chMax val="0"/>
          <dgm:chPref val="0"/>
          <dgm:bulletEnabled val="1"/>
        </dgm:presLayoutVars>
      </dgm:prSet>
      <dgm:spPr/>
    </dgm:pt>
    <dgm:pt modelId="{24744F81-DC2B-4749-9E1E-0545AD9FD958}" type="pres">
      <dgm:prSet presAssocID="{E9A9709C-D025-460F-8DF2-7A2E7210DB73}" presName="circ2" presStyleLbl="vennNode1" presStyleIdx="1" presStyleCnt="2"/>
      <dgm:spPr/>
    </dgm:pt>
    <dgm:pt modelId="{4AA158A3-E0B7-4217-A3F6-D77C3CBFF1E3}" type="pres">
      <dgm:prSet presAssocID="{E9A9709C-D025-460F-8DF2-7A2E7210DB73}" presName="circ2Tx" presStyleLbl="revTx" presStyleIdx="0" presStyleCnt="0">
        <dgm:presLayoutVars>
          <dgm:chMax val="0"/>
          <dgm:chPref val="0"/>
          <dgm:bulletEnabled val="1"/>
        </dgm:presLayoutVars>
      </dgm:prSet>
      <dgm:spPr/>
    </dgm:pt>
  </dgm:ptLst>
  <dgm:cxnLst>
    <dgm:cxn modelId="{C74CC90A-76CD-49CB-9C65-EB8BC3B7A860}" type="presOf" srcId="{0E49C3CE-DB44-4F36-B4C1-7BDB59509AFC}" destId="{9B14A3D2-66A6-4FA9-8784-FA84AFC1FFDD}" srcOrd="1" destOrd="0" presId="urn:microsoft.com/office/officeart/2005/8/layout/venn1"/>
    <dgm:cxn modelId="{D0F6CC14-73A0-4638-A4CF-E13278C5D8EB}" type="presOf" srcId="{0E49C3CE-DB44-4F36-B4C1-7BDB59509AFC}" destId="{0C206723-010D-4D97-867A-871D67A3F18A}" srcOrd="0" destOrd="0" presId="urn:microsoft.com/office/officeart/2005/8/layout/venn1"/>
    <dgm:cxn modelId="{F537C11A-B4AD-49B1-A27B-ADE8BA012074}" type="presOf" srcId="{E9A9709C-D025-460F-8DF2-7A2E7210DB73}" destId="{24744F81-DC2B-4749-9E1E-0545AD9FD958}" srcOrd="0" destOrd="0" presId="urn:microsoft.com/office/officeart/2005/8/layout/venn1"/>
    <dgm:cxn modelId="{273ABC76-CF1A-4C6F-AF8B-993F402237A1}" type="presOf" srcId="{E9A9709C-D025-460F-8DF2-7A2E7210DB73}" destId="{4AA158A3-E0B7-4217-A3F6-D77C3CBFF1E3}" srcOrd="1" destOrd="0" presId="urn:microsoft.com/office/officeart/2005/8/layout/venn1"/>
    <dgm:cxn modelId="{1A8AB2C5-35EE-4EAB-9704-C9B6A0A65F2B}" srcId="{AE100124-1260-4556-89B0-1824DFEE1E49}" destId="{E9A9709C-D025-460F-8DF2-7A2E7210DB73}" srcOrd="1" destOrd="0" parTransId="{79D8D5E3-B36E-47EF-8550-F10F6487C889}" sibTransId="{D0CC4162-8751-47B2-8C7F-341A8D5EF161}"/>
    <dgm:cxn modelId="{4DDC6CD2-D205-450C-A609-8B7CCA06A11F}" srcId="{AE100124-1260-4556-89B0-1824DFEE1E49}" destId="{0E49C3CE-DB44-4F36-B4C1-7BDB59509AFC}" srcOrd="0" destOrd="0" parTransId="{78D9E077-4A71-4A95-8773-1B48B38CCD36}" sibTransId="{91DC221A-10C7-4004-93E8-A39A676DEC44}"/>
    <dgm:cxn modelId="{AE8F3AF0-601B-4E41-90E0-E35C71A426C9}" type="presOf" srcId="{AE100124-1260-4556-89B0-1824DFEE1E49}" destId="{AECA6B4C-37DC-4DC0-9E57-91F7F1340371}" srcOrd="0" destOrd="0" presId="urn:microsoft.com/office/officeart/2005/8/layout/venn1"/>
    <dgm:cxn modelId="{F2ECBDE0-6B10-4857-B9E3-42FC48DC7963}" type="presParOf" srcId="{AECA6B4C-37DC-4DC0-9E57-91F7F1340371}" destId="{0C206723-010D-4D97-867A-871D67A3F18A}" srcOrd="0" destOrd="0" presId="urn:microsoft.com/office/officeart/2005/8/layout/venn1"/>
    <dgm:cxn modelId="{DF972F4B-B731-4895-AB1F-94D068783F2D}" type="presParOf" srcId="{AECA6B4C-37DC-4DC0-9E57-91F7F1340371}" destId="{9B14A3D2-66A6-4FA9-8784-FA84AFC1FFDD}" srcOrd="1" destOrd="0" presId="urn:microsoft.com/office/officeart/2005/8/layout/venn1"/>
    <dgm:cxn modelId="{F20E3680-A205-4390-A2AC-1718E799CBB8}" type="presParOf" srcId="{AECA6B4C-37DC-4DC0-9E57-91F7F1340371}" destId="{24744F81-DC2B-4749-9E1E-0545AD9FD958}" srcOrd="2" destOrd="0" presId="urn:microsoft.com/office/officeart/2005/8/layout/venn1"/>
    <dgm:cxn modelId="{8618AF07-7D87-45F0-94B1-13EA2F58F8C3}" type="presParOf" srcId="{AECA6B4C-37DC-4DC0-9E57-91F7F1340371}" destId="{4AA158A3-E0B7-4217-A3F6-D77C3CBFF1E3}"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ADB2F8-BB85-4237-85D5-D3104486C94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4ACB17C-DB5C-4D1D-BE76-0EF78E777E48}">
      <dgm:prSet/>
      <dgm:spPr/>
      <dgm:t>
        <a:bodyPr/>
        <a:lstStyle/>
        <a:p>
          <a:r>
            <a:rPr lang="en-US"/>
            <a:t>Pass ALL </a:t>
          </a:r>
          <a:r>
            <a:rPr lang="en-US">
              <a:latin typeface="Calibri"/>
            </a:rPr>
            <a:t>(8)</a:t>
          </a:r>
          <a:r>
            <a:rPr lang="en-US"/>
            <a:t> third-year clerkships, including shelfs</a:t>
          </a:r>
        </a:p>
      </dgm:t>
    </dgm:pt>
    <dgm:pt modelId="{965A3DC7-612F-4305-AAFB-58166364BC2B}" type="parTrans" cxnId="{1728F55C-9E1D-4A09-87EF-1ED2B67F8866}">
      <dgm:prSet/>
      <dgm:spPr/>
      <dgm:t>
        <a:bodyPr/>
        <a:lstStyle/>
        <a:p>
          <a:endParaRPr lang="en-US"/>
        </a:p>
      </dgm:t>
    </dgm:pt>
    <dgm:pt modelId="{6279B37E-5C96-4301-BC35-4041C099EA32}" type="sibTrans" cxnId="{1728F55C-9E1D-4A09-87EF-1ED2B67F8866}">
      <dgm:prSet/>
      <dgm:spPr/>
      <dgm:t>
        <a:bodyPr/>
        <a:lstStyle/>
        <a:p>
          <a:endParaRPr lang="en-US"/>
        </a:p>
      </dgm:t>
    </dgm:pt>
    <dgm:pt modelId="{8AAE5F32-F26A-4E52-92B8-E70A4894B288}">
      <dgm:prSet/>
      <dgm:spPr/>
      <dgm:t>
        <a:bodyPr/>
        <a:lstStyle/>
        <a:p>
          <a:r>
            <a:rPr lang="en-US"/>
            <a:t>Pass </a:t>
          </a:r>
          <a:r>
            <a:rPr lang="en-US" b="1">
              <a:solidFill>
                <a:schemeClr val="accent1"/>
              </a:solidFill>
            </a:rPr>
            <a:t>TWO</a:t>
          </a:r>
          <a:r>
            <a:rPr lang="en-US"/>
            <a:t> Sub-internships (4-weeks each)   </a:t>
          </a:r>
        </a:p>
      </dgm:t>
    </dgm:pt>
    <dgm:pt modelId="{F0B399A6-4E1B-4525-9422-F1DEE8BC8E8D}" type="parTrans" cxnId="{FA9283BF-DAFB-4406-B7FE-604A65FCF19F}">
      <dgm:prSet/>
      <dgm:spPr/>
      <dgm:t>
        <a:bodyPr/>
        <a:lstStyle/>
        <a:p>
          <a:endParaRPr lang="en-US"/>
        </a:p>
      </dgm:t>
    </dgm:pt>
    <dgm:pt modelId="{88F4CC6F-7CB7-4539-A50A-5E8B656AEEF0}" type="sibTrans" cxnId="{FA9283BF-DAFB-4406-B7FE-604A65FCF19F}">
      <dgm:prSet/>
      <dgm:spPr/>
      <dgm:t>
        <a:bodyPr/>
        <a:lstStyle/>
        <a:p>
          <a:endParaRPr lang="en-US"/>
        </a:p>
      </dgm:t>
    </dgm:pt>
    <dgm:pt modelId="{D6BDA4E9-19E1-45D9-A230-0C8EA01FB72A}">
      <dgm:prSet/>
      <dgm:spPr/>
      <dgm:t>
        <a:bodyPr/>
        <a:lstStyle/>
        <a:p>
          <a:r>
            <a:rPr lang="en-US"/>
            <a:t>Pass </a:t>
          </a:r>
          <a:r>
            <a:rPr lang="en-US" b="1">
              <a:solidFill>
                <a:schemeClr val="accent1"/>
              </a:solidFill>
            </a:rPr>
            <a:t>SIX</a:t>
          </a:r>
          <a:r>
            <a:rPr lang="en-US">
              <a:solidFill>
                <a:schemeClr val="accent1"/>
              </a:solidFill>
            </a:rPr>
            <a:t> </a:t>
          </a:r>
          <a:r>
            <a:rPr lang="en-US"/>
            <a:t>4-week electives (see elective specifics)</a:t>
          </a:r>
        </a:p>
      </dgm:t>
    </dgm:pt>
    <dgm:pt modelId="{1CC751B7-D732-4C25-BFF0-B4E7C6F9B0D3}" type="parTrans" cxnId="{88174435-16F9-416C-924E-49CCE3CAF1B0}">
      <dgm:prSet/>
      <dgm:spPr/>
      <dgm:t>
        <a:bodyPr/>
        <a:lstStyle/>
        <a:p>
          <a:endParaRPr lang="en-US"/>
        </a:p>
      </dgm:t>
    </dgm:pt>
    <dgm:pt modelId="{49E05782-74D0-4995-97AF-10001B9280A3}" type="sibTrans" cxnId="{88174435-16F9-416C-924E-49CCE3CAF1B0}">
      <dgm:prSet/>
      <dgm:spPr/>
      <dgm:t>
        <a:bodyPr/>
        <a:lstStyle/>
        <a:p>
          <a:endParaRPr lang="en-US"/>
        </a:p>
      </dgm:t>
    </dgm:pt>
    <dgm:pt modelId="{DA2EAE11-20A9-4BFE-A6BB-485B72E24964}">
      <dgm:prSet/>
      <dgm:spPr/>
      <dgm:t>
        <a:bodyPr/>
        <a:lstStyle/>
        <a:p>
          <a:r>
            <a:rPr lang="en-US"/>
            <a:t>Pass </a:t>
          </a:r>
          <a:r>
            <a:rPr lang="en-US" b="1">
              <a:solidFill>
                <a:schemeClr val="accent1"/>
              </a:solidFill>
            </a:rPr>
            <a:t>ONE</a:t>
          </a:r>
          <a:r>
            <a:rPr lang="en-US">
              <a:solidFill>
                <a:schemeClr val="accent1"/>
              </a:solidFill>
            </a:rPr>
            <a:t> </a:t>
          </a:r>
          <a:r>
            <a:rPr lang="en-US" err="1"/>
            <a:t>PoM</a:t>
          </a:r>
          <a:r>
            <a:rPr lang="en-US"/>
            <a:t> 4: Transition to Residency </a:t>
          </a:r>
        </a:p>
      </dgm:t>
    </dgm:pt>
    <dgm:pt modelId="{70D778CF-2D48-4231-9598-A7230185750C}" type="parTrans" cxnId="{6AD279B8-0BB1-4991-9852-9CD13507B163}">
      <dgm:prSet/>
      <dgm:spPr/>
      <dgm:t>
        <a:bodyPr/>
        <a:lstStyle/>
        <a:p>
          <a:endParaRPr lang="en-US"/>
        </a:p>
      </dgm:t>
    </dgm:pt>
    <dgm:pt modelId="{F10D8138-0003-475E-B055-711E6C8571FD}" type="sibTrans" cxnId="{6AD279B8-0BB1-4991-9852-9CD13507B163}">
      <dgm:prSet/>
      <dgm:spPr/>
      <dgm:t>
        <a:bodyPr/>
        <a:lstStyle/>
        <a:p>
          <a:endParaRPr lang="en-US"/>
        </a:p>
      </dgm:t>
    </dgm:pt>
    <dgm:pt modelId="{296B883A-47ED-43A5-85D1-00DB30EDBD0C}">
      <dgm:prSet/>
      <dgm:spPr/>
      <dgm:t>
        <a:bodyPr/>
        <a:lstStyle/>
        <a:p>
          <a:r>
            <a:rPr lang="en-US" strike="noStrike" baseline="0"/>
            <a:t>Complete the FRCT Scholarly Project</a:t>
          </a:r>
        </a:p>
      </dgm:t>
    </dgm:pt>
    <dgm:pt modelId="{DB03E8F1-2B8C-4B62-B06D-5D5C5923218B}" type="parTrans" cxnId="{DB0AACAD-8824-4787-82F6-78545351DBC1}">
      <dgm:prSet/>
      <dgm:spPr/>
      <dgm:t>
        <a:bodyPr/>
        <a:lstStyle/>
        <a:p>
          <a:endParaRPr lang="en-US"/>
        </a:p>
      </dgm:t>
    </dgm:pt>
    <dgm:pt modelId="{1CFC4099-8A96-4732-920B-8CD1A87FF727}" type="sibTrans" cxnId="{DB0AACAD-8824-4787-82F6-78545351DBC1}">
      <dgm:prSet/>
      <dgm:spPr/>
      <dgm:t>
        <a:bodyPr/>
        <a:lstStyle/>
        <a:p>
          <a:endParaRPr lang="en-US"/>
        </a:p>
      </dgm:t>
    </dgm:pt>
    <dgm:pt modelId="{4ECDCB45-DF4E-461D-8051-68563C279FA1}">
      <dgm:prSet/>
      <dgm:spPr/>
      <dgm:t>
        <a:bodyPr/>
        <a:lstStyle/>
        <a:p>
          <a:r>
            <a:rPr lang="en-US"/>
            <a:t>Pass OSCE</a:t>
          </a:r>
        </a:p>
      </dgm:t>
    </dgm:pt>
    <dgm:pt modelId="{D410765E-51B9-4AEB-BE82-24DA27F03CF6}" type="parTrans" cxnId="{C67C80D1-BD85-4E72-B39F-71483E722B8A}">
      <dgm:prSet/>
      <dgm:spPr/>
      <dgm:t>
        <a:bodyPr/>
        <a:lstStyle/>
        <a:p>
          <a:endParaRPr lang="en-US"/>
        </a:p>
      </dgm:t>
    </dgm:pt>
    <dgm:pt modelId="{5317B245-D619-4BA0-9D55-780E87E5D31A}" type="sibTrans" cxnId="{C67C80D1-BD85-4E72-B39F-71483E722B8A}">
      <dgm:prSet/>
      <dgm:spPr/>
      <dgm:t>
        <a:bodyPr/>
        <a:lstStyle/>
        <a:p>
          <a:endParaRPr lang="en-US"/>
        </a:p>
      </dgm:t>
    </dgm:pt>
    <dgm:pt modelId="{98BBE6F7-58DC-4653-A41A-C7B4B98FDBA8}">
      <dgm:prSet/>
      <dgm:spPr/>
      <dgm:t>
        <a:bodyPr/>
        <a:lstStyle/>
        <a:p>
          <a:r>
            <a:rPr lang="en-US"/>
            <a:t>Complete Exit Interview with Financial Aid</a:t>
          </a:r>
        </a:p>
      </dgm:t>
    </dgm:pt>
    <dgm:pt modelId="{9C9D9627-5A7B-4362-BD8D-3BE11C83A310}" type="parTrans" cxnId="{34FC4DAE-F61E-4DA6-8BA4-0CD1BD984611}">
      <dgm:prSet/>
      <dgm:spPr/>
      <dgm:t>
        <a:bodyPr/>
        <a:lstStyle/>
        <a:p>
          <a:endParaRPr lang="en-US"/>
        </a:p>
      </dgm:t>
    </dgm:pt>
    <dgm:pt modelId="{D64AA040-64AD-4F80-AB10-25EEBE6464F1}" type="sibTrans" cxnId="{34FC4DAE-F61E-4DA6-8BA4-0CD1BD984611}">
      <dgm:prSet/>
      <dgm:spPr/>
      <dgm:t>
        <a:bodyPr/>
        <a:lstStyle/>
        <a:p>
          <a:endParaRPr lang="en-US"/>
        </a:p>
      </dgm:t>
    </dgm:pt>
    <dgm:pt modelId="{D49A567D-6F2A-4345-96B5-6ABA53BE2403}">
      <dgm:prSet/>
      <dgm:spPr/>
      <dgm:t>
        <a:bodyPr/>
        <a:lstStyle/>
        <a:p>
          <a:pPr rtl="0"/>
          <a:r>
            <a:rPr lang="en-US"/>
            <a:t>Satisfy Ambulatory</a:t>
          </a:r>
          <a:r>
            <a:rPr lang="en-US">
              <a:latin typeface="Calibri Light" panose="020F0302020204030204"/>
            </a:rPr>
            <a:t> Requirement</a:t>
          </a:r>
        </a:p>
      </dgm:t>
    </dgm:pt>
    <dgm:pt modelId="{902EAA77-3492-4C05-B5A2-ED1EEF9E3690}" type="parTrans" cxnId="{C3D7B323-1FB6-4099-946F-EB5D00D9A71E}">
      <dgm:prSet/>
      <dgm:spPr/>
      <dgm:t>
        <a:bodyPr/>
        <a:lstStyle/>
        <a:p>
          <a:endParaRPr lang="en-US"/>
        </a:p>
      </dgm:t>
    </dgm:pt>
    <dgm:pt modelId="{7BB0F3AF-5DF3-45FC-8D9A-E6B7445FB150}" type="sibTrans" cxnId="{C3D7B323-1FB6-4099-946F-EB5D00D9A71E}">
      <dgm:prSet/>
      <dgm:spPr/>
      <dgm:t>
        <a:bodyPr/>
        <a:lstStyle/>
        <a:p>
          <a:endParaRPr lang="en-US"/>
        </a:p>
      </dgm:t>
    </dgm:pt>
    <dgm:pt modelId="{7DE42DD3-43CE-4E12-9689-B43C573C9CBB}">
      <dgm:prSet/>
      <dgm:spPr/>
      <dgm:t>
        <a:bodyPr/>
        <a:lstStyle/>
        <a:p>
          <a:r>
            <a:rPr lang="en-US"/>
            <a:t>Take USMLE Step 2 CK</a:t>
          </a:r>
        </a:p>
      </dgm:t>
    </dgm:pt>
    <dgm:pt modelId="{132C9D50-4419-4CFD-94EA-B8D200F9FC09}" type="parTrans" cxnId="{E8BE788C-3D04-432E-AAE6-9047FE240322}">
      <dgm:prSet/>
      <dgm:spPr/>
      <dgm:t>
        <a:bodyPr/>
        <a:lstStyle/>
        <a:p>
          <a:endParaRPr lang="en-US"/>
        </a:p>
      </dgm:t>
    </dgm:pt>
    <dgm:pt modelId="{2AD6F20A-54A9-4746-B54A-59E0647804C7}" type="sibTrans" cxnId="{E8BE788C-3D04-432E-AAE6-9047FE240322}">
      <dgm:prSet/>
      <dgm:spPr/>
      <dgm:t>
        <a:bodyPr/>
        <a:lstStyle/>
        <a:p>
          <a:endParaRPr lang="en-US"/>
        </a:p>
      </dgm:t>
    </dgm:pt>
    <dgm:pt modelId="{EBE105B7-594A-45E2-B045-6E421926BABB}">
      <dgm:prSet phldr="0"/>
      <dgm:spPr/>
      <dgm:t>
        <a:bodyPr/>
        <a:lstStyle/>
        <a:p>
          <a:r>
            <a:rPr lang="en-US">
              <a:latin typeface="Calibri"/>
              <a:ea typeface="Calibri"/>
              <a:cs typeface="Calibri"/>
            </a:rPr>
            <a:t>Clinical Rotation in Semester of Graduation</a:t>
          </a:r>
          <a:endParaRPr lang="en-US">
            <a:latin typeface="Calibri Light" panose="020F0302020204030204"/>
          </a:endParaRPr>
        </a:p>
      </dgm:t>
    </dgm:pt>
    <dgm:pt modelId="{17620126-70FA-419C-A5B8-50CA93D45AE6}" type="parTrans" cxnId="{713A9371-5A1F-4047-BBA4-FD7A6C6AEF3C}">
      <dgm:prSet/>
      <dgm:spPr/>
    </dgm:pt>
    <dgm:pt modelId="{84833A87-B15B-4092-BAB8-2B757C4A3101}" type="sibTrans" cxnId="{713A9371-5A1F-4047-BBA4-FD7A6C6AEF3C}">
      <dgm:prSet/>
      <dgm:spPr/>
    </dgm:pt>
    <dgm:pt modelId="{741FD2D4-B5E8-4D4E-B7B2-3DC3D062821F}">
      <dgm:prSet phldr="0"/>
      <dgm:spPr/>
      <dgm:t>
        <a:bodyPr/>
        <a:lstStyle/>
        <a:p>
          <a:pPr rtl="0"/>
          <a:r>
            <a:rPr lang="en-US">
              <a:latin typeface="Calibri Light" panose="020F0302020204030204"/>
            </a:rPr>
            <a:t>Satisfy Holistic Care Requirement</a:t>
          </a:r>
          <a:endParaRPr lang="en-US"/>
        </a:p>
      </dgm:t>
    </dgm:pt>
    <dgm:pt modelId="{4E421AFE-2D46-406F-9A07-1BB4481E7CA5}" type="parTrans" cxnId="{BCC23895-F19A-456B-9DD5-5F12446A9B92}">
      <dgm:prSet/>
      <dgm:spPr/>
    </dgm:pt>
    <dgm:pt modelId="{2E021479-E74A-4784-8FBC-016109A5EAA2}" type="sibTrans" cxnId="{BCC23895-F19A-456B-9DD5-5F12446A9B92}">
      <dgm:prSet/>
      <dgm:spPr/>
    </dgm:pt>
    <dgm:pt modelId="{295A8285-D275-46F7-A07C-59E361FA3C75}" type="pres">
      <dgm:prSet presAssocID="{AFADB2F8-BB85-4237-85D5-D3104486C949}" presName="vert0" presStyleCnt="0">
        <dgm:presLayoutVars>
          <dgm:dir/>
          <dgm:animOne val="branch"/>
          <dgm:animLvl val="lvl"/>
        </dgm:presLayoutVars>
      </dgm:prSet>
      <dgm:spPr/>
    </dgm:pt>
    <dgm:pt modelId="{2EDB428C-1780-4208-8AA3-2E5D9376650C}" type="pres">
      <dgm:prSet presAssocID="{34ACB17C-DB5C-4D1D-BE76-0EF78E777E48}" presName="thickLine" presStyleLbl="alignNode1" presStyleIdx="0" presStyleCnt="11"/>
      <dgm:spPr/>
    </dgm:pt>
    <dgm:pt modelId="{1E24232E-2AF1-45FA-AA17-3B29F0BCC7E9}" type="pres">
      <dgm:prSet presAssocID="{34ACB17C-DB5C-4D1D-BE76-0EF78E777E48}" presName="horz1" presStyleCnt="0"/>
      <dgm:spPr/>
    </dgm:pt>
    <dgm:pt modelId="{8A8038C5-9547-4FDB-A249-EA06174A5983}" type="pres">
      <dgm:prSet presAssocID="{34ACB17C-DB5C-4D1D-BE76-0EF78E777E48}" presName="tx1" presStyleLbl="revTx" presStyleIdx="0" presStyleCnt="11"/>
      <dgm:spPr/>
    </dgm:pt>
    <dgm:pt modelId="{BED6586E-78DE-46A7-A059-91A59F6C7D94}" type="pres">
      <dgm:prSet presAssocID="{34ACB17C-DB5C-4D1D-BE76-0EF78E777E48}" presName="vert1" presStyleCnt="0"/>
      <dgm:spPr/>
    </dgm:pt>
    <dgm:pt modelId="{3AD66188-A28F-406A-AC30-35BA0D0534A3}" type="pres">
      <dgm:prSet presAssocID="{8AAE5F32-F26A-4E52-92B8-E70A4894B288}" presName="thickLine" presStyleLbl="alignNode1" presStyleIdx="1" presStyleCnt="11"/>
      <dgm:spPr/>
    </dgm:pt>
    <dgm:pt modelId="{869A7616-6DF3-4024-A1B7-136A32D6AC8E}" type="pres">
      <dgm:prSet presAssocID="{8AAE5F32-F26A-4E52-92B8-E70A4894B288}" presName="horz1" presStyleCnt="0"/>
      <dgm:spPr/>
    </dgm:pt>
    <dgm:pt modelId="{C0437473-629D-4620-8570-E6C03EDB2107}" type="pres">
      <dgm:prSet presAssocID="{8AAE5F32-F26A-4E52-92B8-E70A4894B288}" presName="tx1" presStyleLbl="revTx" presStyleIdx="1" presStyleCnt="11"/>
      <dgm:spPr/>
    </dgm:pt>
    <dgm:pt modelId="{EEEBCC3F-4BFE-48D4-A49D-138F4FA7A342}" type="pres">
      <dgm:prSet presAssocID="{8AAE5F32-F26A-4E52-92B8-E70A4894B288}" presName="vert1" presStyleCnt="0"/>
      <dgm:spPr/>
    </dgm:pt>
    <dgm:pt modelId="{113EDF1A-7823-4B0B-8032-916F0A046EBB}" type="pres">
      <dgm:prSet presAssocID="{D6BDA4E9-19E1-45D9-A230-0C8EA01FB72A}" presName="thickLine" presStyleLbl="alignNode1" presStyleIdx="2" presStyleCnt="11"/>
      <dgm:spPr/>
    </dgm:pt>
    <dgm:pt modelId="{0FD3F655-B791-4073-995B-F3E66BED7CF6}" type="pres">
      <dgm:prSet presAssocID="{D6BDA4E9-19E1-45D9-A230-0C8EA01FB72A}" presName="horz1" presStyleCnt="0"/>
      <dgm:spPr/>
    </dgm:pt>
    <dgm:pt modelId="{11A2B57C-BEBB-4435-9884-80A766E3AD39}" type="pres">
      <dgm:prSet presAssocID="{D6BDA4E9-19E1-45D9-A230-0C8EA01FB72A}" presName="tx1" presStyleLbl="revTx" presStyleIdx="2" presStyleCnt="11"/>
      <dgm:spPr/>
    </dgm:pt>
    <dgm:pt modelId="{842BD8C4-A249-47F8-9474-2F70C9BA48A1}" type="pres">
      <dgm:prSet presAssocID="{D6BDA4E9-19E1-45D9-A230-0C8EA01FB72A}" presName="vert1" presStyleCnt="0"/>
      <dgm:spPr/>
    </dgm:pt>
    <dgm:pt modelId="{EDF584BB-530F-479E-8408-2635440BEC4B}" type="pres">
      <dgm:prSet presAssocID="{DA2EAE11-20A9-4BFE-A6BB-485B72E24964}" presName="thickLine" presStyleLbl="alignNode1" presStyleIdx="3" presStyleCnt="11"/>
      <dgm:spPr/>
    </dgm:pt>
    <dgm:pt modelId="{39BFB878-B8EC-4A23-9787-A06D25E2A3A3}" type="pres">
      <dgm:prSet presAssocID="{DA2EAE11-20A9-4BFE-A6BB-485B72E24964}" presName="horz1" presStyleCnt="0"/>
      <dgm:spPr/>
    </dgm:pt>
    <dgm:pt modelId="{FD14E484-4B6D-4D23-9115-0E96391E583E}" type="pres">
      <dgm:prSet presAssocID="{DA2EAE11-20A9-4BFE-A6BB-485B72E24964}" presName="tx1" presStyleLbl="revTx" presStyleIdx="3" presStyleCnt="11"/>
      <dgm:spPr/>
    </dgm:pt>
    <dgm:pt modelId="{31FD3A62-D940-44F5-ABF4-F2CFD3EA84FA}" type="pres">
      <dgm:prSet presAssocID="{DA2EAE11-20A9-4BFE-A6BB-485B72E24964}" presName="vert1" presStyleCnt="0"/>
      <dgm:spPr/>
    </dgm:pt>
    <dgm:pt modelId="{3F1573B9-6AAA-4E56-890C-F4031EB773B5}" type="pres">
      <dgm:prSet presAssocID="{296B883A-47ED-43A5-85D1-00DB30EDBD0C}" presName="thickLine" presStyleLbl="alignNode1" presStyleIdx="4" presStyleCnt="11"/>
      <dgm:spPr/>
    </dgm:pt>
    <dgm:pt modelId="{C7A39B3C-729F-4C38-AEE2-910D734AAC17}" type="pres">
      <dgm:prSet presAssocID="{296B883A-47ED-43A5-85D1-00DB30EDBD0C}" presName="horz1" presStyleCnt="0"/>
      <dgm:spPr/>
    </dgm:pt>
    <dgm:pt modelId="{DEC44EA8-E495-4DB7-9741-C48B2E54E7D1}" type="pres">
      <dgm:prSet presAssocID="{296B883A-47ED-43A5-85D1-00DB30EDBD0C}" presName="tx1" presStyleLbl="revTx" presStyleIdx="4" presStyleCnt="11"/>
      <dgm:spPr/>
    </dgm:pt>
    <dgm:pt modelId="{72BBDA13-E9EA-4779-805D-F05D143FF973}" type="pres">
      <dgm:prSet presAssocID="{296B883A-47ED-43A5-85D1-00DB30EDBD0C}" presName="vert1" presStyleCnt="0"/>
      <dgm:spPr/>
    </dgm:pt>
    <dgm:pt modelId="{9B7039E8-6459-4116-854D-88AE0D24A598}" type="pres">
      <dgm:prSet presAssocID="{4ECDCB45-DF4E-461D-8051-68563C279FA1}" presName="thickLine" presStyleLbl="alignNode1" presStyleIdx="5" presStyleCnt="11"/>
      <dgm:spPr/>
    </dgm:pt>
    <dgm:pt modelId="{51421DBE-0F3C-4805-8C3A-5BFA55293C9A}" type="pres">
      <dgm:prSet presAssocID="{4ECDCB45-DF4E-461D-8051-68563C279FA1}" presName="horz1" presStyleCnt="0"/>
      <dgm:spPr/>
    </dgm:pt>
    <dgm:pt modelId="{0138365F-561E-4D29-B612-796511C8C4CD}" type="pres">
      <dgm:prSet presAssocID="{4ECDCB45-DF4E-461D-8051-68563C279FA1}" presName="tx1" presStyleLbl="revTx" presStyleIdx="5" presStyleCnt="11"/>
      <dgm:spPr/>
    </dgm:pt>
    <dgm:pt modelId="{BF0F4093-868D-465A-8D16-F19A1B4A3FFC}" type="pres">
      <dgm:prSet presAssocID="{4ECDCB45-DF4E-461D-8051-68563C279FA1}" presName="vert1" presStyleCnt="0"/>
      <dgm:spPr/>
    </dgm:pt>
    <dgm:pt modelId="{4A7B2A86-F37F-4BCB-BDB0-1DC92DC37D41}" type="pres">
      <dgm:prSet presAssocID="{7DE42DD3-43CE-4E12-9689-B43C573C9CBB}" presName="thickLine" presStyleLbl="alignNode1" presStyleIdx="6" presStyleCnt="11"/>
      <dgm:spPr/>
    </dgm:pt>
    <dgm:pt modelId="{6F063C60-5948-4673-862A-0E0DD530706A}" type="pres">
      <dgm:prSet presAssocID="{7DE42DD3-43CE-4E12-9689-B43C573C9CBB}" presName="horz1" presStyleCnt="0"/>
      <dgm:spPr/>
    </dgm:pt>
    <dgm:pt modelId="{B7C36E01-91F9-485B-B7D1-8FF39C461594}" type="pres">
      <dgm:prSet presAssocID="{7DE42DD3-43CE-4E12-9689-B43C573C9CBB}" presName="tx1" presStyleLbl="revTx" presStyleIdx="6" presStyleCnt="11"/>
      <dgm:spPr/>
    </dgm:pt>
    <dgm:pt modelId="{FFEC30DD-2DDD-452E-901F-D4684AAF341A}" type="pres">
      <dgm:prSet presAssocID="{7DE42DD3-43CE-4E12-9689-B43C573C9CBB}" presName="vert1" presStyleCnt="0"/>
      <dgm:spPr/>
    </dgm:pt>
    <dgm:pt modelId="{D430AE64-067F-418D-B242-2257BF2F00D8}" type="pres">
      <dgm:prSet presAssocID="{98BBE6F7-58DC-4653-A41A-C7B4B98FDBA8}" presName="thickLine" presStyleLbl="alignNode1" presStyleIdx="7" presStyleCnt="11"/>
      <dgm:spPr/>
    </dgm:pt>
    <dgm:pt modelId="{EC5BEF8F-1143-4816-88F7-7DA403BDD845}" type="pres">
      <dgm:prSet presAssocID="{98BBE6F7-58DC-4653-A41A-C7B4B98FDBA8}" presName="horz1" presStyleCnt="0"/>
      <dgm:spPr/>
    </dgm:pt>
    <dgm:pt modelId="{AD7C73CE-F55E-4F4E-90AA-3617101707B2}" type="pres">
      <dgm:prSet presAssocID="{98BBE6F7-58DC-4653-A41A-C7B4B98FDBA8}" presName="tx1" presStyleLbl="revTx" presStyleIdx="7" presStyleCnt="11"/>
      <dgm:spPr/>
    </dgm:pt>
    <dgm:pt modelId="{ADF73D2B-4313-46FE-855A-D77554CEF3BC}" type="pres">
      <dgm:prSet presAssocID="{98BBE6F7-58DC-4653-A41A-C7B4B98FDBA8}" presName="vert1" presStyleCnt="0"/>
      <dgm:spPr/>
    </dgm:pt>
    <dgm:pt modelId="{8DCF8C21-124E-404A-A2A2-62DAB8E06686}" type="pres">
      <dgm:prSet presAssocID="{D49A567D-6F2A-4345-96B5-6ABA53BE2403}" presName="thickLine" presStyleLbl="alignNode1" presStyleIdx="8" presStyleCnt="11"/>
      <dgm:spPr/>
    </dgm:pt>
    <dgm:pt modelId="{7EACD3F7-FDB9-4660-AFA4-7557DA9F8545}" type="pres">
      <dgm:prSet presAssocID="{D49A567D-6F2A-4345-96B5-6ABA53BE2403}" presName="horz1" presStyleCnt="0"/>
      <dgm:spPr/>
    </dgm:pt>
    <dgm:pt modelId="{A10E0786-DC3B-4BBD-A67B-AA9A294A9178}" type="pres">
      <dgm:prSet presAssocID="{D49A567D-6F2A-4345-96B5-6ABA53BE2403}" presName="tx1" presStyleLbl="revTx" presStyleIdx="8" presStyleCnt="11"/>
      <dgm:spPr/>
    </dgm:pt>
    <dgm:pt modelId="{A0E29BFC-96F1-410F-B35C-2B1046F7B300}" type="pres">
      <dgm:prSet presAssocID="{D49A567D-6F2A-4345-96B5-6ABA53BE2403}" presName="vert1" presStyleCnt="0"/>
      <dgm:spPr/>
    </dgm:pt>
    <dgm:pt modelId="{AE4EC1D4-C173-49E7-BC13-C1FF4909B824}" type="pres">
      <dgm:prSet presAssocID="{741FD2D4-B5E8-4D4E-B7B2-3DC3D062821F}" presName="thickLine" presStyleLbl="alignNode1" presStyleIdx="9" presStyleCnt="11"/>
      <dgm:spPr/>
    </dgm:pt>
    <dgm:pt modelId="{BA87A7A0-796E-4B25-A7E8-28DD537C5CFB}" type="pres">
      <dgm:prSet presAssocID="{741FD2D4-B5E8-4D4E-B7B2-3DC3D062821F}" presName="horz1" presStyleCnt="0"/>
      <dgm:spPr/>
    </dgm:pt>
    <dgm:pt modelId="{7621B357-9C6C-4466-94A7-9A79E6BA6BF5}" type="pres">
      <dgm:prSet presAssocID="{741FD2D4-B5E8-4D4E-B7B2-3DC3D062821F}" presName="tx1" presStyleLbl="revTx" presStyleIdx="9" presStyleCnt="11"/>
      <dgm:spPr/>
    </dgm:pt>
    <dgm:pt modelId="{E1D0EBE3-BF68-4787-9678-5486395668C1}" type="pres">
      <dgm:prSet presAssocID="{741FD2D4-B5E8-4D4E-B7B2-3DC3D062821F}" presName="vert1" presStyleCnt="0"/>
      <dgm:spPr/>
    </dgm:pt>
    <dgm:pt modelId="{7DFC490F-0EB9-438F-B091-CA54C9BA6D39}" type="pres">
      <dgm:prSet presAssocID="{EBE105B7-594A-45E2-B045-6E421926BABB}" presName="thickLine" presStyleLbl="alignNode1" presStyleIdx="10" presStyleCnt="11"/>
      <dgm:spPr/>
    </dgm:pt>
    <dgm:pt modelId="{25543970-D492-4CBC-86E3-5DD5E3994F76}" type="pres">
      <dgm:prSet presAssocID="{EBE105B7-594A-45E2-B045-6E421926BABB}" presName="horz1" presStyleCnt="0"/>
      <dgm:spPr/>
    </dgm:pt>
    <dgm:pt modelId="{076C5C6A-D000-4EDF-B8E5-777C54BC455B}" type="pres">
      <dgm:prSet presAssocID="{EBE105B7-594A-45E2-B045-6E421926BABB}" presName="tx1" presStyleLbl="revTx" presStyleIdx="10" presStyleCnt="11"/>
      <dgm:spPr/>
    </dgm:pt>
    <dgm:pt modelId="{EFB973B6-C563-44D0-9E1B-FD645CCFE762}" type="pres">
      <dgm:prSet presAssocID="{EBE105B7-594A-45E2-B045-6E421926BABB}" presName="vert1" presStyleCnt="0"/>
      <dgm:spPr/>
    </dgm:pt>
  </dgm:ptLst>
  <dgm:cxnLst>
    <dgm:cxn modelId="{60EF9A07-5A4B-4E0C-AE2E-824CEE25ABB2}" type="presOf" srcId="{741FD2D4-B5E8-4D4E-B7B2-3DC3D062821F}" destId="{7621B357-9C6C-4466-94A7-9A79E6BA6BF5}" srcOrd="0" destOrd="0" presId="urn:microsoft.com/office/officeart/2008/layout/LinedList"/>
    <dgm:cxn modelId="{81A5620E-1EF2-48F3-BE45-9FA4B97E6FFD}" type="presOf" srcId="{DA2EAE11-20A9-4BFE-A6BB-485B72E24964}" destId="{FD14E484-4B6D-4D23-9115-0E96391E583E}" srcOrd="0" destOrd="0" presId="urn:microsoft.com/office/officeart/2008/layout/LinedList"/>
    <dgm:cxn modelId="{EB8ED411-70C9-4603-8552-0299570CD82B}" type="presOf" srcId="{D49A567D-6F2A-4345-96B5-6ABA53BE2403}" destId="{A10E0786-DC3B-4BBD-A67B-AA9A294A9178}" srcOrd="0" destOrd="0" presId="urn:microsoft.com/office/officeart/2008/layout/LinedList"/>
    <dgm:cxn modelId="{CD323D1F-A5B1-4590-807C-14E9805C2D63}" type="presOf" srcId="{4ECDCB45-DF4E-461D-8051-68563C279FA1}" destId="{0138365F-561E-4D29-B612-796511C8C4CD}" srcOrd="0" destOrd="0" presId="urn:microsoft.com/office/officeart/2008/layout/LinedList"/>
    <dgm:cxn modelId="{C3D7B323-1FB6-4099-946F-EB5D00D9A71E}" srcId="{AFADB2F8-BB85-4237-85D5-D3104486C949}" destId="{D49A567D-6F2A-4345-96B5-6ABA53BE2403}" srcOrd="8" destOrd="0" parTransId="{902EAA77-3492-4C05-B5A2-ED1EEF9E3690}" sibTransId="{7BB0F3AF-5DF3-45FC-8D9A-E6B7445FB150}"/>
    <dgm:cxn modelId="{4A233724-139E-4678-8044-49E17ACF0B78}" type="presOf" srcId="{8AAE5F32-F26A-4E52-92B8-E70A4894B288}" destId="{C0437473-629D-4620-8570-E6C03EDB2107}" srcOrd="0" destOrd="0" presId="urn:microsoft.com/office/officeart/2008/layout/LinedList"/>
    <dgm:cxn modelId="{88174435-16F9-416C-924E-49CCE3CAF1B0}" srcId="{AFADB2F8-BB85-4237-85D5-D3104486C949}" destId="{D6BDA4E9-19E1-45D9-A230-0C8EA01FB72A}" srcOrd="2" destOrd="0" parTransId="{1CC751B7-D732-4C25-BFF0-B4E7C6F9B0D3}" sibTransId="{49E05782-74D0-4995-97AF-10001B9280A3}"/>
    <dgm:cxn modelId="{1728F55C-9E1D-4A09-87EF-1ED2B67F8866}" srcId="{AFADB2F8-BB85-4237-85D5-D3104486C949}" destId="{34ACB17C-DB5C-4D1D-BE76-0EF78E777E48}" srcOrd="0" destOrd="0" parTransId="{965A3DC7-612F-4305-AAFB-58166364BC2B}" sibTransId="{6279B37E-5C96-4301-BC35-4041C099EA32}"/>
    <dgm:cxn modelId="{BA131142-14E4-4CE0-9FAE-85C9CE8B2CB5}" type="presOf" srcId="{AFADB2F8-BB85-4237-85D5-D3104486C949}" destId="{295A8285-D275-46F7-A07C-59E361FA3C75}" srcOrd="0" destOrd="0" presId="urn:microsoft.com/office/officeart/2008/layout/LinedList"/>
    <dgm:cxn modelId="{0A0BDD4F-7F7D-4C9D-9359-D90563ACF76A}" type="presOf" srcId="{7DE42DD3-43CE-4E12-9689-B43C573C9CBB}" destId="{B7C36E01-91F9-485B-B7D1-8FF39C461594}" srcOrd="0" destOrd="0" presId="urn:microsoft.com/office/officeart/2008/layout/LinedList"/>
    <dgm:cxn modelId="{713A9371-5A1F-4047-BBA4-FD7A6C6AEF3C}" srcId="{AFADB2F8-BB85-4237-85D5-D3104486C949}" destId="{EBE105B7-594A-45E2-B045-6E421926BABB}" srcOrd="10" destOrd="0" parTransId="{17620126-70FA-419C-A5B8-50CA93D45AE6}" sibTransId="{84833A87-B15B-4092-BAB8-2B757C4A3101}"/>
    <dgm:cxn modelId="{B2696454-0C5B-4AA5-95C5-B67FC93AC6E9}" type="presOf" srcId="{EBE105B7-594A-45E2-B045-6E421926BABB}" destId="{076C5C6A-D000-4EDF-B8E5-777C54BC455B}" srcOrd="0" destOrd="0" presId="urn:microsoft.com/office/officeart/2008/layout/LinedList"/>
    <dgm:cxn modelId="{83E9CE7C-660B-492E-9B8A-505D564801FC}" type="presOf" srcId="{296B883A-47ED-43A5-85D1-00DB30EDBD0C}" destId="{DEC44EA8-E495-4DB7-9741-C48B2E54E7D1}" srcOrd="0" destOrd="0" presId="urn:microsoft.com/office/officeart/2008/layout/LinedList"/>
    <dgm:cxn modelId="{E8BE788C-3D04-432E-AAE6-9047FE240322}" srcId="{AFADB2F8-BB85-4237-85D5-D3104486C949}" destId="{7DE42DD3-43CE-4E12-9689-B43C573C9CBB}" srcOrd="6" destOrd="0" parTransId="{132C9D50-4419-4CFD-94EA-B8D200F9FC09}" sibTransId="{2AD6F20A-54A9-4746-B54A-59E0647804C7}"/>
    <dgm:cxn modelId="{7766F591-0964-46E1-82BF-1FDF99403313}" type="presOf" srcId="{98BBE6F7-58DC-4653-A41A-C7B4B98FDBA8}" destId="{AD7C73CE-F55E-4F4E-90AA-3617101707B2}" srcOrd="0" destOrd="0" presId="urn:microsoft.com/office/officeart/2008/layout/LinedList"/>
    <dgm:cxn modelId="{BCC23895-F19A-456B-9DD5-5F12446A9B92}" srcId="{AFADB2F8-BB85-4237-85D5-D3104486C949}" destId="{741FD2D4-B5E8-4D4E-B7B2-3DC3D062821F}" srcOrd="9" destOrd="0" parTransId="{4E421AFE-2D46-406F-9A07-1BB4481E7CA5}" sibTransId="{2E021479-E74A-4784-8FBC-016109A5EAA2}"/>
    <dgm:cxn modelId="{C5C01599-9AC3-42A6-A06B-5816AED3B013}" type="presOf" srcId="{34ACB17C-DB5C-4D1D-BE76-0EF78E777E48}" destId="{8A8038C5-9547-4FDB-A249-EA06174A5983}" srcOrd="0" destOrd="0" presId="urn:microsoft.com/office/officeart/2008/layout/LinedList"/>
    <dgm:cxn modelId="{F7A1CDAB-D60B-4445-A6B9-5F91CABBF2C2}" type="presOf" srcId="{D6BDA4E9-19E1-45D9-A230-0C8EA01FB72A}" destId="{11A2B57C-BEBB-4435-9884-80A766E3AD39}" srcOrd="0" destOrd="0" presId="urn:microsoft.com/office/officeart/2008/layout/LinedList"/>
    <dgm:cxn modelId="{DB0AACAD-8824-4787-82F6-78545351DBC1}" srcId="{AFADB2F8-BB85-4237-85D5-D3104486C949}" destId="{296B883A-47ED-43A5-85D1-00DB30EDBD0C}" srcOrd="4" destOrd="0" parTransId="{DB03E8F1-2B8C-4B62-B06D-5D5C5923218B}" sibTransId="{1CFC4099-8A96-4732-920B-8CD1A87FF727}"/>
    <dgm:cxn modelId="{34FC4DAE-F61E-4DA6-8BA4-0CD1BD984611}" srcId="{AFADB2F8-BB85-4237-85D5-D3104486C949}" destId="{98BBE6F7-58DC-4653-A41A-C7B4B98FDBA8}" srcOrd="7" destOrd="0" parTransId="{9C9D9627-5A7B-4362-BD8D-3BE11C83A310}" sibTransId="{D64AA040-64AD-4F80-AB10-25EEBE6464F1}"/>
    <dgm:cxn modelId="{6AD279B8-0BB1-4991-9852-9CD13507B163}" srcId="{AFADB2F8-BB85-4237-85D5-D3104486C949}" destId="{DA2EAE11-20A9-4BFE-A6BB-485B72E24964}" srcOrd="3" destOrd="0" parTransId="{70D778CF-2D48-4231-9598-A7230185750C}" sibTransId="{F10D8138-0003-475E-B055-711E6C8571FD}"/>
    <dgm:cxn modelId="{FA9283BF-DAFB-4406-B7FE-604A65FCF19F}" srcId="{AFADB2F8-BB85-4237-85D5-D3104486C949}" destId="{8AAE5F32-F26A-4E52-92B8-E70A4894B288}" srcOrd="1" destOrd="0" parTransId="{F0B399A6-4E1B-4525-9422-F1DEE8BC8E8D}" sibTransId="{88F4CC6F-7CB7-4539-A50A-5E8B656AEEF0}"/>
    <dgm:cxn modelId="{C67C80D1-BD85-4E72-B39F-71483E722B8A}" srcId="{AFADB2F8-BB85-4237-85D5-D3104486C949}" destId="{4ECDCB45-DF4E-461D-8051-68563C279FA1}" srcOrd="5" destOrd="0" parTransId="{D410765E-51B9-4AEB-BE82-24DA27F03CF6}" sibTransId="{5317B245-D619-4BA0-9D55-780E87E5D31A}"/>
    <dgm:cxn modelId="{B4DEB2C7-8592-4AF2-8260-DEC6920DBEBC}" type="presParOf" srcId="{295A8285-D275-46F7-A07C-59E361FA3C75}" destId="{2EDB428C-1780-4208-8AA3-2E5D9376650C}" srcOrd="0" destOrd="0" presId="urn:microsoft.com/office/officeart/2008/layout/LinedList"/>
    <dgm:cxn modelId="{B83F661D-4744-43A2-9ABD-311A17456CC2}" type="presParOf" srcId="{295A8285-D275-46F7-A07C-59E361FA3C75}" destId="{1E24232E-2AF1-45FA-AA17-3B29F0BCC7E9}" srcOrd="1" destOrd="0" presId="urn:microsoft.com/office/officeart/2008/layout/LinedList"/>
    <dgm:cxn modelId="{D0D694F0-1187-43E3-9D4C-404DF94DF24B}" type="presParOf" srcId="{1E24232E-2AF1-45FA-AA17-3B29F0BCC7E9}" destId="{8A8038C5-9547-4FDB-A249-EA06174A5983}" srcOrd="0" destOrd="0" presId="urn:microsoft.com/office/officeart/2008/layout/LinedList"/>
    <dgm:cxn modelId="{E354EC6A-50E8-49E3-BC45-9BAD2CCCBD3B}" type="presParOf" srcId="{1E24232E-2AF1-45FA-AA17-3B29F0BCC7E9}" destId="{BED6586E-78DE-46A7-A059-91A59F6C7D94}" srcOrd="1" destOrd="0" presId="urn:microsoft.com/office/officeart/2008/layout/LinedList"/>
    <dgm:cxn modelId="{1423159A-A278-491E-AD63-DF9F687CDF3E}" type="presParOf" srcId="{295A8285-D275-46F7-A07C-59E361FA3C75}" destId="{3AD66188-A28F-406A-AC30-35BA0D0534A3}" srcOrd="2" destOrd="0" presId="urn:microsoft.com/office/officeart/2008/layout/LinedList"/>
    <dgm:cxn modelId="{97BA5388-410D-42BD-B7EB-6D17A0625397}" type="presParOf" srcId="{295A8285-D275-46F7-A07C-59E361FA3C75}" destId="{869A7616-6DF3-4024-A1B7-136A32D6AC8E}" srcOrd="3" destOrd="0" presId="urn:microsoft.com/office/officeart/2008/layout/LinedList"/>
    <dgm:cxn modelId="{BF0F6A01-3B62-4AFA-9449-E26B8C164825}" type="presParOf" srcId="{869A7616-6DF3-4024-A1B7-136A32D6AC8E}" destId="{C0437473-629D-4620-8570-E6C03EDB2107}" srcOrd="0" destOrd="0" presId="urn:microsoft.com/office/officeart/2008/layout/LinedList"/>
    <dgm:cxn modelId="{BC180382-2037-4B0E-BE11-A821965ED18C}" type="presParOf" srcId="{869A7616-6DF3-4024-A1B7-136A32D6AC8E}" destId="{EEEBCC3F-4BFE-48D4-A49D-138F4FA7A342}" srcOrd="1" destOrd="0" presId="urn:microsoft.com/office/officeart/2008/layout/LinedList"/>
    <dgm:cxn modelId="{B66EA8B3-83F2-41C4-A6A3-EC26533ACB9F}" type="presParOf" srcId="{295A8285-D275-46F7-A07C-59E361FA3C75}" destId="{113EDF1A-7823-4B0B-8032-916F0A046EBB}" srcOrd="4" destOrd="0" presId="urn:microsoft.com/office/officeart/2008/layout/LinedList"/>
    <dgm:cxn modelId="{C71E246C-075C-41C7-BCCD-D4B1432239AF}" type="presParOf" srcId="{295A8285-D275-46F7-A07C-59E361FA3C75}" destId="{0FD3F655-B791-4073-995B-F3E66BED7CF6}" srcOrd="5" destOrd="0" presId="urn:microsoft.com/office/officeart/2008/layout/LinedList"/>
    <dgm:cxn modelId="{E77C9298-E7FF-4708-A2FB-7909E013ACB1}" type="presParOf" srcId="{0FD3F655-B791-4073-995B-F3E66BED7CF6}" destId="{11A2B57C-BEBB-4435-9884-80A766E3AD39}" srcOrd="0" destOrd="0" presId="urn:microsoft.com/office/officeart/2008/layout/LinedList"/>
    <dgm:cxn modelId="{C8B3F147-236E-4A49-B0C7-24D38E57BDD7}" type="presParOf" srcId="{0FD3F655-B791-4073-995B-F3E66BED7CF6}" destId="{842BD8C4-A249-47F8-9474-2F70C9BA48A1}" srcOrd="1" destOrd="0" presId="urn:microsoft.com/office/officeart/2008/layout/LinedList"/>
    <dgm:cxn modelId="{2473D08D-0188-4B4E-96AE-37D075D894A2}" type="presParOf" srcId="{295A8285-D275-46F7-A07C-59E361FA3C75}" destId="{EDF584BB-530F-479E-8408-2635440BEC4B}" srcOrd="6" destOrd="0" presId="urn:microsoft.com/office/officeart/2008/layout/LinedList"/>
    <dgm:cxn modelId="{3F3200D4-20C8-476F-9EC7-05E883368213}" type="presParOf" srcId="{295A8285-D275-46F7-A07C-59E361FA3C75}" destId="{39BFB878-B8EC-4A23-9787-A06D25E2A3A3}" srcOrd="7" destOrd="0" presId="urn:microsoft.com/office/officeart/2008/layout/LinedList"/>
    <dgm:cxn modelId="{B7B94CCB-30FE-4FF5-85B6-A55299B9EA7F}" type="presParOf" srcId="{39BFB878-B8EC-4A23-9787-A06D25E2A3A3}" destId="{FD14E484-4B6D-4D23-9115-0E96391E583E}" srcOrd="0" destOrd="0" presId="urn:microsoft.com/office/officeart/2008/layout/LinedList"/>
    <dgm:cxn modelId="{72CD8E41-C2A7-4C4E-B0E3-5772DB7225B6}" type="presParOf" srcId="{39BFB878-B8EC-4A23-9787-A06D25E2A3A3}" destId="{31FD3A62-D940-44F5-ABF4-F2CFD3EA84FA}" srcOrd="1" destOrd="0" presId="urn:microsoft.com/office/officeart/2008/layout/LinedList"/>
    <dgm:cxn modelId="{1F71A8C7-5B86-4BFC-ADE5-5E9CC8C0F055}" type="presParOf" srcId="{295A8285-D275-46F7-A07C-59E361FA3C75}" destId="{3F1573B9-6AAA-4E56-890C-F4031EB773B5}" srcOrd="8" destOrd="0" presId="urn:microsoft.com/office/officeart/2008/layout/LinedList"/>
    <dgm:cxn modelId="{B0CC43BB-A61C-4B17-93A1-257CF46376D0}" type="presParOf" srcId="{295A8285-D275-46F7-A07C-59E361FA3C75}" destId="{C7A39B3C-729F-4C38-AEE2-910D734AAC17}" srcOrd="9" destOrd="0" presId="urn:microsoft.com/office/officeart/2008/layout/LinedList"/>
    <dgm:cxn modelId="{B0B36B00-8756-4033-8EC1-DB4CAECDC264}" type="presParOf" srcId="{C7A39B3C-729F-4C38-AEE2-910D734AAC17}" destId="{DEC44EA8-E495-4DB7-9741-C48B2E54E7D1}" srcOrd="0" destOrd="0" presId="urn:microsoft.com/office/officeart/2008/layout/LinedList"/>
    <dgm:cxn modelId="{7E42D50B-72A3-4865-8DE0-826210F4FA0C}" type="presParOf" srcId="{C7A39B3C-729F-4C38-AEE2-910D734AAC17}" destId="{72BBDA13-E9EA-4779-805D-F05D143FF973}" srcOrd="1" destOrd="0" presId="urn:microsoft.com/office/officeart/2008/layout/LinedList"/>
    <dgm:cxn modelId="{F9EEAB45-7B79-4589-99B8-FB608C80236E}" type="presParOf" srcId="{295A8285-D275-46F7-A07C-59E361FA3C75}" destId="{9B7039E8-6459-4116-854D-88AE0D24A598}" srcOrd="10" destOrd="0" presId="urn:microsoft.com/office/officeart/2008/layout/LinedList"/>
    <dgm:cxn modelId="{94D52A9C-F612-4B45-8E01-0989BC67207B}" type="presParOf" srcId="{295A8285-D275-46F7-A07C-59E361FA3C75}" destId="{51421DBE-0F3C-4805-8C3A-5BFA55293C9A}" srcOrd="11" destOrd="0" presId="urn:microsoft.com/office/officeart/2008/layout/LinedList"/>
    <dgm:cxn modelId="{115AAC45-1F95-4365-A650-5FAE830B6DE4}" type="presParOf" srcId="{51421DBE-0F3C-4805-8C3A-5BFA55293C9A}" destId="{0138365F-561E-4D29-B612-796511C8C4CD}" srcOrd="0" destOrd="0" presId="urn:microsoft.com/office/officeart/2008/layout/LinedList"/>
    <dgm:cxn modelId="{73446379-34FA-4346-A15A-BE5BB1D5E53C}" type="presParOf" srcId="{51421DBE-0F3C-4805-8C3A-5BFA55293C9A}" destId="{BF0F4093-868D-465A-8D16-F19A1B4A3FFC}" srcOrd="1" destOrd="0" presId="urn:microsoft.com/office/officeart/2008/layout/LinedList"/>
    <dgm:cxn modelId="{0837A9D0-6CF2-4F5B-98A4-DE59C685EACD}" type="presParOf" srcId="{295A8285-D275-46F7-A07C-59E361FA3C75}" destId="{4A7B2A86-F37F-4BCB-BDB0-1DC92DC37D41}" srcOrd="12" destOrd="0" presId="urn:microsoft.com/office/officeart/2008/layout/LinedList"/>
    <dgm:cxn modelId="{8D1937D7-6FEC-46B7-B4AB-5AEB185FDDF3}" type="presParOf" srcId="{295A8285-D275-46F7-A07C-59E361FA3C75}" destId="{6F063C60-5948-4673-862A-0E0DD530706A}" srcOrd="13" destOrd="0" presId="urn:microsoft.com/office/officeart/2008/layout/LinedList"/>
    <dgm:cxn modelId="{EC67A1F7-2D2D-4C9E-A246-03277A9E7EFB}" type="presParOf" srcId="{6F063C60-5948-4673-862A-0E0DD530706A}" destId="{B7C36E01-91F9-485B-B7D1-8FF39C461594}" srcOrd="0" destOrd="0" presId="urn:microsoft.com/office/officeart/2008/layout/LinedList"/>
    <dgm:cxn modelId="{C304249B-B471-476D-BF29-497DA30E2360}" type="presParOf" srcId="{6F063C60-5948-4673-862A-0E0DD530706A}" destId="{FFEC30DD-2DDD-452E-901F-D4684AAF341A}" srcOrd="1" destOrd="0" presId="urn:microsoft.com/office/officeart/2008/layout/LinedList"/>
    <dgm:cxn modelId="{5B4ED1B2-D7A6-42FF-A89C-74EB06D945E4}" type="presParOf" srcId="{295A8285-D275-46F7-A07C-59E361FA3C75}" destId="{D430AE64-067F-418D-B242-2257BF2F00D8}" srcOrd="14" destOrd="0" presId="urn:microsoft.com/office/officeart/2008/layout/LinedList"/>
    <dgm:cxn modelId="{CFF3D722-9B58-4451-838C-AE1C2D23D930}" type="presParOf" srcId="{295A8285-D275-46F7-A07C-59E361FA3C75}" destId="{EC5BEF8F-1143-4816-88F7-7DA403BDD845}" srcOrd="15" destOrd="0" presId="urn:microsoft.com/office/officeart/2008/layout/LinedList"/>
    <dgm:cxn modelId="{30C27B1E-42F8-4BA6-AC3A-A4C986893DF9}" type="presParOf" srcId="{EC5BEF8F-1143-4816-88F7-7DA403BDD845}" destId="{AD7C73CE-F55E-4F4E-90AA-3617101707B2}" srcOrd="0" destOrd="0" presId="urn:microsoft.com/office/officeart/2008/layout/LinedList"/>
    <dgm:cxn modelId="{D3C8D753-E035-4FC3-8A5A-8C3F1062701C}" type="presParOf" srcId="{EC5BEF8F-1143-4816-88F7-7DA403BDD845}" destId="{ADF73D2B-4313-46FE-855A-D77554CEF3BC}" srcOrd="1" destOrd="0" presId="urn:microsoft.com/office/officeart/2008/layout/LinedList"/>
    <dgm:cxn modelId="{8B0CF66A-6AEF-49BA-B547-A3D882B539AA}" type="presParOf" srcId="{295A8285-D275-46F7-A07C-59E361FA3C75}" destId="{8DCF8C21-124E-404A-A2A2-62DAB8E06686}" srcOrd="16" destOrd="0" presId="urn:microsoft.com/office/officeart/2008/layout/LinedList"/>
    <dgm:cxn modelId="{37B99BFA-4011-4AE1-BFFE-D9B94289090B}" type="presParOf" srcId="{295A8285-D275-46F7-A07C-59E361FA3C75}" destId="{7EACD3F7-FDB9-4660-AFA4-7557DA9F8545}" srcOrd="17" destOrd="0" presId="urn:microsoft.com/office/officeart/2008/layout/LinedList"/>
    <dgm:cxn modelId="{A35A6916-1115-4215-A151-C1CD137DE63B}" type="presParOf" srcId="{7EACD3F7-FDB9-4660-AFA4-7557DA9F8545}" destId="{A10E0786-DC3B-4BBD-A67B-AA9A294A9178}" srcOrd="0" destOrd="0" presId="urn:microsoft.com/office/officeart/2008/layout/LinedList"/>
    <dgm:cxn modelId="{A3B9CA32-FFA8-4682-9AA5-07EC910A21AF}" type="presParOf" srcId="{7EACD3F7-FDB9-4660-AFA4-7557DA9F8545}" destId="{A0E29BFC-96F1-410F-B35C-2B1046F7B300}" srcOrd="1" destOrd="0" presId="urn:microsoft.com/office/officeart/2008/layout/LinedList"/>
    <dgm:cxn modelId="{7EA8D99E-62F5-4782-B392-7A406C116A4D}" type="presParOf" srcId="{295A8285-D275-46F7-A07C-59E361FA3C75}" destId="{AE4EC1D4-C173-49E7-BC13-C1FF4909B824}" srcOrd="18" destOrd="0" presId="urn:microsoft.com/office/officeart/2008/layout/LinedList"/>
    <dgm:cxn modelId="{7235E0C0-E040-4B3F-B96C-8C480C63DE1A}" type="presParOf" srcId="{295A8285-D275-46F7-A07C-59E361FA3C75}" destId="{BA87A7A0-796E-4B25-A7E8-28DD537C5CFB}" srcOrd="19" destOrd="0" presId="urn:microsoft.com/office/officeart/2008/layout/LinedList"/>
    <dgm:cxn modelId="{A13CD1BD-2656-445F-BF98-0586462A113E}" type="presParOf" srcId="{BA87A7A0-796E-4B25-A7E8-28DD537C5CFB}" destId="{7621B357-9C6C-4466-94A7-9A79E6BA6BF5}" srcOrd="0" destOrd="0" presId="urn:microsoft.com/office/officeart/2008/layout/LinedList"/>
    <dgm:cxn modelId="{5387E818-86D0-4512-BC10-E11E7D46942C}" type="presParOf" srcId="{BA87A7A0-796E-4B25-A7E8-28DD537C5CFB}" destId="{E1D0EBE3-BF68-4787-9678-5486395668C1}" srcOrd="1" destOrd="0" presId="urn:microsoft.com/office/officeart/2008/layout/LinedList"/>
    <dgm:cxn modelId="{2FB68AC3-82E0-491E-AF7C-6151C3E5B727}" type="presParOf" srcId="{295A8285-D275-46F7-A07C-59E361FA3C75}" destId="{7DFC490F-0EB9-438F-B091-CA54C9BA6D39}" srcOrd="20" destOrd="0" presId="urn:microsoft.com/office/officeart/2008/layout/LinedList"/>
    <dgm:cxn modelId="{D46E7DAF-F400-4D3B-80A9-A86AE27447C5}" type="presParOf" srcId="{295A8285-D275-46F7-A07C-59E361FA3C75}" destId="{25543970-D492-4CBC-86E3-5DD5E3994F76}" srcOrd="21" destOrd="0" presId="urn:microsoft.com/office/officeart/2008/layout/LinedList"/>
    <dgm:cxn modelId="{BE75E1C2-35E1-493B-8A90-A881749B7E9C}" type="presParOf" srcId="{25543970-D492-4CBC-86E3-5DD5E3994F76}" destId="{076C5C6A-D000-4EDF-B8E5-777C54BC455B}" srcOrd="0" destOrd="0" presId="urn:microsoft.com/office/officeart/2008/layout/LinedList"/>
    <dgm:cxn modelId="{9E91AD02-3F71-45C5-8F46-8EB663D57A44}" type="presParOf" srcId="{25543970-D492-4CBC-86E3-5DD5E3994F76}" destId="{EFB973B6-C563-44D0-9E1B-FD645CCFE76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33BAE7-0709-4D3A-A14A-736DBDEBED59}" type="doc">
      <dgm:prSet loTypeId="urn:microsoft.com/office/officeart/2005/8/layout/process2" loCatId="process" qsTypeId="urn:microsoft.com/office/officeart/2005/8/quickstyle/simple1" qsCatId="simple" csTypeId="urn:microsoft.com/office/officeart/2005/8/colors/accent4_3" csCatId="accent4" phldr="1"/>
      <dgm:spPr/>
      <dgm:t>
        <a:bodyPr/>
        <a:lstStyle/>
        <a:p>
          <a:endParaRPr lang="en-US"/>
        </a:p>
      </dgm:t>
    </dgm:pt>
    <dgm:pt modelId="{A08748D9-4607-42C2-9C29-98CCDDF7D964}">
      <dgm:prSet phldrT="[Text]"/>
      <dgm:spPr/>
      <dgm:t>
        <a:bodyPr/>
        <a:lstStyle/>
        <a:p>
          <a:pPr rtl="0"/>
          <a:r>
            <a:rPr lang="en-US"/>
            <a:t>Survey #1: </a:t>
          </a:r>
          <a:r>
            <a:rPr lang="en-US" err="1"/>
            <a:t>SubI</a:t>
          </a:r>
          <a:r>
            <a:rPr lang="en-US"/>
            <a:t> #1/Key Rotation (1/30-2/6)</a:t>
          </a:r>
        </a:p>
      </dgm:t>
    </dgm:pt>
    <dgm:pt modelId="{287497BF-43B7-4BEF-A213-E899AA862C90}" type="parTrans" cxnId="{6DDF1D64-CFFC-4459-B63B-44BC6DFCFE3F}">
      <dgm:prSet/>
      <dgm:spPr/>
      <dgm:t>
        <a:bodyPr/>
        <a:lstStyle/>
        <a:p>
          <a:endParaRPr lang="en-US"/>
        </a:p>
      </dgm:t>
    </dgm:pt>
    <dgm:pt modelId="{5F7C8E9D-B70B-4342-8603-7D2139F39B44}" type="sibTrans" cxnId="{6DDF1D64-CFFC-4459-B63B-44BC6DFCFE3F}">
      <dgm:prSet/>
      <dgm:spPr/>
      <dgm:t>
        <a:bodyPr/>
        <a:lstStyle/>
        <a:p>
          <a:endParaRPr lang="en-US"/>
        </a:p>
      </dgm:t>
    </dgm:pt>
    <dgm:pt modelId="{524C2623-0E07-4DB8-A360-2AF23EC99027}">
      <dgm:prSet phldrT="[Text]"/>
      <dgm:spPr/>
      <dgm:t>
        <a:bodyPr/>
        <a:lstStyle/>
        <a:p>
          <a:pPr rtl="0"/>
          <a:r>
            <a:rPr lang="en-US">
              <a:latin typeface="Calibri"/>
            </a:rPr>
            <a:t>Survey #2: Ambulatory (2/11-2/17)</a:t>
          </a:r>
          <a:endParaRPr lang="en-US"/>
        </a:p>
      </dgm:t>
    </dgm:pt>
    <dgm:pt modelId="{37A60838-3E44-422A-8557-B1A80A873C3E}" type="parTrans" cxnId="{DF0B90E1-3614-4091-BFFC-ADFE596E41D8}">
      <dgm:prSet/>
      <dgm:spPr/>
      <dgm:t>
        <a:bodyPr/>
        <a:lstStyle/>
        <a:p>
          <a:endParaRPr lang="en-US"/>
        </a:p>
      </dgm:t>
    </dgm:pt>
    <dgm:pt modelId="{D97F2816-A171-4754-9EF5-96C7DDF85EAE}" type="sibTrans" cxnId="{DF0B90E1-3614-4091-BFFC-ADFE596E41D8}">
      <dgm:prSet/>
      <dgm:spPr/>
      <dgm:t>
        <a:bodyPr/>
        <a:lstStyle/>
        <a:p>
          <a:endParaRPr lang="en-US"/>
        </a:p>
      </dgm:t>
    </dgm:pt>
    <dgm:pt modelId="{A18B4065-C0E0-4DD6-BF07-20D679C80944}">
      <dgm:prSet phldrT="[Text]" phldr="0"/>
      <dgm:spPr/>
      <dgm:t>
        <a:bodyPr/>
        <a:lstStyle/>
        <a:p>
          <a:pPr rtl="0"/>
          <a:r>
            <a:rPr lang="en-US">
              <a:latin typeface="Calibri"/>
            </a:rPr>
            <a:t>Survey #3: Electives (2/24-3/2)</a:t>
          </a:r>
          <a:endParaRPr lang="en-US"/>
        </a:p>
      </dgm:t>
    </dgm:pt>
    <dgm:pt modelId="{28CE0FCA-FF9C-4D5A-AF3F-0D3E323F4FFA}" type="parTrans" cxnId="{D1CF0F23-275E-443D-8D63-668A226720F5}">
      <dgm:prSet/>
      <dgm:spPr/>
      <dgm:t>
        <a:bodyPr/>
        <a:lstStyle/>
        <a:p>
          <a:endParaRPr lang="en-US"/>
        </a:p>
      </dgm:t>
    </dgm:pt>
    <dgm:pt modelId="{98906419-565F-41E7-BB53-8647E3769C66}" type="sibTrans" cxnId="{D1CF0F23-275E-443D-8D63-668A226720F5}">
      <dgm:prSet/>
      <dgm:spPr/>
      <dgm:t>
        <a:bodyPr/>
        <a:lstStyle/>
        <a:p>
          <a:endParaRPr lang="en-US"/>
        </a:p>
      </dgm:t>
    </dgm:pt>
    <dgm:pt modelId="{20DC2AE1-AB07-4C84-9F0B-BF6C68D0507E}">
      <dgm:prSet/>
      <dgm:spPr/>
      <dgm:t>
        <a:bodyPr/>
        <a:lstStyle/>
        <a:p>
          <a:r>
            <a:rPr lang="en-US"/>
            <a:t>Survey #4: Holistic Care/</a:t>
          </a:r>
          <a:r>
            <a:rPr lang="en-US" err="1"/>
            <a:t>SubI</a:t>
          </a:r>
          <a:r>
            <a:rPr lang="en-US"/>
            <a:t> #2 (3/11-3/16)</a:t>
          </a:r>
        </a:p>
      </dgm:t>
    </dgm:pt>
    <dgm:pt modelId="{C18B8C10-63B5-4573-952D-05D82762F82D}" type="parTrans" cxnId="{5756D1C8-40D4-442F-8092-82DC2EE03BD2}">
      <dgm:prSet/>
      <dgm:spPr/>
      <dgm:t>
        <a:bodyPr/>
        <a:lstStyle/>
        <a:p>
          <a:endParaRPr lang="en-US"/>
        </a:p>
      </dgm:t>
    </dgm:pt>
    <dgm:pt modelId="{30EC58D5-E772-45C4-921E-6C0D1AD6089F}" type="sibTrans" cxnId="{5756D1C8-40D4-442F-8092-82DC2EE03BD2}">
      <dgm:prSet/>
      <dgm:spPr/>
      <dgm:t>
        <a:bodyPr/>
        <a:lstStyle/>
        <a:p>
          <a:endParaRPr lang="en-US"/>
        </a:p>
      </dgm:t>
    </dgm:pt>
    <dgm:pt modelId="{0090A21A-F768-415F-956C-B093FECCA3B1}">
      <dgm:prSet phldrT="[Text]"/>
      <dgm:spPr/>
      <dgm:t>
        <a:bodyPr/>
        <a:lstStyle/>
        <a:p>
          <a:pPr rtl="0"/>
          <a:r>
            <a:rPr lang="en-US"/>
            <a:t>Pre-Scheduling: </a:t>
          </a:r>
        </a:p>
        <a:p>
          <a:pPr rtl="0"/>
          <a:r>
            <a:rPr lang="en-US"/>
            <a:t>Outstanding Clerkships (NOW)</a:t>
          </a:r>
        </a:p>
      </dgm:t>
    </dgm:pt>
    <dgm:pt modelId="{E89CA33B-D60D-429E-8FE4-FB2177DAF8E7}" type="parTrans" cxnId="{2BCFEB66-217B-4D2B-B3E4-F775800B102F}">
      <dgm:prSet/>
      <dgm:spPr/>
      <dgm:t>
        <a:bodyPr/>
        <a:lstStyle/>
        <a:p>
          <a:endParaRPr lang="en-US"/>
        </a:p>
      </dgm:t>
    </dgm:pt>
    <dgm:pt modelId="{A917E0BB-611F-4954-B59D-E16690B73BF8}" type="sibTrans" cxnId="{2BCFEB66-217B-4D2B-B3E4-F775800B102F}">
      <dgm:prSet/>
      <dgm:spPr/>
      <dgm:t>
        <a:bodyPr/>
        <a:lstStyle/>
        <a:p>
          <a:endParaRPr lang="en-US"/>
        </a:p>
      </dgm:t>
    </dgm:pt>
    <dgm:pt modelId="{017AD63B-92E6-4B7C-82CB-22CAEF34E402}">
      <dgm:prSet/>
      <dgm:spPr/>
      <dgm:t>
        <a:bodyPr/>
        <a:lstStyle/>
        <a:p>
          <a:r>
            <a:rPr lang="en-US"/>
            <a:t>Phase 2 Scheduling: Add/Drop (starts 3/30)</a:t>
          </a:r>
        </a:p>
      </dgm:t>
    </dgm:pt>
    <dgm:pt modelId="{1B284753-F22F-4F04-B9BC-0F340DB0F5F0}" type="parTrans" cxnId="{844D7AEE-453E-4EF9-9530-16AD72865FB3}">
      <dgm:prSet/>
      <dgm:spPr/>
      <dgm:t>
        <a:bodyPr/>
        <a:lstStyle/>
        <a:p>
          <a:endParaRPr lang="en-US"/>
        </a:p>
      </dgm:t>
    </dgm:pt>
    <dgm:pt modelId="{03144061-E630-4D54-B16B-C2E360CECA17}" type="sibTrans" cxnId="{844D7AEE-453E-4EF9-9530-16AD72865FB3}">
      <dgm:prSet/>
      <dgm:spPr/>
      <dgm:t>
        <a:bodyPr/>
        <a:lstStyle/>
        <a:p>
          <a:endParaRPr lang="en-US"/>
        </a:p>
      </dgm:t>
    </dgm:pt>
    <dgm:pt modelId="{5C618F03-9548-4F47-8CB6-D2A1319ECFA1}" type="pres">
      <dgm:prSet presAssocID="{4033BAE7-0709-4D3A-A14A-736DBDEBED59}" presName="linearFlow" presStyleCnt="0">
        <dgm:presLayoutVars>
          <dgm:resizeHandles val="exact"/>
        </dgm:presLayoutVars>
      </dgm:prSet>
      <dgm:spPr/>
    </dgm:pt>
    <dgm:pt modelId="{B65E2A56-85C8-400F-ABEA-8D707C7A4D25}" type="pres">
      <dgm:prSet presAssocID="{0090A21A-F768-415F-956C-B093FECCA3B1}" presName="node" presStyleLbl="node1" presStyleIdx="0" presStyleCnt="6" custScaleX="172288" custScaleY="105373">
        <dgm:presLayoutVars>
          <dgm:bulletEnabled val="1"/>
        </dgm:presLayoutVars>
      </dgm:prSet>
      <dgm:spPr/>
    </dgm:pt>
    <dgm:pt modelId="{4DFA4DEB-1F99-429B-8F8A-2E66AFEF8B5F}" type="pres">
      <dgm:prSet presAssocID="{A917E0BB-611F-4954-B59D-E16690B73BF8}" presName="sibTrans" presStyleLbl="sibTrans2D1" presStyleIdx="0" presStyleCnt="5"/>
      <dgm:spPr/>
    </dgm:pt>
    <dgm:pt modelId="{1F0CEFD7-C85F-40F9-AE60-A1B41FB91FF6}" type="pres">
      <dgm:prSet presAssocID="{A917E0BB-611F-4954-B59D-E16690B73BF8}" presName="connectorText" presStyleLbl="sibTrans2D1" presStyleIdx="0" presStyleCnt="5"/>
      <dgm:spPr/>
    </dgm:pt>
    <dgm:pt modelId="{FD6AC883-44A7-4836-ADEC-34B224EE8283}" type="pres">
      <dgm:prSet presAssocID="{A08748D9-4607-42C2-9C29-98CCDDF7D964}" presName="node" presStyleLbl="node1" presStyleIdx="1" presStyleCnt="6" custScaleX="172288">
        <dgm:presLayoutVars>
          <dgm:bulletEnabled val="1"/>
        </dgm:presLayoutVars>
      </dgm:prSet>
      <dgm:spPr/>
    </dgm:pt>
    <dgm:pt modelId="{493402EC-FCFE-4ADB-A640-D57E88F9A01C}" type="pres">
      <dgm:prSet presAssocID="{5F7C8E9D-B70B-4342-8603-7D2139F39B44}" presName="sibTrans" presStyleLbl="sibTrans2D1" presStyleIdx="1" presStyleCnt="5"/>
      <dgm:spPr/>
    </dgm:pt>
    <dgm:pt modelId="{EA415EDA-AAE8-463F-8CA3-B821F2747640}" type="pres">
      <dgm:prSet presAssocID="{5F7C8E9D-B70B-4342-8603-7D2139F39B44}" presName="connectorText" presStyleLbl="sibTrans2D1" presStyleIdx="1" presStyleCnt="5"/>
      <dgm:spPr/>
    </dgm:pt>
    <dgm:pt modelId="{65B31E2F-378C-4363-802A-F8D0C62D589A}" type="pres">
      <dgm:prSet presAssocID="{524C2623-0E07-4DB8-A360-2AF23EC99027}" presName="node" presStyleLbl="node1" presStyleIdx="2" presStyleCnt="6" custScaleX="172288">
        <dgm:presLayoutVars>
          <dgm:bulletEnabled val="1"/>
        </dgm:presLayoutVars>
      </dgm:prSet>
      <dgm:spPr/>
    </dgm:pt>
    <dgm:pt modelId="{9E43A3C3-3947-492F-82FF-1A28A9E2BAC4}" type="pres">
      <dgm:prSet presAssocID="{D97F2816-A171-4754-9EF5-96C7DDF85EAE}" presName="sibTrans" presStyleLbl="sibTrans2D1" presStyleIdx="2" presStyleCnt="5"/>
      <dgm:spPr/>
    </dgm:pt>
    <dgm:pt modelId="{EAB21356-E429-4D1D-92C9-60E10A5347BA}" type="pres">
      <dgm:prSet presAssocID="{D97F2816-A171-4754-9EF5-96C7DDF85EAE}" presName="connectorText" presStyleLbl="sibTrans2D1" presStyleIdx="2" presStyleCnt="5"/>
      <dgm:spPr/>
    </dgm:pt>
    <dgm:pt modelId="{DA369A66-9ADA-4B7F-AA91-9453245C81D8}" type="pres">
      <dgm:prSet presAssocID="{A18B4065-C0E0-4DD6-BF07-20D679C80944}" presName="node" presStyleLbl="node1" presStyleIdx="3" presStyleCnt="6" custScaleX="172288">
        <dgm:presLayoutVars>
          <dgm:bulletEnabled val="1"/>
        </dgm:presLayoutVars>
      </dgm:prSet>
      <dgm:spPr/>
    </dgm:pt>
    <dgm:pt modelId="{9C38DB9F-E0C0-427C-9D6B-2338A55877B8}" type="pres">
      <dgm:prSet presAssocID="{98906419-565F-41E7-BB53-8647E3769C66}" presName="sibTrans" presStyleLbl="sibTrans2D1" presStyleIdx="3" presStyleCnt="5"/>
      <dgm:spPr/>
    </dgm:pt>
    <dgm:pt modelId="{585E5EE0-9106-4C98-91D1-8D346CA9F5AE}" type="pres">
      <dgm:prSet presAssocID="{98906419-565F-41E7-BB53-8647E3769C66}" presName="connectorText" presStyleLbl="sibTrans2D1" presStyleIdx="3" presStyleCnt="5"/>
      <dgm:spPr/>
    </dgm:pt>
    <dgm:pt modelId="{D668B5B2-831D-4771-A47A-0091614AD37E}" type="pres">
      <dgm:prSet presAssocID="{20DC2AE1-AB07-4C84-9F0B-BF6C68D0507E}" presName="node" presStyleLbl="node1" presStyleIdx="4" presStyleCnt="6" custScaleX="172288" custLinFactNeighborX="-339" custLinFactNeighborY="3063">
        <dgm:presLayoutVars>
          <dgm:bulletEnabled val="1"/>
        </dgm:presLayoutVars>
      </dgm:prSet>
      <dgm:spPr/>
    </dgm:pt>
    <dgm:pt modelId="{83CBB3BF-A8BC-46D8-AE42-5C4B44C197BB}" type="pres">
      <dgm:prSet presAssocID="{30EC58D5-E772-45C4-921E-6C0D1AD6089F}" presName="sibTrans" presStyleLbl="sibTrans2D1" presStyleIdx="4" presStyleCnt="5"/>
      <dgm:spPr/>
    </dgm:pt>
    <dgm:pt modelId="{871AFF1E-B59C-4FD1-9A1A-7DDA7A526E7C}" type="pres">
      <dgm:prSet presAssocID="{30EC58D5-E772-45C4-921E-6C0D1AD6089F}" presName="connectorText" presStyleLbl="sibTrans2D1" presStyleIdx="4" presStyleCnt="5"/>
      <dgm:spPr/>
    </dgm:pt>
    <dgm:pt modelId="{ECE3A900-10FE-40F3-BDF6-C6D0E77619AC}" type="pres">
      <dgm:prSet presAssocID="{017AD63B-92E6-4B7C-82CB-22CAEF34E402}" presName="node" presStyleLbl="node1" presStyleIdx="5" presStyleCnt="6" custScaleX="170456" custLinFactNeighborX="311" custLinFactNeighborY="-10262">
        <dgm:presLayoutVars>
          <dgm:bulletEnabled val="1"/>
        </dgm:presLayoutVars>
      </dgm:prSet>
      <dgm:spPr/>
    </dgm:pt>
  </dgm:ptLst>
  <dgm:cxnLst>
    <dgm:cxn modelId="{D1CF0F23-275E-443D-8D63-668A226720F5}" srcId="{4033BAE7-0709-4D3A-A14A-736DBDEBED59}" destId="{A18B4065-C0E0-4DD6-BF07-20D679C80944}" srcOrd="3" destOrd="0" parTransId="{28CE0FCA-FF9C-4D5A-AF3F-0D3E323F4FFA}" sibTransId="{98906419-565F-41E7-BB53-8647E3769C66}"/>
    <dgm:cxn modelId="{1CC1B524-11CF-41F2-8E87-C5968A569926}" type="presOf" srcId="{D97F2816-A171-4754-9EF5-96C7DDF85EAE}" destId="{9E43A3C3-3947-492F-82FF-1A28A9E2BAC4}" srcOrd="0" destOrd="0" presId="urn:microsoft.com/office/officeart/2005/8/layout/process2"/>
    <dgm:cxn modelId="{DAEE1A2E-0BD8-496F-B10C-3B8A407E93F3}" type="presOf" srcId="{98906419-565F-41E7-BB53-8647E3769C66}" destId="{585E5EE0-9106-4C98-91D1-8D346CA9F5AE}" srcOrd="1" destOrd="0" presId="urn:microsoft.com/office/officeart/2005/8/layout/process2"/>
    <dgm:cxn modelId="{5E98572E-C47A-4056-ADD7-7FCC341DB491}" type="presOf" srcId="{524C2623-0E07-4DB8-A360-2AF23EC99027}" destId="{65B31E2F-378C-4363-802A-F8D0C62D589A}" srcOrd="0" destOrd="0" presId="urn:microsoft.com/office/officeart/2005/8/layout/process2"/>
    <dgm:cxn modelId="{7C056138-0260-466C-9D4D-57B7A68BF429}" type="presOf" srcId="{A917E0BB-611F-4954-B59D-E16690B73BF8}" destId="{4DFA4DEB-1F99-429B-8F8A-2E66AFEF8B5F}" srcOrd="0" destOrd="0" presId="urn:microsoft.com/office/officeart/2005/8/layout/process2"/>
    <dgm:cxn modelId="{C8EF115D-65EC-4C20-9FDD-2FD69FE69DB7}" type="presOf" srcId="{017AD63B-92E6-4B7C-82CB-22CAEF34E402}" destId="{ECE3A900-10FE-40F3-BDF6-C6D0E77619AC}" srcOrd="0" destOrd="0" presId="urn:microsoft.com/office/officeart/2005/8/layout/process2"/>
    <dgm:cxn modelId="{B3C11564-BB91-480E-AEBD-D8F4A87AACDE}" type="presOf" srcId="{20DC2AE1-AB07-4C84-9F0B-BF6C68D0507E}" destId="{D668B5B2-831D-4771-A47A-0091614AD37E}" srcOrd="0" destOrd="0" presId="urn:microsoft.com/office/officeart/2005/8/layout/process2"/>
    <dgm:cxn modelId="{6DDF1D64-CFFC-4459-B63B-44BC6DFCFE3F}" srcId="{4033BAE7-0709-4D3A-A14A-736DBDEBED59}" destId="{A08748D9-4607-42C2-9C29-98CCDDF7D964}" srcOrd="1" destOrd="0" parTransId="{287497BF-43B7-4BEF-A213-E899AA862C90}" sibTransId="{5F7C8E9D-B70B-4342-8603-7D2139F39B44}"/>
    <dgm:cxn modelId="{7702F764-CBFE-4432-9937-8054123752C0}" type="presOf" srcId="{5F7C8E9D-B70B-4342-8603-7D2139F39B44}" destId="{493402EC-FCFE-4ADB-A640-D57E88F9A01C}" srcOrd="0" destOrd="0" presId="urn:microsoft.com/office/officeart/2005/8/layout/process2"/>
    <dgm:cxn modelId="{9137A446-312F-4E16-9051-80C48E66BC0E}" type="presOf" srcId="{A08748D9-4607-42C2-9C29-98CCDDF7D964}" destId="{FD6AC883-44A7-4836-ADEC-34B224EE8283}" srcOrd="0" destOrd="0" presId="urn:microsoft.com/office/officeart/2005/8/layout/process2"/>
    <dgm:cxn modelId="{2BCFEB66-217B-4D2B-B3E4-F775800B102F}" srcId="{4033BAE7-0709-4D3A-A14A-736DBDEBED59}" destId="{0090A21A-F768-415F-956C-B093FECCA3B1}" srcOrd="0" destOrd="0" parTransId="{E89CA33B-D60D-429E-8FE4-FB2177DAF8E7}" sibTransId="{A917E0BB-611F-4954-B59D-E16690B73BF8}"/>
    <dgm:cxn modelId="{9D9A9070-1FFF-4EDD-96E4-466C6A95461A}" type="presOf" srcId="{30EC58D5-E772-45C4-921E-6C0D1AD6089F}" destId="{83CBB3BF-A8BC-46D8-AE42-5C4B44C197BB}" srcOrd="0" destOrd="0" presId="urn:microsoft.com/office/officeart/2005/8/layout/process2"/>
    <dgm:cxn modelId="{3F0FB379-9C00-48DA-987E-9A8A9D1F6091}" type="presOf" srcId="{A917E0BB-611F-4954-B59D-E16690B73BF8}" destId="{1F0CEFD7-C85F-40F9-AE60-A1B41FB91FF6}" srcOrd="1" destOrd="0" presId="urn:microsoft.com/office/officeart/2005/8/layout/process2"/>
    <dgm:cxn modelId="{9BF70290-54D0-42BF-B3A9-EBB22012CE9F}" type="presOf" srcId="{4033BAE7-0709-4D3A-A14A-736DBDEBED59}" destId="{5C618F03-9548-4F47-8CB6-D2A1319ECFA1}" srcOrd="0" destOrd="0" presId="urn:microsoft.com/office/officeart/2005/8/layout/process2"/>
    <dgm:cxn modelId="{0DCEAC9A-3ED0-4089-8F87-57BDCF7BE6DF}" type="presOf" srcId="{98906419-565F-41E7-BB53-8647E3769C66}" destId="{9C38DB9F-E0C0-427C-9D6B-2338A55877B8}" srcOrd="0" destOrd="0" presId="urn:microsoft.com/office/officeart/2005/8/layout/process2"/>
    <dgm:cxn modelId="{168A65A0-E16A-4CB8-90EB-AF8BE1E872EA}" type="presOf" srcId="{D97F2816-A171-4754-9EF5-96C7DDF85EAE}" destId="{EAB21356-E429-4D1D-92C9-60E10A5347BA}" srcOrd="1" destOrd="0" presId="urn:microsoft.com/office/officeart/2005/8/layout/process2"/>
    <dgm:cxn modelId="{AD47A6AA-37AA-4EB9-A8D9-B99603142E5B}" type="presOf" srcId="{30EC58D5-E772-45C4-921E-6C0D1AD6089F}" destId="{871AFF1E-B59C-4FD1-9A1A-7DDA7A526E7C}" srcOrd="1" destOrd="0" presId="urn:microsoft.com/office/officeart/2005/8/layout/process2"/>
    <dgm:cxn modelId="{CED96FAB-A924-4C4B-8F5A-624648D3D144}" type="presOf" srcId="{A18B4065-C0E0-4DD6-BF07-20D679C80944}" destId="{DA369A66-9ADA-4B7F-AA91-9453245C81D8}" srcOrd="0" destOrd="0" presId="urn:microsoft.com/office/officeart/2005/8/layout/process2"/>
    <dgm:cxn modelId="{3A11E3B6-2249-40E2-A01C-82B3A9BBE8ED}" type="presOf" srcId="{0090A21A-F768-415F-956C-B093FECCA3B1}" destId="{B65E2A56-85C8-400F-ABEA-8D707C7A4D25}" srcOrd="0" destOrd="0" presId="urn:microsoft.com/office/officeart/2005/8/layout/process2"/>
    <dgm:cxn modelId="{5756D1C8-40D4-442F-8092-82DC2EE03BD2}" srcId="{4033BAE7-0709-4D3A-A14A-736DBDEBED59}" destId="{20DC2AE1-AB07-4C84-9F0B-BF6C68D0507E}" srcOrd="4" destOrd="0" parTransId="{C18B8C10-63B5-4573-952D-05D82762F82D}" sibTransId="{30EC58D5-E772-45C4-921E-6C0D1AD6089F}"/>
    <dgm:cxn modelId="{DF0B90E1-3614-4091-BFFC-ADFE596E41D8}" srcId="{4033BAE7-0709-4D3A-A14A-736DBDEBED59}" destId="{524C2623-0E07-4DB8-A360-2AF23EC99027}" srcOrd="2" destOrd="0" parTransId="{37A60838-3E44-422A-8557-B1A80A873C3E}" sibTransId="{D97F2816-A171-4754-9EF5-96C7DDF85EAE}"/>
    <dgm:cxn modelId="{844D7AEE-453E-4EF9-9530-16AD72865FB3}" srcId="{4033BAE7-0709-4D3A-A14A-736DBDEBED59}" destId="{017AD63B-92E6-4B7C-82CB-22CAEF34E402}" srcOrd="5" destOrd="0" parTransId="{1B284753-F22F-4F04-B9BC-0F340DB0F5F0}" sibTransId="{03144061-E630-4D54-B16B-C2E360CECA17}"/>
    <dgm:cxn modelId="{C5CE26F6-5473-4499-9AD5-90674B919B0F}" type="presOf" srcId="{5F7C8E9D-B70B-4342-8603-7D2139F39B44}" destId="{EA415EDA-AAE8-463F-8CA3-B821F2747640}" srcOrd="1" destOrd="0" presId="urn:microsoft.com/office/officeart/2005/8/layout/process2"/>
    <dgm:cxn modelId="{3E6A3BF0-C79F-4BA2-B8B5-C6864C31EE5B}" type="presParOf" srcId="{5C618F03-9548-4F47-8CB6-D2A1319ECFA1}" destId="{B65E2A56-85C8-400F-ABEA-8D707C7A4D25}" srcOrd="0" destOrd="0" presId="urn:microsoft.com/office/officeart/2005/8/layout/process2"/>
    <dgm:cxn modelId="{16EF3D50-9AF9-43AB-9218-D88972477081}" type="presParOf" srcId="{5C618F03-9548-4F47-8CB6-D2A1319ECFA1}" destId="{4DFA4DEB-1F99-429B-8F8A-2E66AFEF8B5F}" srcOrd="1" destOrd="0" presId="urn:microsoft.com/office/officeart/2005/8/layout/process2"/>
    <dgm:cxn modelId="{BA1A8C00-71FC-49F5-93BF-1672EEA886C6}" type="presParOf" srcId="{4DFA4DEB-1F99-429B-8F8A-2E66AFEF8B5F}" destId="{1F0CEFD7-C85F-40F9-AE60-A1B41FB91FF6}" srcOrd="0" destOrd="0" presId="urn:microsoft.com/office/officeart/2005/8/layout/process2"/>
    <dgm:cxn modelId="{BF833F5C-D420-408C-892F-D09D68B4398E}" type="presParOf" srcId="{5C618F03-9548-4F47-8CB6-D2A1319ECFA1}" destId="{FD6AC883-44A7-4836-ADEC-34B224EE8283}" srcOrd="2" destOrd="0" presId="urn:microsoft.com/office/officeart/2005/8/layout/process2"/>
    <dgm:cxn modelId="{5E1C57B3-64D8-4C18-95BC-7C251BB79702}" type="presParOf" srcId="{5C618F03-9548-4F47-8CB6-D2A1319ECFA1}" destId="{493402EC-FCFE-4ADB-A640-D57E88F9A01C}" srcOrd="3" destOrd="0" presId="urn:microsoft.com/office/officeart/2005/8/layout/process2"/>
    <dgm:cxn modelId="{029481CD-81D3-48DD-8B0E-80C8B517B25C}" type="presParOf" srcId="{493402EC-FCFE-4ADB-A640-D57E88F9A01C}" destId="{EA415EDA-AAE8-463F-8CA3-B821F2747640}" srcOrd="0" destOrd="0" presId="urn:microsoft.com/office/officeart/2005/8/layout/process2"/>
    <dgm:cxn modelId="{38DE8013-BAB3-4476-8915-B5AFBE82D8DE}" type="presParOf" srcId="{5C618F03-9548-4F47-8CB6-D2A1319ECFA1}" destId="{65B31E2F-378C-4363-802A-F8D0C62D589A}" srcOrd="4" destOrd="0" presId="urn:microsoft.com/office/officeart/2005/8/layout/process2"/>
    <dgm:cxn modelId="{70BD6E13-664E-441A-8BFB-364D714E4798}" type="presParOf" srcId="{5C618F03-9548-4F47-8CB6-D2A1319ECFA1}" destId="{9E43A3C3-3947-492F-82FF-1A28A9E2BAC4}" srcOrd="5" destOrd="0" presId="urn:microsoft.com/office/officeart/2005/8/layout/process2"/>
    <dgm:cxn modelId="{D1E06FEA-5EDC-4B66-AE37-0514E7B9CA9A}" type="presParOf" srcId="{9E43A3C3-3947-492F-82FF-1A28A9E2BAC4}" destId="{EAB21356-E429-4D1D-92C9-60E10A5347BA}" srcOrd="0" destOrd="0" presId="urn:microsoft.com/office/officeart/2005/8/layout/process2"/>
    <dgm:cxn modelId="{FB7FD855-6FB9-4DBC-9E29-591A4B308E32}" type="presParOf" srcId="{5C618F03-9548-4F47-8CB6-D2A1319ECFA1}" destId="{DA369A66-9ADA-4B7F-AA91-9453245C81D8}" srcOrd="6" destOrd="0" presId="urn:microsoft.com/office/officeart/2005/8/layout/process2"/>
    <dgm:cxn modelId="{05BC50EA-F012-4A8D-9CFE-620B596FAA35}" type="presParOf" srcId="{5C618F03-9548-4F47-8CB6-D2A1319ECFA1}" destId="{9C38DB9F-E0C0-427C-9D6B-2338A55877B8}" srcOrd="7" destOrd="0" presId="urn:microsoft.com/office/officeart/2005/8/layout/process2"/>
    <dgm:cxn modelId="{95CBC756-B450-49F2-A336-2E12A232C5DA}" type="presParOf" srcId="{9C38DB9F-E0C0-427C-9D6B-2338A55877B8}" destId="{585E5EE0-9106-4C98-91D1-8D346CA9F5AE}" srcOrd="0" destOrd="0" presId="urn:microsoft.com/office/officeart/2005/8/layout/process2"/>
    <dgm:cxn modelId="{BB39991C-F50C-4795-9973-2750595FA2DE}" type="presParOf" srcId="{5C618F03-9548-4F47-8CB6-D2A1319ECFA1}" destId="{D668B5B2-831D-4771-A47A-0091614AD37E}" srcOrd="8" destOrd="0" presId="urn:microsoft.com/office/officeart/2005/8/layout/process2"/>
    <dgm:cxn modelId="{16789BDE-CED8-41A0-B916-BF5E90F1E204}" type="presParOf" srcId="{5C618F03-9548-4F47-8CB6-D2A1319ECFA1}" destId="{83CBB3BF-A8BC-46D8-AE42-5C4B44C197BB}" srcOrd="9" destOrd="0" presId="urn:microsoft.com/office/officeart/2005/8/layout/process2"/>
    <dgm:cxn modelId="{90F0D278-D25D-47A9-B32D-0CA7FBB4B9FA}" type="presParOf" srcId="{83CBB3BF-A8BC-46D8-AE42-5C4B44C197BB}" destId="{871AFF1E-B59C-4FD1-9A1A-7DDA7A526E7C}" srcOrd="0" destOrd="0" presId="urn:microsoft.com/office/officeart/2005/8/layout/process2"/>
    <dgm:cxn modelId="{10278B03-8AC7-40DA-A32F-6650183C2032}" type="presParOf" srcId="{5C618F03-9548-4F47-8CB6-D2A1319ECFA1}" destId="{ECE3A900-10FE-40F3-BDF6-C6D0E77619AC}"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071164-8268-40E2-A9E8-F38130CC3096}"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8C8327C9-AF24-4198-8D17-673DE8023D9E}">
      <dgm:prSet phldrT="[Text]" phldr="0"/>
      <dgm:spPr/>
      <dgm:t>
        <a:bodyPr/>
        <a:lstStyle/>
        <a:p>
          <a:r>
            <a:rPr lang="en-US"/>
            <a:t>Survey #1:            Key Rotation            (Sub-I/Key Elective)</a:t>
          </a:r>
        </a:p>
      </dgm:t>
    </dgm:pt>
    <dgm:pt modelId="{94D2E653-72B6-4CE3-9071-B6B423D4E99F}" type="parTrans" cxnId="{1399F299-F969-406D-8567-F6939C216655}">
      <dgm:prSet/>
      <dgm:spPr/>
      <dgm:t>
        <a:bodyPr/>
        <a:lstStyle/>
        <a:p>
          <a:endParaRPr lang="en-US"/>
        </a:p>
      </dgm:t>
    </dgm:pt>
    <dgm:pt modelId="{27D3DB0C-46EF-43E8-A304-2AAF4F63EEDF}" type="sibTrans" cxnId="{1399F299-F969-406D-8567-F6939C216655}">
      <dgm:prSet/>
      <dgm:spPr/>
      <dgm:t>
        <a:bodyPr/>
        <a:lstStyle/>
        <a:p>
          <a:endParaRPr lang="en-US"/>
        </a:p>
      </dgm:t>
    </dgm:pt>
    <dgm:pt modelId="{85EB8C50-16B7-44A5-8087-99F6E88F9974}">
      <dgm:prSet phldrT="[Text]" phldr="0"/>
      <dgm:spPr/>
      <dgm:t>
        <a:bodyPr/>
        <a:lstStyle/>
        <a:p>
          <a:r>
            <a:rPr lang="en-US"/>
            <a:t>Survey #3: Electives (up to 3) &amp; EM Clerkship</a:t>
          </a:r>
        </a:p>
      </dgm:t>
    </dgm:pt>
    <dgm:pt modelId="{5C6DB91A-4332-439D-B15D-E7F8060CFE9A}" type="parTrans" cxnId="{712B3F73-1818-49FB-8F17-3A7D2D7BEFBF}">
      <dgm:prSet/>
      <dgm:spPr/>
      <dgm:t>
        <a:bodyPr/>
        <a:lstStyle/>
        <a:p>
          <a:endParaRPr lang="en-US"/>
        </a:p>
      </dgm:t>
    </dgm:pt>
    <dgm:pt modelId="{06F9CDB2-66B4-44F5-A07E-56C43B1A15E0}" type="sibTrans" cxnId="{712B3F73-1818-49FB-8F17-3A7D2D7BEFBF}">
      <dgm:prSet/>
      <dgm:spPr/>
      <dgm:t>
        <a:bodyPr/>
        <a:lstStyle/>
        <a:p>
          <a:endParaRPr lang="en-US"/>
        </a:p>
      </dgm:t>
    </dgm:pt>
    <dgm:pt modelId="{6AAA62A6-C7B1-45FA-80D3-D0362B11E5AC}">
      <dgm:prSet phldrT="[Text]" phldr="0"/>
      <dgm:spPr/>
      <dgm:t>
        <a:bodyPr/>
        <a:lstStyle/>
        <a:p>
          <a:r>
            <a:rPr lang="en-US"/>
            <a:t>Survey #2: Ambulatory Rotation</a:t>
          </a:r>
        </a:p>
      </dgm:t>
    </dgm:pt>
    <dgm:pt modelId="{654B4F5A-981E-4AC2-8651-EB3594EBCADB}" type="parTrans" cxnId="{46DF94F8-C377-4455-A523-DFE64D9BAF5B}">
      <dgm:prSet/>
      <dgm:spPr/>
      <dgm:t>
        <a:bodyPr/>
        <a:lstStyle/>
        <a:p>
          <a:endParaRPr lang="en-US"/>
        </a:p>
      </dgm:t>
    </dgm:pt>
    <dgm:pt modelId="{0DD135B2-21D5-4547-B3F9-C13CBBAF1834}" type="sibTrans" cxnId="{46DF94F8-C377-4455-A523-DFE64D9BAF5B}">
      <dgm:prSet/>
      <dgm:spPr/>
      <dgm:t>
        <a:bodyPr/>
        <a:lstStyle/>
        <a:p>
          <a:endParaRPr lang="en-US"/>
        </a:p>
      </dgm:t>
    </dgm:pt>
    <dgm:pt modelId="{F96F420A-95F8-465A-8028-4F1A0E722EEC}">
      <dgm:prSet phldrT="[Text]" phldr="0"/>
      <dgm:spPr/>
      <dgm:t>
        <a:bodyPr/>
        <a:lstStyle/>
        <a:p>
          <a:r>
            <a:rPr lang="en-US"/>
            <a:t>Survey #4:     Holistic Care Rotation/Sub-I</a:t>
          </a:r>
        </a:p>
      </dgm:t>
    </dgm:pt>
    <dgm:pt modelId="{BD9DFA15-5301-4F77-8542-43EEFE9A8977}" type="parTrans" cxnId="{A96D52BA-167C-4B7F-B1C1-9B21B52813A2}">
      <dgm:prSet/>
      <dgm:spPr/>
      <dgm:t>
        <a:bodyPr/>
        <a:lstStyle/>
        <a:p>
          <a:endParaRPr lang="en-US"/>
        </a:p>
      </dgm:t>
    </dgm:pt>
    <dgm:pt modelId="{08E6084A-9E5F-44AD-86E8-26F33ED76B5D}" type="sibTrans" cxnId="{A96D52BA-167C-4B7F-B1C1-9B21B52813A2}">
      <dgm:prSet/>
      <dgm:spPr/>
      <dgm:t>
        <a:bodyPr/>
        <a:lstStyle/>
        <a:p>
          <a:endParaRPr lang="en-US"/>
        </a:p>
      </dgm:t>
    </dgm:pt>
    <dgm:pt modelId="{FDE0D56A-1900-413B-B392-F39ADC55FB61}" type="pres">
      <dgm:prSet presAssocID="{E4071164-8268-40E2-A9E8-F38130CC3096}" presName="diagram" presStyleCnt="0">
        <dgm:presLayoutVars>
          <dgm:dir/>
          <dgm:resizeHandles val="exact"/>
        </dgm:presLayoutVars>
      </dgm:prSet>
      <dgm:spPr/>
    </dgm:pt>
    <dgm:pt modelId="{0B4EAE4F-0EE7-4A34-8E41-19F1DF913E47}" type="pres">
      <dgm:prSet presAssocID="{8C8327C9-AF24-4198-8D17-673DE8023D9E}" presName="node" presStyleLbl="node1" presStyleIdx="0" presStyleCnt="4">
        <dgm:presLayoutVars>
          <dgm:bulletEnabled val="1"/>
        </dgm:presLayoutVars>
      </dgm:prSet>
      <dgm:spPr/>
    </dgm:pt>
    <dgm:pt modelId="{E92767B6-298D-4214-9561-9A32295DA372}" type="pres">
      <dgm:prSet presAssocID="{27D3DB0C-46EF-43E8-A304-2AAF4F63EEDF}" presName="sibTrans" presStyleCnt="0"/>
      <dgm:spPr/>
    </dgm:pt>
    <dgm:pt modelId="{04FA86E2-D7AA-46F9-90AE-81F5899F214D}" type="pres">
      <dgm:prSet presAssocID="{6AAA62A6-C7B1-45FA-80D3-D0362B11E5AC}" presName="node" presStyleLbl="node1" presStyleIdx="1" presStyleCnt="4">
        <dgm:presLayoutVars>
          <dgm:bulletEnabled val="1"/>
        </dgm:presLayoutVars>
      </dgm:prSet>
      <dgm:spPr/>
    </dgm:pt>
    <dgm:pt modelId="{2B6AE1E4-4958-4D4E-9298-FC4D9D6984F0}" type="pres">
      <dgm:prSet presAssocID="{0DD135B2-21D5-4547-B3F9-C13CBBAF1834}" presName="sibTrans" presStyleCnt="0"/>
      <dgm:spPr/>
    </dgm:pt>
    <dgm:pt modelId="{DFCFE62C-5FC4-4BFA-BC01-6F0A113D2382}" type="pres">
      <dgm:prSet presAssocID="{85EB8C50-16B7-44A5-8087-99F6E88F9974}" presName="node" presStyleLbl="node1" presStyleIdx="2" presStyleCnt="4">
        <dgm:presLayoutVars>
          <dgm:bulletEnabled val="1"/>
        </dgm:presLayoutVars>
      </dgm:prSet>
      <dgm:spPr/>
    </dgm:pt>
    <dgm:pt modelId="{8A89A8AD-D1AE-46A1-904D-4DA44882A7CB}" type="pres">
      <dgm:prSet presAssocID="{06F9CDB2-66B4-44F5-A07E-56C43B1A15E0}" presName="sibTrans" presStyleCnt="0"/>
      <dgm:spPr/>
    </dgm:pt>
    <dgm:pt modelId="{7DA680C7-1C32-4576-B8CD-33148DE076B2}" type="pres">
      <dgm:prSet presAssocID="{F96F420A-95F8-465A-8028-4F1A0E722EEC}" presName="node" presStyleLbl="node1" presStyleIdx="3" presStyleCnt="4">
        <dgm:presLayoutVars>
          <dgm:bulletEnabled val="1"/>
        </dgm:presLayoutVars>
      </dgm:prSet>
      <dgm:spPr/>
    </dgm:pt>
  </dgm:ptLst>
  <dgm:cxnLst>
    <dgm:cxn modelId="{F9993137-6472-45F9-AB41-80B1AD3917AD}" type="presOf" srcId="{8C8327C9-AF24-4198-8D17-673DE8023D9E}" destId="{0B4EAE4F-0EE7-4A34-8E41-19F1DF913E47}" srcOrd="0" destOrd="0" presId="urn:microsoft.com/office/officeart/2005/8/layout/default"/>
    <dgm:cxn modelId="{6F87E564-8404-4861-88EF-EC80203027F0}" type="presOf" srcId="{E4071164-8268-40E2-A9E8-F38130CC3096}" destId="{FDE0D56A-1900-413B-B392-F39ADC55FB61}" srcOrd="0" destOrd="0" presId="urn:microsoft.com/office/officeart/2005/8/layout/default"/>
    <dgm:cxn modelId="{664F546C-0DC6-4B91-BA71-25EA5E50A4F1}" type="presOf" srcId="{F96F420A-95F8-465A-8028-4F1A0E722EEC}" destId="{7DA680C7-1C32-4576-B8CD-33148DE076B2}" srcOrd="0" destOrd="0" presId="urn:microsoft.com/office/officeart/2005/8/layout/default"/>
    <dgm:cxn modelId="{712B3F73-1818-49FB-8F17-3A7D2D7BEFBF}" srcId="{E4071164-8268-40E2-A9E8-F38130CC3096}" destId="{85EB8C50-16B7-44A5-8087-99F6E88F9974}" srcOrd="2" destOrd="0" parTransId="{5C6DB91A-4332-439D-B15D-E7F8060CFE9A}" sibTransId="{06F9CDB2-66B4-44F5-A07E-56C43B1A15E0}"/>
    <dgm:cxn modelId="{1399F299-F969-406D-8567-F6939C216655}" srcId="{E4071164-8268-40E2-A9E8-F38130CC3096}" destId="{8C8327C9-AF24-4198-8D17-673DE8023D9E}" srcOrd="0" destOrd="0" parTransId="{94D2E653-72B6-4CE3-9071-B6B423D4E99F}" sibTransId="{27D3DB0C-46EF-43E8-A304-2AAF4F63EEDF}"/>
    <dgm:cxn modelId="{076E629C-E794-4673-9EC5-01F80F26141D}" type="presOf" srcId="{6AAA62A6-C7B1-45FA-80D3-D0362B11E5AC}" destId="{04FA86E2-D7AA-46F9-90AE-81F5899F214D}" srcOrd="0" destOrd="0" presId="urn:microsoft.com/office/officeart/2005/8/layout/default"/>
    <dgm:cxn modelId="{A96D52BA-167C-4B7F-B1C1-9B21B52813A2}" srcId="{E4071164-8268-40E2-A9E8-F38130CC3096}" destId="{F96F420A-95F8-465A-8028-4F1A0E722EEC}" srcOrd="3" destOrd="0" parTransId="{BD9DFA15-5301-4F77-8542-43EEFE9A8977}" sibTransId="{08E6084A-9E5F-44AD-86E8-26F33ED76B5D}"/>
    <dgm:cxn modelId="{7FAE72F5-E521-4F53-87CA-752D20E4199F}" type="presOf" srcId="{85EB8C50-16B7-44A5-8087-99F6E88F9974}" destId="{DFCFE62C-5FC4-4BFA-BC01-6F0A113D2382}" srcOrd="0" destOrd="0" presId="urn:microsoft.com/office/officeart/2005/8/layout/default"/>
    <dgm:cxn modelId="{46DF94F8-C377-4455-A523-DFE64D9BAF5B}" srcId="{E4071164-8268-40E2-A9E8-F38130CC3096}" destId="{6AAA62A6-C7B1-45FA-80D3-D0362B11E5AC}" srcOrd="1" destOrd="0" parTransId="{654B4F5A-981E-4AC2-8651-EB3594EBCADB}" sibTransId="{0DD135B2-21D5-4547-B3F9-C13CBBAF1834}"/>
    <dgm:cxn modelId="{C347416A-B4F2-40F5-8FE7-5461FE70FFEA}" type="presParOf" srcId="{FDE0D56A-1900-413B-B392-F39ADC55FB61}" destId="{0B4EAE4F-0EE7-4A34-8E41-19F1DF913E47}" srcOrd="0" destOrd="0" presId="urn:microsoft.com/office/officeart/2005/8/layout/default"/>
    <dgm:cxn modelId="{CA8FB4BB-C858-4ACB-A1B0-EB4920310F2B}" type="presParOf" srcId="{FDE0D56A-1900-413B-B392-F39ADC55FB61}" destId="{E92767B6-298D-4214-9561-9A32295DA372}" srcOrd="1" destOrd="0" presId="urn:microsoft.com/office/officeart/2005/8/layout/default"/>
    <dgm:cxn modelId="{E683B0DE-F42A-44C5-BADE-467B518798AB}" type="presParOf" srcId="{FDE0D56A-1900-413B-B392-F39ADC55FB61}" destId="{04FA86E2-D7AA-46F9-90AE-81F5899F214D}" srcOrd="2" destOrd="0" presId="urn:microsoft.com/office/officeart/2005/8/layout/default"/>
    <dgm:cxn modelId="{8AC4E2E6-10E8-440E-BE94-C183433AA72E}" type="presParOf" srcId="{FDE0D56A-1900-413B-B392-F39ADC55FB61}" destId="{2B6AE1E4-4958-4D4E-9298-FC4D9D6984F0}" srcOrd="3" destOrd="0" presId="urn:microsoft.com/office/officeart/2005/8/layout/default"/>
    <dgm:cxn modelId="{E34BF8D9-F15B-470E-9D47-D78BFD9D75D8}" type="presParOf" srcId="{FDE0D56A-1900-413B-B392-F39ADC55FB61}" destId="{DFCFE62C-5FC4-4BFA-BC01-6F0A113D2382}" srcOrd="4" destOrd="0" presId="urn:microsoft.com/office/officeart/2005/8/layout/default"/>
    <dgm:cxn modelId="{C2AAFB8A-8AC6-466E-B27F-0BE737CD385B}" type="presParOf" srcId="{FDE0D56A-1900-413B-B392-F39ADC55FB61}" destId="{8A89A8AD-D1AE-46A1-904D-4DA44882A7CB}" srcOrd="5" destOrd="0" presId="urn:microsoft.com/office/officeart/2005/8/layout/default"/>
    <dgm:cxn modelId="{D1B9EFFF-D753-4CB6-AE91-B59D6227A968}" type="presParOf" srcId="{FDE0D56A-1900-413B-B392-F39ADC55FB61}" destId="{7DA680C7-1C32-4576-B8CD-33148DE076B2}"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093034-B0F9-404A-82D0-A989725E8A7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A0AA6C86-61A7-4258-9C7C-93A1DDD19BB0}">
      <dgm:prSet phldrT="[Text]"/>
      <dgm:spPr/>
      <dgm:t>
        <a:bodyPr/>
        <a:lstStyle/>
        <a:p>
          <a:r>
            <a:rPr lang="en-US">
              <a:hlinkClick xmlns:r="http://schemas.openxmlformats.org/officeDocument/2006/relationships" r:id="rId1"/>
            </a:rPr>
            <a:t>MedScope</a:t>
          </a:r>
          <a:endParaRPr lang="en-US"/>
        </a:p>
      </dgm:t>
    </dgm:pt>
    <dgm:pt modelId="{24506B5D-3A00-4237-AD3D-03EE818CBA71}" type="parTrans" cxnId="{8FFF66DE-E482-4378-8997-2B2A8206A8E9}">
      <dgm:prSet/>
      <dgm:spPr/>
      <dgm:t>
        <a:bodyPr/>
        <a:lstStyle/>
        <a:p>
          <a:endParaRPr lang="en-US"/>
        </a:p>
      </dgm:t>
    </dgm:pt>
    <dgm:pt modelId="{D5D83E82-2761-436F-A1AD-3DF6A49661D4}" type="sibTrans" cxnId="{8FFF66DE-E482-4378-8997-2B2A8206A8E9}">
      <dgm:prSet/>
      <dgm:spPr/>
      <dgm:t>
        <a:bodyPr/>
        <a:lstStyle/>
        <a:p>
          <a:endParaRPr lang="en-US"/>
        </a:p>
      </dgm:t>
    </dgm:pt>
    <dgm:pt modelId="{1980D861-9B71-4860-BA22-874922C44085}">
      <dgm:prSet phldrT="[Text]"/>
      <dgm:spPr/>
      <dgm:t>
        <a:bodyPr/>
        <a:lstStyle/>
        <a:p>
          <a:pPr>
            <a:buNone/>
          </a:pPr>
          <a:r>
            <a:rPr lang="en-US">
              <a:hlinkClick xmlns:r="http://schemas.openxmlformats.org/officeDocument/2006/relationships" r:id="rId2"/>
            </a:rPr>
            <a:t>Catalog (2026-2027)</a:t>
          </a:r>
          <a:r>
            <a:rPr lang="en-US"/>
            <a:t>                   or                </a:t>
          </a:r>
          <a:r>
            <a:rPr lang="en-US">
              <a:hlinkClick xmlns:r="http://schemas.openxmlformats.org/officeDocument/2006/relationships" r:id="rId3"/>
            </a:rPr>
            <a:t>Catalog (2025-2026)</a:t>
          </a:r>
          <a:endParaRPr lang="en-US"/>
        </a:p>
      </dgm:t>
    </dgm:pt>
    <dgm:pt modelId="{9B8E8FAC-70C0-4424-A52F-DD69A9780B0A}" type="parTrans" cxnId="{1B4C4D47-FFCC-4413-97DA-BAE0A00A9E78}">
      <dgm:prSet/>
      <dgm:spPr/>
      <dgm:t>
        <a:bodyPr/>
        <a:lstStyle/>
        <a:p>
          <a:endParaRPr lang="en-US"/>
        </a:p>
      </dgm:t>
    </dgm:pt>
    <dgm:pt modelId="{E7856226-D7D4-48D8-8F83-D7244FD9B33B}" type="sibTrans" cxnId="{1B4C4D47-FFCC-4413-97DA-BAE0A00A9E78}">
      <dgm:prSet/>
      <dgm:spPr/>
      <dgm:t>
        <a:bodyPr/>
        <a:lstStyle/>
        <a:p>
          <a:endParaRPr lang="en-US"/>
        </a:p>
      </dgm:t>
    </dgm:pt>
    <dgm:pt modelId="{59FC147E-48AF-41A4-8FE0-E6872EE1E81A}">
      <dgm:prSet phldrT="[Text]" phldr="0"/>
      <dgm:spPr/>
      <dgm:t>
        <a:bodyPr/>
        <a:lstStyle/>
        <a:p>
          <a:r>
            <a:rPr lang="en-US"/>
            <a:t>Login</a:t>
          </a:r>
        </a:p>
      </dgm:t>
    </dgm:pt>
    <dgm:pt modelId="{E2B6334F-2737-488C-B29B-079178E71E32}" type="parTrans" cxnId="{CA356EAF-484A-405B-BEB7-1568FF437C40}">
      <dgm:prSet/>
      <dgm:spPr/>
      <dgm:t>
        <a:bodyPr/>
        <a:lstStyle/>
        <a:p>
          <a:endParaRPr lang="en-US"/>
        </a:p>
      </dgm:t>
    </dgm:pt>
    <dgm:pt modelId="{75C5E942-8291-4EC9-9BBB-434FD8EC518B}" type="sibTrans" cxnId="{CA356EAF-484A-405B-BEB7-1568FF437C40}">
      <dgm:prSet/>
      <dgm:spPr/>
      <dgm:t>
        <a:bodyPr/>
        <a:lstStyle/>
        <a:p>
          <a:endParaRPr lang="en-US"/>
        </a:p>
      </dgm:t>
    </dgm:pt>
    <dgm:pt modelId="{0345DC63-1378-4D18-A850-16F23B7E1505}" type="pres">
      <dgm:prSet presAssocID="{E6093034-B0F9-404A-82D0-A989725E8A72}" presName="Name0" presStyleCnt="0">
        <dgm:presLayoutVars>
          <dgm:dir/>
          <dgm:resizeHandles val="exact"/>
        </dgm:presLayoutVars>
      </dgm:prSet>
      <dgm:spPr/>
    </dgm:pt>
    <dgm:pt modelId="{D8F67DDA-B3F4-48AD-A79E-ACB7E1FD709F}" type="pres">
      <dgm:prSet presAssocID="{A0AA6C86-61A7-4258-9C7C-93A1DDD19BB0}" presName="node" presStyleLbl="node1" presStyleIdx="0" presStyleCnt="3">
        <dgm:presLayoutVars>
          <dgm:bulletEnabled val="1"/>
        </dgm:presLayoutVars>
      </dgm:prSet>
      <dgm:spPr/>
    </dgm:pt>
    <dgm:pt modelId="{F42650FD-A710-455D-B0B2-672F0973E736}" type="pres">
      <dgm:prSet presAssocID="{D5D83E82-2761-436F-A1AD-3DF6A49661D4}" presName="sibTrans" presStyleLbl="sibTrans2D1" presStyleIdx="0" presStyleCnt="2"/>
      <dgm:spPr/>
    </dgm:pt>
    <dgm:pt modelId="{84DF654D-7E96-4BFB-B929-9206B8F1230B}" type="pres">
      <dgm:prSet presAssocID="{D5D83E82-2761-436F-A1AD-3DF6A49661D4}" presName="connectorText" presStyleLbl="sibTrans2D1" presStyleIdx="0" presStyleCnt="2"/>
      <dgm:spPr/>
    </dgm:pt>
    <dgm:pt modelId="{A009F98F-C1B3-49F5-AB8A-C4424ED89B8D}" type="pres">
      <dgm:prSet presAssocID="{1980D861-9B71-4860-BA22-874922C44085}" presName="node" presStyleLbl="node1" presStyleIdx="1" presStyleCnt="3">
        <dgm:presLayoutVars>
          <dgm:bulletEnabled val="1"/>
        </dgm:presLayoutVars>
      </dgm:prSet>
      <dgm:spPr/>
    </dgm:pt>
    <dgm:pt modelId="{CD476881-53C1-4EC9-818F-66A5E9E8BC17}" type="pres">
      <dgm:prSet presAssocID="{E7856226-D7D4-48D8-8F83-D7244FD9B33B}" presName="sibTrans" presStyleLbl="sibTrans2D1" presStyleIdx="1" presStyleCnt="2"/>
      <dgm:spPr/>
    </dgm:pt>
    <dgm:pt modelId="{FF98BCED-DD33-4A0D-BECC-2FBDA0A36B8A}" type="pres">
      <dgm:prSet presAssocID="{E7856226-D7D4-48D8-8F83-D7244FD9B33B}" presName="connectorText" presStyleLbl="sibTrans2D1" presStyleIdx="1" presStyleCnt="2"/>
      <dgm:spPr/>
    </dgm:pt>
    <dgm:pt modelId="{590EE95A-2273-4A73-A55D-B7EC79745E6D}" type="pres">
      <dgm:prSet presAssocID="{59FC147E-48AF-41A4-8FE0-E6872EE1E81A}" presName="node" presStyleLbl="node1" presStyleIdx="2" presStyleCnt="3">
        <dgm:presLayoutVars>
          <dgm:bulletEnabled val="1"/>
        </dgm:presLayoutVars>
      </dgm:prSet>
      <dgm:spPr/>
    </dgm:pt>
  </dgm:ptLst>
  <dgm:cxnLst>
    <dgm:cxn modelId="{7C4D0A1F-3B05-4944-BF35-24327067E601}" type="presOf" srcId="{1980D861-9B71-4860-BA22-874922C44085}" destId="{A009F98F-C1B3-49F5-AB8A-C4424ED89B8D}" srcOrd="0" destOrd="0" presId="urn:microsoft.com/office/officeart/2005/8/layout/process1"/>
    <dgm:cxn modelId="{9CFF4C22-3D90-48EB-A19E-73494075060C}" type="presOf" srcId="{D5D83E82-2761-436F-A1AD-3DF6A49661D4}" destId="{84DF654D-7E96-4BFB-B929-9206B8F1230B}" srcOrd="1" destOrd="0" presId="urn:microsoft.com/office/officeart/2005/8/layout/process1"/>
    <dgm:cxn modelId="{1EEF7628-17B3-4368-B78A-1BCBAFC4FB42}" type="presOf" srcId="{A0AA6C86-61A7-4258-9C7C-93A1DDD19BB0}" destId="{D8F67DDA-B3F4-48AD-A79E-ACB7E1FD709F}" srcOrd="0" destOrd="0" presId="urn:microsoft.com/office/officeart/2005/8/layout/process1"/>
    <dgm:cxn modelId="{3632345B-8B94-43FE-A4A1-6576468A9154}" type="presOf" srcId="{E7856226-D7D4-48D8-8F83-D7244FD9B33B}" destId="{CD476881-53C1-4EC9-818F-66A5E9E8BC17}" srcOrd="0" destOrd="0" presId="urn:microsoft.com/office/officeart/2005/8/layout/process1"/>
    <dgm:cxn modelId="{8D652C61-70A3-43DE-9398-E6F851C45FFD}" type="presOf" srcId="{59FC147E-48AF-41A4-8FE0-E6872EE1E81A}" destId="{590EE95A-2273-4A73-A55D-B7EC79745E6D}" srcOrd="0" destOrd="0" presId="urn:microsoft.com/office/officeart/2005/8/layout/process1"/>
    <dgm:cxn modelId="{1B4C4D47-FFCC-4413-97DA-BAE0A00A9E78}" srcId="{E6093034-B0F9-404A-82D0-A989725E8A72}" destId="{1980D861-9B71-4860-BA22-874922C44085}" srcOrd="1" destOrd="0" parTransId="{9B8E8FAC-70C0-4424-A52F-DD69A9780B0A}" sibTransId="{E7856226-D7D4-48D8-8F83-D7244FD9B33B}"/>
    <dgm:cxn modelId="{EC11204D-BD8B-4C1D-82BF-29E5F51CDCB5}" type="presOf" srcId="{E7856226-D7D4-48D8-8F83-D7244FD9B33B}" destId="{FF98BCED-DD33-4A0D-BECC-2FBDA0A36B8A}" srcOrd="1" destOrd="0" presId="urn:microsoft.com/office/officeart/2005/8/layout/process1"/>
    <dgm:cxn modelId="{9CC3C88A-1168-49C8-A626-BC2F56A0DD22}" type="presOf" srcId="{D5D83E82-2761-436F-A1AD-3DF6A49661D4}" destId="{F42650FD-A710-455D-B0B2-672F0973E736}" srcOrd="0" destOrd="0" presId="urn:microsoft.com/office/officeart/2005/8/layout/process1"/>
    <dgm:cxn modelId="{CA356EAF-484A-405B-BEB7-1568FF437C40}" srcId="{E6093034-B0F9-404A-82D0-A989725E8A72}" destId="{59FC147E-48AF-41A4-8FE0-E6872EE1E81A}" srcOrd="2" destOrd="0" parTransId="{E2B6334F-2737-488C-B29B-079178E71E32}" sibTransId="{75C5E942-8291-4EC9-9BBB-434FD8EC518B}"/>
    <dgm:cxn modelId="{DE5133CB-754D-452D-A2F5-A3D083E8D2E4}" type="presOf" srcId="{E6093034-B0F9-404A-82D0-A989725E8A72}" destId="{0345DC63-1378-4D18-A850-16F23B7E1505}" srcOrd="0" destOrd="0" presId="urn:microsoft.com/office/officeart/2005/8/layout/process1"/>
    <dgm:cxn modelId="{8FFF66DE-E482-4378-8997-2B2A8206A8E9}" srcId="{E6093034-B0F9-404A-82D0-A989725E8A72}" destId="{A0AA6C86-61A7-4258-9C7C-93A1DDD19BB0}" srcOrd="0" destOrd="0" parTransId="{24506B5D-3A00-4237-AD3D-03EE818CBA71}" sibTransId="{D5D83E82-2761-436F-A1AD-3DF6A49661D4}"/>
    <dgm:cxn modelId="{6FB18E95-B7B7-440B-BBB8-E45F7962099B}" type="presParOf" srcId="{0345DC63-1378-4D18-A850-16F23B7E1505}" destId="{D8F67DDA-B3F4-48AD-A79E-ACB7E1FD709F}" srcOrd="0" destOrd="0" presId="urn:microsoft.com/office/officeart/2005/8/layout/process1"/>
    <dgm:cxn modelId="{2C4E3F43-2F00-4248-8FE6-2BB5C8FF6664}" type="presParOf" srcId="{0345DC63-1378-4D18-A850-16F23B7E1505}" destId="{F42650FD-A710-455D-B0B2-672F0973E736}" srcOrd="1" destOrd="0" presId="urn:microsoft.com/office/officeart/2005/8/layout/process1"/>
    <dgm:cxn modelId="{45EFC362-C5A4-4D71-90AF-6740F765E0CF}" type="presParOf" srcId="{F42650FD-A710-455D-B0B2-672F0973E736}" destId="{84DF654D-7E96-4BFB-B929-9206B8F1230B}" srcOrd="0" destOrd="0" presId="urn:microsoft.com/office/officeart/2005/8/layout/process1"/>
    <dgm:cxn modelId="{5C8DA498-0A82-4CFA-8BF9-489B5E5AB20C}" type="presParOf" srcId="{0345DC63-1378-4D18-A850-16F23B7E1505}" destId="{A009F98F-C1B3-49F5-AB8A-C4424ED89B8D}" srcOrd="2" destOrd="0" presId="urn:microsoft.com/office/officeart/2005/8/layout/process1"/>
    <dgm:cxn modelId="{746D371D-F9A5-4401-8495-23550BAF41A2}" type="presParOf" srcId="{0345DC63-1378-4D18-A850-16F23B7E1505}" destId="{CD476881-53C1-4EC9-818F-66A5E9E8BC17}" srcOrd="3" destOrd="0" presId="urn:microsoft.com/office/officeart/2005/8/layout/process1"/>
    <dgm:cxn modelId="{3B370D27-1634-4EFD-900E-47F2313894EB}" type="presParOf" srcId="{CD476881-53C1-4EC9-818F-66A5E9E8BC17}" destId="{FF98BCED-DD33-4A0D-BECC-2FBDA0A36B8A}" srcOrd="0" destOrd="0" presId="urn:microsoft.com/office/officeart/2005/8/layout/process1"/>
    <dgm:cxn modelId="{109D5B5A-505B-4AAE-A433-D906055758D4}" type="presParOf" srcId="{0345DC63-1378-4D18-A850-16F23B7E1505}" destId="{590EE95A-2273-4A73-A55D-B7EC79745E6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49D826-4264-4930-AA23-F2AAC6D26165}" type="doc">
      <dgm:prSet loTypeId="urn:microsoft.com/office/officeart/2005/8/layout/hChevron3" loCatId="process" qsTypeId="urn:microsoft.com/office/officeart/2005/8/quickstyle/simple1" qsCatId="simple" csTypeId="urn:microsoft.com/office/officeart/2005/8/colors/colorful2" csCatId="colorful" phldr="1"/>
      <dgm:spPr/>
    </dgm:pt>
    <dgm:pt modelId="{743D77ED-74B9-4DDB-821D-AD113389DBB7}">
      <dgm:prSet phldrT="[Text]" phldr="0"/>
      <dgm:spPr/>
      <dgm:t>
        <a:bodyPr/>
        <a:lstStyle/>
        <a:p>
          <a:pPr rtl="0"/>
          <a:r>
            <a:rPr lang="en-US">
              <a:latin typeface="Calibri Light" panose="020F0302020204030204"/>
            </a:rPr>
            <a:t>STEP 1</a:t>
          </a:r>
          <a:endParaRPr lang="en-US"/>
        </a:p>
      </dgm:t>
    </dgm:pt>
    <dgm:pt modelId="{9366EF64-856A-4CAC-95F6-EBB68EF9E3E9}" type="parTrans" cxnId="{DD1F9A10-8873-4CF5-ADF9-9AFBAD7821FA}">
      <dgm:prSet/>
      <dgm:spPr/>
      <dgm:t>
        <a:bodyPr/>
        <a:lstStyle/>
        <a:p>
          <a:endParaRPr lang="en-US"/>
        </a:p>
      </dgm:t>
    </dgm:pt>
    <dgm:pt modelId="{D0A11804-5B52-4EA1-B4B7-CD521672E336}" type="sibTrans" cxnId="{DD1F9A10-8873-4CF5-ADF9-9AFBAD7821FA}">
      <dgm:prSet/>
      <dgm:spPr/>
      <dgm:t>
        <a:bodyPr/>
        <a:lstStyle/>
        <a:p>
          <a:endParaRPr lang="en-US"/>
        </a:p>
      </dgm:t>
    </dgm:pt>
    <dgm:pt modelId="{62BE349D-01C3-43D9-A969-499982BEDD61}">
      <dgm:prSet phldrT="[Text]" phldr="0"/>
      <dgm:spPr/>
      <dgm:t>
        <a:bodyPr/>
        <a:lstStyle/>
        <a:p>
          <a:pPr rtl="0"/>
          <a:r>
            <a:rPr lang="en-US" b="1">
              <a:latin typeface="Calibri Light" panose="020F0302020204030204"/>
            </a:rPr>
            <a:t>STEP 2</a:t>
          </a:r>
          <a:endParaRPr lang="en-US" b="1"/>
        </a:p>
      </dgm:t>
    </dgm:pt>
    <dgm:pt modelId="{465205FB-1240-4380-A41A-933CCC2258CD}" type="parTrans" cxnId="{7B866710-6BF3-4220-8670-1464C8AE6478}">
      <dgm:prSet/>
      <dgm:spPr/>
      <dgm:t>
        <a:bodyPr/>
        <a:lstStyle/>
        <a:p>
          <a:endParaRPr lang="en-US"/>
        </a:p>
      </dgm:t>
    </dgm:pt>
    <dgm:pt modelId="{1561FA73-3429-4DF0-89A9-24C169FB2B14}" type="sibTrans" cxnId="{7B866710-6BF3-4220-8670-1464C8AE6478}">
      <dgm:prSet/>
      <dgm:spPr/>
      <dgm:t>
        <a:bodyPr/>
        <a:lstStyle/>
        <a:p>
          <a:endParaRPr lang="en-US"/>
        </a:p>
      </dgm:t>
    </dgm:pt>
    <dgm:pt modelId="{9BD803FF-F35F-4182-871A-E6429986938A}">
      <dgm:prSet phldrT="[Text]" phldr="0"/>
      <dgm:spPr/>
      <dgm:t>
        <a:bodyPr/>
        <a:lstStyle/>
        <a:p>
          <a:pPr rtl="0"/>
          <a:r>
            <a:rPr lang="en-US">
              <a:latin typeface="Calibri Light" panose="020F0302020204030204"/>
            </a:rPr>
            <a:t>STEP 3</a:t>
          </a:r>
          <a:endParaRPr lang="en-US"/>
        </a:p>
      </dgm:t>
    </dgm:pt>
    <dgm:pt modelId="{6CC71EDE-0727-46E5-A368-07260386C970}" type="parTrans" cxnId="{EAE183BA-0992-4AA8-B9FF-607CEA2627B8}">
      <dgm:prSet/>
      <dgm:spPr/>
      <dgm:t>
        <a:bodyPr/>
        <a:lstStyle/>
        <a:p>
          <a:endParaRPr lang="en-US"/>
        </a:p>
      </dgm:t>
    </dgm:pt>
    <dgm:pt modelId="{48C4AD30-1BC8-4461-A937-DC37B4935654}" type="sibTrans" cxnId="{EAE183BA-0992-4AA8-B9FF-607CEA2627B8}">
      <dgm:prSet/>
      <dgm:spPr/>
      <dgm:t>
        <a:bodyPr/>
        <a:lstStyle/>
        <a:p>
          <a:endParaRPr lang="en-US"/>
        </a:p>
      </dgm:t>
    </dgm:pt>
    <dgm:pt modelId="{852B7888-8907-418D-AF6E-D06C0C42403A}" type="pres">
      <dgm:prSet presAssocID="{3C49D826-4264-4930-AA23-F2AAC6D26165}" presName="Name0" presStyleCnt="0">
        <dgm:presLayoutVars>
          <dgm:dir/>
          <dgm:resizeHandles val="exact"/>
        </dgm:presLayoutVars>
      </dgm:prSet>
      <dgm:spPr/>
    </dgm:pt>
    <dgm:pt modelId="{55D357F3-E6F3-42F3-B822-C6579A249F20}" type="pres">
      <dgm:prSet presAssocID="{743D77ED-74B9-4DDB-821D-AD113389DBB7}" presName="parTxOnly" presStyleLbl="node1" presStyleIdx="0" presStyleCnt="3">
        <dgm:presLayoutVars>
          <dgm:bulletEnabled val="1"/>
        </dgm:presLayoutVars>
      </dgm:prSet>
      <dgm:spPr/>
    </dgm:pt>
    <dgm:pt modelId="{FB085D98-8B69-4CA3-9835-C9935697B18E}" type="pres">
      <dgm:prSet presAssocID="{D0A11804-5B52-4EA1-B4B7-CD521672E336}" presName="parSpace" presStyleCnt="0"/>
      <dgm:spPr/>
    </dgm:pt>
    <dgm:pt modelId="{584AE731-7495-4A51-924B-D0DB0AA5D246}" type="pres">
      <dgm:prSet presAssocID="{62BE349D-01C3-43D9-A969-499982BEDD61}" presName="parTxOnly" presStyleLbl="node1" presStyleIdx="1" presStyleCnt="3">
        <dgm:presLayoutVars>
          <dgm:bulletEnabled val="1"/>
        </dgm:presLayoutVars>
      </dgm:prSet>
      <dgm:spPr/>
    </dgm:pt>
    <dgm:pt modelId="{DF46778F-C10F-4625-9AEC-792812E35EE5}" type="pres">
      <dgm:prSet presAssocID="{1561FA73-3429-4DF0-89A9-24C169FB2B14}" presName="parSpace" presStyleCnt="0"/>
      <dgm:spPr/>
    </dgm:pt>
    <dgm:pt modelId="{36162E03-6CDC-41C6-A089-7D19A90AD736}" type="pres">
      <dgm:prSet presAssocID="{9BD803FF-F35F-4182-871A-E6429986938A}" presName="parTxOnly" presStyleLbl="node1" presStyleIdx="2" presStyleCnt="3">
        <dgm:presLayoutVars>
          <dgm:bulletEnabled val="1"/>
        </dgm:presLayoutVars>
      </dgm:prSet>
      <dgm:spPr/>
    </dgm:pt>
  </dgm:ptLst>
  <dgm:cxnLst>
    <dgm:cxn modelId="{7B866710-6BF3-4220-8670-1464C8AE6478}" srcId="{3C49D826-4264-4930-AA23-F2AAC6D26165}" destId="{62BE349D-01C3-43D9-A969-499982BEDD61}" srcOrd="1" destOrd="0" parTransId="{465205FB-1240-4380-A41A-933CCC2258CD}" sibTransId="{1561FA73-3429-4DF0-89A9-24C169FB2B14}"/>
    <dgm:cxn modelId="{DD1F9A10-8873-4CF5-ADF9-9AFBAD7821FA}" srcId="{3C49D826-4264-4930-AA23-F2AAC6D26165}" destId="{743D77ED-74B9-4DDB-821D-AD113389DBB7}" srcOrd="0" destOrd="0" parTransId="{9366EF64-856A-4CAC-95F6-EBB68EF9E3E9}" sibTransId="{D0A11804-5B52-4EA1-B4B7-CD521672E336}"/>
    <dgm:cxn modelId="{EADF783E-B4DF-4034-A64D-D866D08CC104}" type="presOf" srcId="{62BE349D-01C3-43D9-A969-499982BEDD61}" destId="{584AE731-7495-4A51-924B-D0DB0AA5D246}" srcOrd="0" destOrd="0" presId="urn:microsoft.com/office/officeart/2005/8/layout/hChevron3"/>
    <dgm:cxn modelId="{20207B44-15DF-42BF-83E6-FB78238191D6}" type="presOf" srcId="{743D77ED-74B9-4DDB-821D-AD113389DBB7}" destId="{55D357F3-E6F3-42F3-B822-C6579A249F20}" srcOrd="0" destOrd="0" presId="urn:microsoft.com/office/officeart/2005/8/layout/hChevron3"/>
    <dgm:cxn modelId="{47F4807F-A889-43AA-8FA8-9E1AEF884623}" type="presOf" srcId="{9BD803FF-F35F-4182-871A-E6429986938A}" destId="{36162E03-6CDC-41C6-A089-7D19A90AD736}" srcOrd="0" destOrd="0" presId="urn:microsoft.com/office/officeart/2005/8/layout/hChevron3"/>
    <dgm:cxn modelId="{7B5FFD8D-3D4D-4B8D-8547-431F9362B7A3}" type="presOf" srcId="{3C49D826-4264-4930-AA23-F2AAC6D26165}" destId="{852B7888-8907-418D-AF6E-D06C0C42403A}" srcOrd="0" destOrd="0" presId="urn:microsoft.com/office/officeart/2005/8/layout/hChevron3"/>
    <dgm:cxn modelId="{EAE183BA-0992-4AA8-B9FF-607CEA2627B8}" srcId="{3C49D826-4264-4930-AA23-F2AAC6D26165}" destId="{9BD803FF-F35F-4182-871A-E6429986938A}" srcOrd="2" destOrd="0" parTransId="{6CC71EDE-0727-46E5-A368-07260386C970}" sibTransId="{48C4AD30-1BC8-4461-A937-DC37B4935654}"/>
    <dgm:cxn modelId="{8D357AA6-D954-4E54-80B4-C79549613DFB}" type="presParOf" srcId="{852B7888-8907-418D-AF6E-D06C0C42403A}" destId="{55D357F3-E6F3-42F3-B822-C6579A249F20}" srcOrd="0" destOrd="0" presId="urn:microsoft.com/office/officeart/2005/8/layout/hChevron3"/>
    <dgm:cxn modelId="{22092F5C-54FC-4B3F-BA77-936EC5F6F1C3}" type="presParOf" srcId="{852B7888-8907-418D-AF6E-D06C0C42403A}" destId="{FB085D98-8B69-4CA3-9835-C9935697B18E}" srcOrd="1" destOrd="0" presId="urn:microsoft.com/office/officeart/2005/8/layout/hChevron3"/>
    <dgm:cxn modelId="{BE231B68-3516-49D9-93F3-D7539FF032D2}" type="presParOf" srcId="{852B7888-8907-418D-AF6E-D06C0C42403A}" destId="{584AE731-7495-4A51-924B-D0DB0AA5D246}" srcOrd="2" destOrd="0" presId="urn:microsoft.com/office/officeart/2005/8/layout/hChevron3"/>
    <dgm:cxn modelId="{EAEA2D39-684B-4027-8EC6-13A7237B1CB3}" type="presParOf" srcId="{852B7888-8907-418D-AF6E-D06C0C42403A}" destId="{DF46778F-C10F-4625-9AEC-792812E35EE5}" srcOrd="3" destOrd="0" presId="urn:microsoft.com/office/officeart/2005/8/layout/hChevron3"/>
    <dgm:cxn modelId="{AEF500E2-059B-4064-BF7F-8F91DF4F99A6}" type="presParOf" srcId="{852B7888-8907-418D-AF6E-D06C0C42403A}" destId="{36162E03-6CDC-41C6-A089-7D19A90AD736}"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40FC41-F147-45A6-B1C2-A5C018D642B0}"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6D9AAE59-14A0-47C0-9BA2-2E94BC43220D}">
      <dgm:prSet phldrT="[Text]"/>
      <dgm:spPr/>
      <dgm:t>
        <a:bodyPr/>
        <a:lstStyle/>
        <a:p>
          <a:r>
            <a:rPr lang="en-US"/>
            <a:t>Extramural Rotations:    General Planning</a:t>
          </a:r>
        </a:p>
      </dgm:t>
    </dgm:pt>
    <dgm:pt modelId="{8A9121BD-22BC-4074-8FB8-9331275F98DC}" type="parTrans" cxnId="{23AA4D0F-0BFD-4B82-83BC-CFF6B443196F}">
      <dgm:prSet/>
      <dgm:spPr/>
      <dgm:t>
        <a:bodyPr/>
        <a:lstStyle/>
        <a:p>
          <a:endParaRPr lang="en-US"/>
        </a:p>
      </dgm:t>
    </dgm:pt>
    <dgm:pt modelId="{84E9A211-723C-41AF-AD98-E1D41AD94E74}" type="sibTrans" cxnId="{23AA4D0F-0BFD-4B82-83BC-CFF6B443196F}">
      <dgm:prSet/>
      <dgm:spPr/>
      <dgm:t>
        <a:bodyPr/>
        <a:lstStyle/>
        <a:p>
          <a:endParaRPr lang="en-US"/>
        </a:p>
      </dgm:t>
    </dgm:pt>
    <dgm:pt modelId="{72884A51-FDAF-4BC0-AB29-079434AE8958}">
      <dgm:prSet phldrT="[Text]" phldr="0"/>
      <dgm:spPr/>
      <dgm:t>
        <a:bodyPr/>
        <a:lstStyle/>
        <a:p>
          <a:r>
            <a:rPr lang="en-US"/>
            <a:t>Logistics</a:t>
          </a:r>
        </a:p>
      </dgm:t>
    </dgm:pt>
    <dgm:pt modelId="{08F7F4F4-34AB-4015-8526-55AD40470731}" type="parTrans" cxnId="{6E0F9514-BFB6-4148-83C3-AA2B85622E08}">
      <dgm:prSet/>
      <dgm:spPr/>
      <dgm:t>
        <a:bodyPr/>
        <a:lstStyle/>
        <a:p>
          <a:endParaRPr lang="en-US"/>
        </a:p>
      </dgm:t>
    </dgm:pt>
    <dgm:pt modelId="{42DDB69C-8658-4BEB-B7A3-206DC17D8241}" type="sibTrans" cxnId="{6E0F9514-BFB6-4148-83C3-AA2B85622E08}">
      <dgm:prSet/>
      <dgm:spPr/>
      <dgm:t>
        <a:bodyPr/>
        <a:lstStyle/>
        <a:p>
          <a:endParaRPr lang="en-US"/>
        </a:p>
      </dgm:t>
    </dgm:pt>
    <dgm:pt modelId="{1E7C66FD-13FB-4038-9CC3-3F1BD0385005}">
      <dgm:prSet phldrT="[Text]" phldr="0"/>
      <dgm:spPr/>
      <dgm:t>
        <a:bodyPr/>
        <a:lstStyle/>
        <a:p>
          <a:r>
            <a:rPr lang="en-US"/>
            <a:t>Budgeting</a:t>
          </a:r>
        </a:p>
      </dgm:t>
    </dgm:pt>
    <dgm:pt modelId="{78406427-B9BF-462F-9B35-91FCE23D68B6}" type="parTrans" cxnId="{BC821D52-89A0-46E1-A870-74F1E4C1DD21}">
      <dgm:prSet/>
      <dgm:spPr/>
      <dgm:t>
        <a:bodyPr/>
        <a:lstStyle/>
        <a:p>
          <a:endParaRPr lang="en-US"/>
        </a:p>
      </dgm:t>
    </dgm:pt>
    <dgm:pt modelId="{E631A609-12F6-4309-9F9C-8375A8BC8496}" type="sibTrans" cxnId="{BC821D52-89A0-46E1-A870-74F1E4C1DD21}">
      <dgm:prSet/>
      <dgm:spPr/>
      <dgm:t>
        <a:bodyPr/>
        <a:lstStyle/>
        <a:p>
          <a:endParaRPr lang="en-US"/>
        </a:p>
      </dgm:t>
    </dgm:pt>
    <dgm:pt modelId="{E3D5CB78-E934-4AAB-AE5F-FCBC55971880}">
      <dgm:prSet phldrT="[Text]"/>
      <dgm:spPr/>
      <dgm:t>
        <a:bodyPr/>
        <a:lstStyle/>
        <a:p>
          <a:r>
            <a:rPr lang="en-US"/>
            <a:t>Personal Considerations</a:t>
          </a:r>
        </a:p>
      </dgm:t>
    </dgm:pt>
    <dgm:pt modelId="{E54D49C5-4732-4277-8E75-9F7DF310984A}" type="parTrans" cxnId="{8F5FB351-4136-43CE-96B9-B93262F919B0}">
      <dgm:prSet/>
      <dgm:spPr/>
      <dgm:t>
        <a:bodyPr/>
        <a:lstStyle/>
        <a:p>
          <a:endParaRPr lang="en-US"/>
        </a:p>
      </dgm:t>
    </dgm:pt>
    <dgm:pt modelId="{3D55A050-1DAE-4085-92CA-115C5F3D5E70}" type="sibTrans" cxnId="{8F5FB351-4136-43CE-96B9-B93262F919B0}">
      <dgm:prSet/>
      <dgm:spPr/>
      <dgm:t>
        <a:bodyPr/>
        <a:lstStyle/>
        <a:p>
          <a:endParaRPr lang="en-US"/>
        </a:p>
      </dgm:t>
    </dgm:pt>
    <dgm:pt modelId="{53B101B4-71CE-4F48-BC56-DE8BB1CAD498}">
      <dgm:prSet phldrT="[Text]" phldr="0"/>
      <dgm:spPr/>
      <dgm:t>
        <a:bodyPr/>
        <a:lstStyle/>
        <a:p>
          <a:r>
            <a:rPr lang="en-US"/>
            <a:t>Maximizing Experience</a:t>
          </a:r>
        </a:p>
      </dgm:t>
    </dgm:pt>
    <dgm:pt modelId="{2B9B7DF8-33FE-407C-A204-126BDCC03532}" type="parTrans" cxnId="{0C3615C9-8FAE-4B88-9BE7-0AC4B2ABA930}">
      <dgm:prSet/>
      <dgm:spPr/>
      <dgm:t>
        <a:bodyPr/>
        <a:lstStyle/>
        <a:p>
          <a:endParaRPr lang="en-US"/>
        </a:p>
      </dgm:t>
    </dgm:pt>
    <dgm:pt modelId="{7FA930B7-BDBE-4C01-BAC6-0534980524B3}" type="sibTrans" cxnId="{0C3615C9-8FAE-4B88-9BE7-0AC4B2ABA930}">
      <dgm:prSet/>
      <dgm:spPr/>
      <dgm:t>
        <a:bodyPr/>
        <a:lstStyle/>
        <a:p>
          <a:endParaRPr lang="en-US"/>
        </a:p>
      </dgm:t>
    </dgm:pt>
    <dgm:pt modelId="{01581B92-41C2-4B01-86C9-557CBD764B8E}">
      <dgm:prSet phldrT="[Text]" phldr="0"/>
      <dgm:spPr/>
      <dgm:t>
        <a:bodyPr/>
        <a:lstStyle/>
        <a:p>
          <a:r>
            <a:rPr lang="en-US"/>
            <a:t>Impact on Residency</a:t>
          </a:r>
        </a:p>
      </dgm:t>
    </dgm:pt>
    <dgm:pt modelId="{D852B359-B796-43EE-BFA9-544F5B3C023E}" type="parTrans" cxnId="{1974591E-9589-4D9F-B668-B4DD4C0451D0}">
      <dgm:prSet/>
      <dgm:spPr/>
      <dgm:t>
        <a:bodyPr/>
        <a:lstStyle/>
        <a:p>
          <a:endParaRPr lang="en-US"/>
        </a:p>
      </dgm:t>
    </dgm:pt>
    <dgm:pt modelId="{5548E805-4B65-476D-822C-746A958A81A6}" type="sibTrans" cxnId="{1974591E-9589-4D9F-B668-B4DD4C0451D0}">
      <dgm:prSet/>
      <dgm:spPr/>
      <dgm:t>
        <a:bodyPr/>
        <a:lstStyle/>
        <a:p>
          <a:endParaRPr lang="en-US"/>
        </a:p>
      </dgm:t>
    </dgm:pt>
    <dgm:pt modelId="{EC5B90F3-04E0-4B2C-B3EE-8D40699CDB13}">
      <dgm:prSet phldrT="[Text]" phldr="0"/>
      <dgm:spPr/>
      <dgm:t>
        <a:bodyPr/>
        <a:lstStyle/>
        <a:p>
          <a:r>
            <a:rPr lang="en-US"/>
            <a:t>Application Process</a:t>
          </a:r>
        </a:p>
      </dgm:t>
    </dgm:pt>
    <dgm:pt modelId="{27D511A7-365A-489A-B1CF-97BE097381CA}" type="sibTrans" cxnId="{09024D92-097F-476E-800E-ABBFE2AA821C}">
      <dgm:prSet/>
      <dgm:spPr/>
      <dgm:t>
        <a:bodyPr/>
        <a:lstStyle/>
        <a:p>
          <a:endParaRPr lang="en-US"/>
        </a:p>
      </dgm:t>
    </dgm:pt>
    <dgm:pt modelId="{32E5AA1B-5536-4EB1-BC79-07F60C7244A1}" type="parTrans" cxnId="{09024D92-097F-476E-800E-ABBFE2AA821C}">
      <dgm:prSet/>
      <dgm:spPr/>
      <dgm:t>
        <a:bodyPr/>
        <a:lstStyle/>
        <a:p>
          <a:endParaRPr lang="en-US"/>
        </a:p>
      </dgm:t>
    </dgm:pt>
    <dgm:pt modelId="{2158A9D8-7FBB-4109-8122-08E7E3BE787E}" type="pres">
      <dgm:prSet presAssocID="{6D40FC41-F147-45A6-B1C2-A5C018D642B0}" presName="Name0" presStyleCnt="0">
        <dgm:presLayoutVars>
          <dgm:chMax val="1"/>
          <dgm:chPref val="1"/>
          <dgm:dir/>
          <dgm:animOne val="branch"/>
          <dgm:animLvl val="lvl"/>
        </dgm:presLayoutVars>
      </dgm:prSet>
      <dgm:spPr/>
    </dgm:pt>
    <dgm:pt modelId="{DDDD4B69-E5CF-4E8D-87CA-A012A2786EF8}" type="pres">
      <dgm:prSet presAssocID="{6D9AAE59-14A0-47C0-9BA2-2E94BC43220D}" presName="Parent" presStyleLbl="node0" presStyleIdx="0" presStyleCnt="1">
        <dgm:presLayoutVars>
          <dgm:chMax val="6"/>
          <dgm:chPref val="6"/>
        </dgm:presLayoutVars>
      </dgm:prSet>
      <dgm:spPr/>
    </dgm:pt>
    <dgm:pt modelId="{1658B962-B2A7-4889-BFBC-926C4F51A599}" type="pres">
      <dgm:prSet presAssocID="{EC5B90F3-04E0-4B2C-B3EE-8D40699CDB13}" presName="Accent1" presStyleCnt="0"/>
      <dgm:spPr/>
    </dgm:pt>
    <dgm:pt modelId="{7D53D4DC-0BE6-407D-A9F1-7FEBB76EF74F}" type="pres">
      <dgm:prSet presAssocID="{EC5B90F3-04E0-4B2C-B3EE-8D40699CDB13}" presName="Accent" presStyleLbl="bgShp" presStyleIdx="0" presStyleCnt="6"/>
      <dgm:spPr/>
    </dgm:pt>
    <dgm:pt modelId="{E59DB359-C637-47A5-8819-80A1808F032F}" type="pres">
      <dgm:prSet presAssocID="{EC5B90F3-04E0-4B2C-B3EE-8D40699CDB13}" presName="Child1" presStyleLbl="node1" presStyleIdx="0" presStyleCnt="6">
        <dgm:presLayoutVars>
          <dgm:chMax val="0"/>
          <dgm:chPref val="0"/>
          <dgm:bulletEnabled val="1"/>
        </dgm:presLayoutVars>
      </dgm:prSet>
      <dgm:spPr/>
    </dgm:pt>
    <dgm:pt modelId="{811FB1D4-34F4-4F41-B41E-8188548375C8}" type="pres">
      <dgm:prSet presAssocID="{72884A51-FDAF-4BC0-AB29-079434AE8958}" presName="Accent2" presStyleCnt="0"/>
      <dgm:spPr/>
    </dgm:pt>
    <dgm:pt modelId="{5C5B4A66-39AC-4C44-B168-C854FD357EFE}" type="pres">
      <dgm:prSet presAssocID="{72884A51-FDAF-4BC0-AB29-079434AE8958}" presName="Accent" presStyleLbl="bgShp" presStyleIdx="1" presStyleCnt="6"/>
      <dgm:spPr/>
    </dgm:pt>
    <dgm:pt modelId="{414F42F1-4EC0-4B59-ACFF-1633FA892D92}" type="pres">
      <dgm:prSet presAssocID="{72884A51-FDAF-4BC0-AB29-079434AE8958}" presName="Child2" presStyleLbl="node1" presStyleIdx="1" presStyleCnt="6">
        <dgm:presLayoutVars>
          <dgm:chMax val="0"/>
          <dgm:chPref val="0"/>
          <dgm:bulletEnabled val="1"/>
        </dgm:presLayoutVars>
      </dgm:prSet>
      <dgm:spPr/>
    </dgm:pt>
    <dgm:pt modelId="{6EF0BE33-D6BD-4B33-B7F6-EE1E8D72DB7F}" type="pres">
      <dgm:prSet presAssocID="{1E7C66FD-13FB-4038-9CC3-3F1BD0385005}" presName="Accent3" presStyleCnt="0"/>
      <dgm:spPr/>
    </dgm:pt>
    <dgm:pt modelId="{2470F7F3-0E43-48C3-9CCC-055EFD1C7D8A}" type="pres">
      <dgm:prSet presAssocID="{1E7C66FD-13FB-4038-9CC3-3F1BD0385005}" presName="Accent" presStyleLbl="bgShp" presStyleIdx="2" presStyleCnt="6"/>
      <dgm:spPr/>
    </dgm:pt>
    <dgm:pt modelId="{2EB63685-366D-4C11-B4D0-A74B7B775F8F}" type="pres">
      <dgm:prSet presAssocID="{1E7C66FD-13FB-4038-9CC3-3F1BD0385005}" presName="Child3" presStyleLbl="node1" presStyleIdx="2" presStyleCnt="6">
        <dgm:presLayoutVars>
          <dgm:chMax val="0"/>
          <dgm:chPref val="0"/>
          <dgm:bulletEnabled val="1"/>
        </dgm:presLayoutVars>
      </dgm:prSet>
      <dgm:spPr/>
    </dgm:pt>
    <dgm:pt modelId="{EF903201-FBD4-45F6-A33C-3E7B91D501FE}" type="pres">
      <dgm:prSet presAssocID="{E3D5CB78-E934-4AAB-AE5F-FCBC55971880}" presName="Accent4" presStyleCnt="0"/>
      <dgm:spPr/>
    </dgm:pt>
    <dgm:pt modelId="{F3482039-CD2C-4567-BD40-7E5E5AB7673C}" type="pres">
      <dgm:prSet presAssocID="{E3D5CB78-E934-4AAB-AE5F-FCBC55971880}" presName="Accent" presStyleLbl="bgShp" presStyleIdx="3" presStyleCnt="6"/>
      <dgm:spPr/>
    </dgm:pt>
    <dgm:pt modelId="{93380828-2F51-47E0-B44A-68CF95FADB95}" type="pres">
      <dgm:prSet presAssocID="{E3D5CB78-E934-4AAB-AE5F-FCBC55971880}" presName="Child4" presStyleLbl="node1" presStyleIdx="3" presStyleCnt="6">
        <dgm:presLayoutVars>
          <dgm:chMax val="0"/>
          <dgm:chPref val="0"/>
          <dgm:bulletEnabled val="1"/>
        </dgm:presLayoutVars>
      </dgm:prSet>
      <dgm:spPr/>
    </dgm:pt>
    <dgm:pt modelId="{443E3B85-FE1A-4BF4-9741-B58182AEF5DB}" type="pres">
      <dgm:prSet presAssocID="{53B101B4-71CE-4F48-BC56-DE8BB1CAD498}" presName="Accent5" presStyleCnt="0"/>
      <dgm:spPr/>
    </dgm:pt>
    <dgm:pt modelId="{D18CDDE7-3B9B-4DC1-A834-D11E056EAB64}" type="pres">
      <dgm:prSet presAssocID="{53B101B4-71CE-4F48-BC56-DE8BB1CAD498}" presName="Accent" presStyleLbl="bgShp" presStyleIdx="4" presStyleCnt="6"/>
      <dgm:spPr/>
    </dgm:pt>
    <dgm:pt modelId="{096C45C1-B9AF-4482-94F7-B8B18B9AF385}" type="pres">
      <dgm:prSet presAssocID="{53B101B4-71CE-4F48-BC56-DE8BB1CAD498}" presName="Child5" presStyleLbl="node1" presStyleIdx="4" presStyleCnt="6">
        <dgm:presLayoutVars>
          <dgm:chMax val="0"/>
          <dgm:chPref val="0"/>
          <dgm:bulletEnabled val="1"/>
        </dgm:presLayoutVars>
      </dgm:prSet>
      <dgm:spPr/>
    </dgm:pt>
    <dgm:pt modelId="{380A42E7-F0E9-4AB5-87DF-FD40B5E89ED3}" type="pres">
      <dgm:prSet presAssocID="{01581B92-41C2-4B01-86C9-557CBD764B8E}" presName="Accent6" presStyleCnt="0"/>
      <dgm:spPr/>
    </dgm:pt>
    <dgm:pt modelId="{CB0507B8-E30B-409B-8F8F-7442C020E101}" type="pres">
      <dgm:prSet presAssocID="{01581B92-41C2-4B01-86C9-557CBD764B8E}" presName="Accent" presStyleLbl="bgShp" presStyleIdx="5" presStyleCnt="6"/>
      <dgm:spPr/>
    </dgm:pt>
    <dgm:pt modelId="{DA6D5710-E1BE-4E69-B074-B276AF6E42AD}" type="pres">
      <dgm:prSet presAssocID="{01581B92-41C2-4B01-86C9-557CBD764B8E}" presName="Child6" presStyleLbl="node1" presStyleIdx="5" presStyleCnt="6">
        <dgm:presLayoutVars>
          <dgm:chMax val="0"/>
          <dgm:chPref val="0"/>
          <dgm:bulletEnabled val="1"/>
        </dgm:presLayoutVars>
      </dgm:prSet>
      <dgm:spPr/>
    </dgm:pt>
  </dgm:ptLst>
  <dgm:cxnLst>
    <dgm:cxn modelId="{23AA4D0F-0BFD-4B82-83BC-CFF6B443196F}" srcId="{6D40FC41-F147-45A6-B1C2-A5C018D642B0}" destId="{6D9AAE59-14A0-47C0-9BA2-2E94BC43220D}" srcOrd="0" destOrd="0" parTransId="{8A9121BD-22BC-4074-8FB8-9331275F98DC}" sibTransId="{84E9A211-723C-41AF-AD98-E1D41AD94E74}"/>
    <dgm:cxn modelId="{2E3E8113-231E-4215-9DAD-124F3635705E}" type="presOf" srcId="{EC5B90F3-04E0-4B2C-B3EE-8D40699CDB13}" destId="{E59DB359-C637-47A5-8819-80A1808F032F}" srcOrd="0" destOrd="0" presId="urn:microsoft.com/office/officeart/2011/layout/HexagonRadial"/>
    <dgm:cxn modelId="{6E0F9514-BFB6-4148-83C3-AA2B85622E08}" srcId="{6D9AAE59-14A0-47C0-9BA2-2E94BC43220D}" destId="{72884A51-FDAF-4BC0-AB29-079434AE8958}" srcOrd="1" destOrd="0" parTransId="{08F7F4F4-34AB-4015-8526-55AD40470731}" sibTransId="{42DDB69C-8658-4BEB-B7A3-206DC17D8241}"/>
    <dgm:cxn modelId="{1974591E-9589-4D9F-B668-B4DD4C0451D0}" srcId="{6D9AAE59-14A0-47C0-9BA2-2E94BC43220D}" destId="{01581B92-41C2-4B01-86C9-557CBD764B8E}" srcOrd="5" destOrd="0" parTransId="{D852B359-B796-43EE-BFA9-544F5B3C023E}" sibTransId="{5548E805-4B65-476D-822C-746A958A81A6}"/>
    <dgm:cxn modelId="{B0E5603F-7BEE-4B9E-ADFD-2EC053BA1095}" type="presOf" srcId="{6D40FC41-F147-45A6-B1C2-A5C018D642B0}" destId="{2158A9D8-7FBB-4109-8122-08E7E3BE787E}" srcOrd="0" destOrd="0" presId="urn:microsoft.com/office/officeart/2011/layout/HexagonRadial"/>
    <dgm:cxn modelId="{8F5FB351-4136-43CE-96B9-B93262F919B0}" srcId="{6D9AAE59-14A0-47C0-9BA2-2E94BC43220D}" destId="{E3D5CB78-E934-4AAB-AE5F-FCBC55971880}" srcOrd="3" destOrd="0" parTransId="{E54D49C5-4732-4277-8E75-9F7DF310984A}" sibTransId="{3D55A050-1DAE-4085-92CA-115C5F3D5E70}"/>
    <dgm:cxn modelId="{BC821D52-89A0-46E1-A870-74F1E4C1DD21}" srcId="{6D9AAE59-14A0-47C0-9BA2-2E94BC43220D}" destId="{1E7C66FD-13FB-4038-9CC3-3F1BD0385005}" srcOrd="2" destOrd="0" parTransId="{78406427-B9BF-462F-9B35-91FCE23D68B6}" sibTransId="{E631A609-12F6-4309-9F9C-8375A8BC8496}"/>
    <dgm:cxn modelId="{462D4954-4795-475A-90C7-E9CBC5F2DED3}" type="presOf" srcId="{01581B92-41C2-4B01-86C9-557CBD764B8E}" destId="{DA6D5710-E1BE-4E69-B074-B276AF6E42AD}" srcOrd="0" destOrd="0" presId="urn:microsoft.com/office/officeart/2011/layout/HexagonRadial"/>
    <dgm:cxn modelId="{67C4998D-55AB-4629-943C-E983AB4E824B}" type="presOf" srcId="{1E7C66FD-13FB-4038-9CC3-3F1BD0385005}" destId="{2EB63685-366D-4C11-B4D0-A74B7B775F8F}" srcOrd="0" destOrd="0" presId="urn:microsoft.com/office/officeart/2011/layout/HexagonRadial"/>
    <dgm:cxn modelId="{91024892-3DBD-45A0-A61B-26DEA2122CC7}" type="presOf" srcId="{72884A51-FDAF-4BC0-AB29-079434AE8958}" destId="{414F42F1-4EC0-4B59-ACFF-1633FA892D92}" srcOrd="0" destOrd="0" presId="urn:microsoft.com/office/officeart/2011/layout/HexagonRadial"/>
    <dgm:cxn modelId="{09024D92-097F-476E-800E-ABBFE2AA821C}" srcId="{6D9AAE59-14A0-47C0-9BA2-2E94BC43220D}" destId="{EC5B90F3-04E0-4B2C-B3EE-8D40699CDB13}" srcOrd="0" destOrd="0" parTransId="{32E5AA1B-5536-4EB1-BC79-07F60C7244A1}" sibTransId="{27D511A7-365A-489A-B1CF-97BE097381CA}"/>
    <dgm:cxn modelId="{05A7D3AC-E4A2-4390-BD5C-5C2210F89683}" type="presOf" srcId="{E3D5CB78-E934-4AAB-AE5F-FCBC55971880}" destId="{93380828-2F51-47E0-B44A-68CF95FADB95}" srcOrd="0" destOrd="0" presId="urn:microsoft.com/office/officeart/2011/layout/HexagonRadial"/>
    <dgm:cxn modelId="{B8A5A9BF-5CBE-4A5E-9C22-4F16CBF8B2CA}" type="presOf" srcId="{53B101B4-71CE-4F48-BC56-DE8BB1CAD498}" destId="{096C45C1-B9AF-4482-94F7-B8B18B9AF385}" srcOrd="0" destOrd="0" presId="urn:microsoft.com/office/officeart/2011/layout/HexagonRadial"/>
    <dgm:cxn modelId="{0C3615C9-8FAE-4B88-9BE7-0AC4B2ABA930}" srcId="{6D9AAE59-14A0-47C0-9BA2-2E94BC43220D}" destId="{53B101B4-71CE-4F48-BC56-DE8BB1CAD498}" srcOrd="4" destOrd="0" parTransId="{2B9B7DF8-33FE-407C-A204-126BDCC03532}" sibTransId="{7FA930B7-BDBE-4C01-BAC6-0534980524B3}"/>
    <dgm:cxn modelId="{A1266DD5-65D4-480A-AA19-DE79939B4BBC}" type="presOf" srcId="{6D9AAE59-14A0-47C0-9BA2-2E94BC43220D}" destId="{DDDD4B69-E5CF-4E8D-87CA-A012A2786EF8}" srcOrd="0" destOrd="0" presId="urn:microsoft.com/office/officeart/2011/layout/HexagonRadial"/>
    <dgm:cxn modelId="{D1F501B0-07D5-4B9A-8BF4-B0D878B6BFCB}" type="presParOf" srcId="{2158A9D8-7FBB-4109-8122-08E7E3BE787E}" destId="{DDDD4B69-E5CF-4E8D-87CA-A012A2786EF8}" srcOrd="0" destOrd="0" presId="urn:microsoft.com/office/officeart/2011/layout/HexagonRadial"/>
    <dgm:cxn modelId="{79C17CCA-4EF6-45DA-834A-6DE824EED0E5}" type="presParOf" srcId="{2158A9D8-7FBB-4109-8122-08E7E3BE787E}" destId="{1658B962-B2A7-4889-BFBC-926C4F51A599}" srcOrd="1" destOrd="0" presId="urn:microsoft.com/office/officeart/2011/layout/HexagonRadial"/>
    <dgm:cxn modelId="{029DDFA7-6B01-4754-BF06-8226392DC59C}" type="presParOf" srcId="{1658B962-B2A7-4889-BFBC-926C4F51A599}" destId="{7D53D4DC-0BE6-407D-A9F1-7FEBB76EF74F}" srcOrd="0" destOrd="0" presId="urn:microsoft.com/office/officeart/2011/layout/HexagonRadial"/>
    <dgm:cxn modelId="{75863882-24BC-427E-9897-EBF463B6EC56}" type="presParOf" srcId="{2158A9D8-7FBB-4109-8122-08E7E3BE787E}" destId="{E59DB359-C637-47A5-8819-80A1808F032F}" srcOrd="2" destOrd="0" presId="urn:microsoft.com/office/officeart/2011/layout/HexagonRadial"/>
    <dgm:cxn modelId="{ADDB4EF2-D4CB-4BA5-80E0-7E9829A40718}" type="presParOf" srcId="{2158A9D8-7FBB-4109-8122-08E7E3BE787E}" destId="{811FB1D4-34F4-4F41-B41E-8188548375C8}" srcOrd="3" destOrd="0" presId="urn:microsoft.com/office/officeart/2011/layout/HexagonRadial"/>
    <dgm:cxn modelId="{18E13ECA-EA5D-4D5E-92AD-FBF2B6E49937}" type="presParOf" srcId="{811FB1D4-34F4-4F41-B41E-8188548375C8}" destId="{5C5B4A66-39AC-4C44-B168-C854FD357EFE}" srcOrd="0" destOrd="0" presId="urn:microsoft.com/office/officeart/2011/layout/HexagonRadial"/>
    <dgm:cxn modelId="{DB55736F-F085-4FA6-93DE-CC5823A4F336}" type="presParOf" srcId="{2158A9D8-7FBB-4109-8122-08E7E3BE787E}" destId="{414F42F1-4EC0-4B59-ACFF-1633FA892D92}" srcOrd="4" destOrd="0" presId="urn:microsoft.com/office/officeart/2011/layout/HexagonRadial"/>
    <dgm:cxn modelId="{F5251A56-EF16-4C02-8F31-25A8CFFE55AE}" type="presParOf" srcId="{2158A9D8-7FBB-4109-8122-08E7E3BE787E}" destId="{6EF0BE33-D6BD-4B33-B7F6-EE1E8D72DB7F}" srcOrd="5" destOrd="0" presId="urn:microsoft.com/office/officeart/2011/layout/HexagonRadial"/>
    <dgm:cxn modelId="{5025C83F-A357-4789-815E-FADCE6921BEC}" type="presParOf" srcId="{6EF0BE33-D6BD-4B33-B7F6-EE1E8D72DB7F}" destId="{2470F7F3-0E43-48C3-9CCC-055EFD1C7D8A}" srcOrd="0" destOrd="0" presId="urn:microsoft.com/office/officeart/2011/layout/HexagonRadial"/>
    <dgm:cxn modelId="{E71D5012-BE77-479A-A81E-692A1E781EEE}" type="presParOf" srcId="{2158A9D8-7FBB-4109-8122-08E7E3BE787E}" destId="{2EB63685-366D-4C11-B4D0-A74B7B775F8F}" srcOrd="6" destOrd="0" presId="urn:microsoft.com/office/officeart/2011/layout/HexagonRadial"/>
    <dgm:cxn modelId="{02AD409A-06F5-4808-B349-7250518CD0E2}" type="presParOf" srcId="{2158A9D8-7FBB-4109-8122-08E7E3BE787E}" destId="{EF903201-FBD4-45F6-A33C-3E7B91D501FE}" srcOrd="7" destOrd="0" presId="urn:microsoft.com/office/officeart/2011/layout/HexagonRadial"/>
    <dgm:cxn modelId="{B08EB01A-6E68-49BD-B655-BE0BE459C227}" type="presParOf" srcId="{EF903201-FBD4-45F6-A33C-3E7B91D501FE}" destId="{F3482039-CD2C-4567-BD40-7E5E5AB7673C}" srcOrd="0" destOrd="0" presId="urn:microsoft.com/office/officeart/2011/layout/HexagonRadial"/>
    <dgm:cxn modelId="{4B11D35C-1593-461C-B167-113F7E47376B}" type="presParOf" srcId="{2158A9D8-7FBB-4109-8122-08E7E3BE787E}" destId="{93380828-2F51-47E0-B44A-68CF95FADB95}" srcOrd="8" destOrd="0" presId="urn:microsoft.com/office/officeart/2011/layout/HexagonRadial"/>
    <dgm:cxn modelId="{99C63E0B-B235-4D0E-B99C-47954A9703E9}" type="presParOf" srcId="{2158A9D8-7FBB-4109-8122-08E7E3BE787E}" destId="{443E3B85-FE1A-4BF4-9741-B58182AEF5DB}" srcOrd="9" destOrd="0" presId="urn:microsoft.com/office/officeart/2011/layout/HexagonRadial"/>
    <dgm:cxn modelId="{3EFC35E2-EDB4-4D7B-B8CF-84AB5FF5B138}" type="presParOf" srcId="{443E3B85-FE1A-4BF4-9741-B58182AEF5DB}" destId="{D18CDDE7-3B9B-4DC1-A834-D11E056EAB64}" srcOrd="0" destOrd="0" presId="urn:microsoft.com/office/officeart/2011/layout/HexagonRadial"/>
    <dgm:cxn modelId="{37272069-B32F-4BE6-85AC-98C182DA5966}" type="presParOf" srcId="{2158A9D8-7FBB-4109-8122-08E7E3BE787E}" destId="{096C45C1-B9AF-4482-94F7-B8B18B9AF385}" srcOrd="10" destOrd="0" presId="urn:microsoft.com/office/officeart/2011/layout/HexagonRadial"/>
    <dgm:cxn modelId="{726727CC-AC5A-420D-8239-079D4552D5AE}" type="presParOf" srcId="{2158A9D8-7FBB-4109-8122-08E7E3BE787E}" destId="{380A42E7-F0E9-4AB5-87DF-FD40B5E89ED3}" srcOrd="11" destOrd="0" presId="urn:microsoft.com/office/officeart/2011/layout/HexagonRadial"/>
    <dgm:cxn modelId="{BCA43916-07BE-402D-AD42-7B50E9C93737}" type="presParOf" srcId="{380A42E7-F0E9-4AB5-87DF-FD40B5E89ED3}" destId="{CB0507B8-E30B-409B-8F8F-7442C020E101}" srcOrd="0" destOrd="0" presId="urn:microsoft.com/office/officeart/2011/layout/HexagonRadial"/>
    <dgm:cxn modelId="{CB96F6C4-8EB8-410D-918A-FB1C0B479DF7}" type="presParOf" srcId="{2158A9D8-7FBB-4109-8122-08E7E3BE787E}" destId="{DA6D5710-E1BE-4E69-B074-B276AF6E42AD}"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E987B-BE3E-48CF-B03F-5E0688897A0B}">
      <dsp:nvSpPr>
        <dsp:cNvPr id="0" name=""/>
        <dsp:cNvSpPr/>
      </dsp:nvSpPr>
      <dsp:spPr>
        <a:xfrm>
          <a:off x="322473" y="1577"/>
          <a:ext cx="910353" cy="91035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2E65C2-6751-48A9-9097-DBB4D5721A62}">
      <dsp:nvSpPr>
        <dsp:cNvPr id="0" name=""/>
        <dsp:cNvSpPr/>
      </dsp:nvSpPr>
      <dsp:spPr>
        <a:xfrm>
          <a:off x="516483" y="195587"/>
          <a:ext cx="522333" cy="52233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C2A682-8853-4C19-9CC3-3240A54CB37C}">
      <dsp:nvSpPr>
        <dsp:cNvPr id="0" name=""/>
        <dsp:cNvSpPr/>
      </dsp:nvSpPr>
      <dsp:spPr>
        <a:xfrm>
          <a:off x="31458" y="1195484"/>
          <a:ext cx="1492382" cy="690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Finish M3 Clerkships </a:t>
          </a:r>
        </a:p>
        <a:p>
          <a:pPr marL="0" lvl="0" indent="0" algn="ctr" defTabSz="622300">
            <a:lnSpc>
              <a:spcPct val="100000"/>
            </a:lnSpc>
            <a:spcBef>
              <a:spcPct val="0"/>
            </a:spcBef>
            <a:spcAft>
              <a:spcPct val="35000"/>
            </a:spcAft>
            <a:buNone/>
            <a:defRPr cap="all"/>
          </a:pPr>
          <a:r>
            <a:rPr lang="en-US" sz="2000" b="1" kern="1200"/>
            <a:t>Variable </a:t>
          </a:r>
        </a:p>
      </dsp:txBody>
      <dsp:txXfrm>
        <a:off x="31458" y="1195484"/>
        <a:ext cx="1492382" cy="690227"/>
      </dsp:txXfrm>
    </dsp:sp>
    <dsp:sp modelId="{DAE2AEC1-6CD4-4230-B351-CEB5DBBBA465}">
      <dsp:nvSpPr>
        <dsp:cNvPr id="0" name=""/>
        <dsp:cNvSpPr/>
      </dsp:nvSpPr>
      <dsp:spPr>
        <a:xfrm>
          <a:off x="2076023" y="1577"/>
          <a:ext cx="910353" cy="91035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ED46B7-96CA-4473-BA07-4E1AF8745FE7}">
      <dsp:nvSpPr>
        <dsp:cNvPr id="0" name=""/>
        <dsp:cNvSpPr/>
      </dsp:nvSpPr>
      <dsp:spPr>
        <a:xfrm>
          <a:off x="2270033" y="195587"/>
          <a:ext cx="522333" cy="52233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538CF1-FF5C-4735-9B9C-B5FA1AB885C6}">
      <dsp:nvSpPr>
        <dsp:cNvPr id="0" name=""/>
        <dsp:cNvSpPr/>
      </dsp:nvSpPr>
      <dsp:spPr>
        <a:xfrm>
          <a:off x="1785008" y="1195484"/>
          <a:ext cx="1492382" cy="690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First M4  rotation* </a:t>
          </a:r>
        </a:p>
        <a:p>
          <a:pPr marL="0" lvl="0" indent="0" algn="ctr" defTabSz="622300">
            <a:lnSpc>
              <a:spcPct val="100000"/>
            </a:lnSpc>
            <a:spcBef>
              <a:spcPct val="0"/>
            </a:spcBef>
            <a:spcAft>
              <a:spcPct val="35000"/>
            </a:spcAft>
            <a:buNone/>
            <a:defRPr cap="all"/>
          </a:pPr>
          <a:r>
            <a:rPr lang="en-US" sz="2000" b="1" kern="1200"/>
            <a:t>Variable</a:t>
          </a:r>
          <a:endParaRPr lang="en-US" sz="2000" b="1" kern="1200">
            <a:highlight>
              <a:srgbClr val="FFFF00"/>
            </a:highlight>
          </a:endParaRPr>
        </a:p>
      </dsp:txBody>
      <dsp:txXfrm>
        <a:off x="1785008" y="1195484"/>
        <a:ext cx="1492382" cy="690227"/>
      </dsp:txXfrm>
    </dsp:sp>
    <dsp:sp modelId="{9618936E-FE3C-4607-8800-5786B43D0984}">
      <dsp:nvSpPr>
        <dsp:cNvPr id="0" name=""/>
        <dsp:cNvSpPr/>
      </dsp:nvSpPr>
      <dsp:spPr>
        <a:xfrm>
          <a:off x="3829573" y="1577"/>
          <a:ext cx="910353" cy="91035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6D0362-29FC-4165-AEAF-1E8F9F138223}">
      <dsp:nvSpPr>
        <dsp:cNvPr id="0" name=""/>
        <dsp:cNvSpPr/>
      </dsp:nvSpPr>
      <dsp:spPr>
        <a:xfrm>
          <a:off x="4023583" y="195587"/>
          <a:ext cx="522333" cy="5223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E9B9DF-8FCB-4AFF-A8AB-016347B06CBD}">
      <dsp:nvSpPr>
        <dsp:cNvPr id="0" name=""/>
        <dsp:cNvSpPr/>
      </dsp:nvSpPr>
      <dsp:spPr>
        <a:xfrm>
          <a:off x="3538558" y="1195484"/>
          <a:ext cx="1492382" cy="690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0" kern="1200"/>
            <a:t>Summer </a:t>
          </a:r>
          <a:br>
            <a:rPr lang="en-US" sz="1400" b="0" kern="1200"/>
          </a:br>
          <a:r>
            <a:rPr lang="en-US" sz="1400" b="0" kern="1200"/>
            <a:t>Break</a:t>
          </a:r>
        </a:p>
        <a:p>
          <a:pPr marL="0" lvl="0" indent="0" algn="ctr" defTabSz="622300">
            <a:lnSpc>
              <a:spcPct val="100000"/>
            </a:lnSpc>
            <a:spcBef>
              <a:spcPct val="0"/>
            </a:spcBef>
            <a:spcAft>
              <a:spcPct val="35000"/>
            </a:spcAft>
            <a:buNone/>
            <a:defRPr cap="all"/>
          </a:pPr>
          <a:r>
            <a:rPr lang="en-US" sz="1600" b="0" kern="1200"/>
            <a:t> </a:t>
          </a:r>
          <a:r>
            <a:rPr lang="en-US" sz="2000" b="1" kern="1200"/>
            <a:t>6/20-7/5</a:t>
          </a:r>
        </a:p>
      </dsp:txBody>
      <dsp:txXfrm>
        <a:off x="3538558" y="1195484"/>
        <a:ext cx="1492382" cy="690227"/>
      </dsp:txXfrm>
    </dsp:sp>
    <dsp:sp modelId="{4F726592-4F76-4370-8F9E-FEC8B8C7947C}">
      <dsp:nvSpPr>
        <dsp:cNvPr id="0" name=""/>
        <dsp:cNvSpPr/>
      </dsp:nvSpPr>
      <dsp:spPr>
        <a:xfrm>
          <a:off x="5583123" y="1577"/>
          <a:ext cx="910353" cy="91035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586752-D7E6-4853-9E9A-538ADB100D69}">
      <dsp:nvSpPr>
        <dsp:cNvPr id="0" name=""/>
        <dsp:cNvSpPr/>
      </dsp:nvSpPr>
      <dsp:spPr>
        <a:xfrm>
          <a:off x="5777132" y="195587"/>
          <a:ext cx="522333" cy="5223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FD62E2-801B-41E5-BCE2-33EFB2DC5F53}">
      <dsp:nvSpPr>
        <dsp:cNvPr id="0" name=""/>
        <dsp:cNvSpPr/>
      </dsp:nvSpPr>
      <dsp:spPr>
        <a:xfrm>
          <a:off x="5292108" y="1195484"/>
          <a:ext cx="1492382" cy="690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0" kern="1200"/>
            <a:t>Start of New Academic Year</a:t>
          </a:r>
        </a:p>
        <a:p>
          <a:pPr marL="0" lvl="0" indent="0" algn="ctr" defTabSz="622300">
            <a:lnSpc>
              <a:spcPct val="100000"/>
            </a:lnSpc>
            <a:spcBef>
              <a:spcPct val="0"/>
            </a:spcBef>
            <a:spcAft>
              <a:spcPct val="35000"/>
            </a:spcAft>
            <a:buNone/>
            <a:defRPr cap="all"/>
          </a:pPr>
          <a:r>
            <a:rPr lang="en-US" sz="2000" b="1" kern="1200"/>
            <a:t>July 5, 2026 </a:t>
          </a:r>
        </a:p>
      </dsp:txBody>
      <dsp:txXfrm>
        <a:off x="5292108" y="1195484"/>
        <a:ext cx="1492382" cy="690227"/>
      </dsp:txXfrm>
    </dsp:sp>
    <dsp:sp modelId="{7D263D8A-C805-4C0D-A755-C9EE207AEF50}">
      <dsp:nvSpPr>
        <dsp:cNvPr id="0" name=""/>
        <dsp:cNvSpPr/>
      </dsp:nvSpPr>
      <dsp:spPr>
        <a:xfrm>
          <a:off x="7336672" y="1577"/>
          <a:ext cx="910353" cy="91035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FC4402-12D2-4085-8E77-26FBA3A0053E}">
      <dsp:nvSpPr>
        <dsp:cNvPr id="0" name=""/>
        <dsp:cNvSpPr/>
      </dsp:nvSpPr>
      <dsp:spPr>
        <a:xfrm>
          <a:off x="7530682" y="195587"/>
          <a:ext cx="522333" cy="52233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4C7B77-665A-4CD4-88FB-C48F224941DC}">
      <dsp:nvSpPr>
        <dsp:cNvPr id="0" name=""/>
        <dsp:cNvSpPr/>
      </dsp:nvSpPr>
      <dsp:spPr>
        <a:xfrm>
          <a:off x="7045658" y="1195484"/>
          <a:ext cx="1492382" cy="690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Winter </a:t>
          </a:r>
          <a:br>
            <a:rPr lang="en-US" sz="1400" kern="1200"/>
          </a:br>
          <a:r>
            <a:rPr lang="en-US" sz="1400" kern="1200"/>
            <a:t>Break</a:t>
          </a:r>
          <a:endParaRPr lang="en-US" sz="1400" b="1" kern="1200"/>
        </a:p>
        <a:p>
          <a:pPr marL="0" lvl="0" indent="0" algn="ctr" defTabSz="622300">
            <a:lnSpc>
              <a:spcPct val="100000"/>
            </a:lnSpc>
            <a:spcBef>
              <a:spcPct val="0"/>
            </a:spcBef>
            <a:spcAft>
              <a:spcPct val="35000"/>
            </a:spcAft>
            <a:buNone/>
            <a:defRPr cap="all"/>
          </a:pPr>
          <a:r>
            <a:rPr lang="en-US" sz="1600" b="1" kern="1200">
              <a:latin typeface="Calibri"/>
            </a:rPr>
            <a:t> </a:t>
          </a:r>
          <a:r>
            <a:rPr lang="en-US" sz="2000" b="1" kern="1200">
              <a:latin typeface="Calibri"/>
            </a:rPr>
            <a:t>12/19</a:t>
          </a:r>
          <a:r>
            <a:rPr lang="en-US" sz="2000" b="1" kern="1200"/>
            <a:t> – </a:t>
          </a:r>
          <a:r>
            <a:rPr lang="en-US" sz="2000" b="1" kern="1200">
              <a:latin typeface="Calibri"/>
            </a:rPr>
            <a:t>1/3</a:t>
          </a:r>
          <a:endParaRPr lang="en-US" sz="2000" b="1" kern="1200"/>
        </a:p>
      </dsp:txBody>
      <dsp:txXfrm>
        <a:off x="7045658" y="1195484"/>
        <a:ext cx="1492382" cy="690227"/>
      </dsp:txXfrm>
    </dsp:sp>
    <dsp:sp modelId="{264263EA-CBD2-442C-9660-09BE5B59875C}">
      <dsp:nvSpPr>
        <dsp:cNvPr id="0" name=""/>
        <dsp:cNvSpPr/>
      </dsp:nvSpPr>
      <dsp:spPr>
        <a:xfrm>
          <a:off x="2076023" y="2258806"/>
          <a:ext cx="910353" cy="91035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C3FBC7-0C02-4BE4-B2E2-A0CFA257350B}">
      <dsp:nvSpPr>
        <dsp:cNvPr id="0" name=""/>
        <dsp:cNvSpPr/>
      </dsp:nvSpPr>
      <dsp:spPr>
        <a:xfrm>
          <a:off x="2270033" y="2452816"/>
          <a:ext cx="522333" cy="522333"/>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7D214C-729D-40F9-8E86-5DDF9EF8A4F7}">
      <dsp:nvSpPr>
        <dsp:cNvPr id="0" name=""/>
        <dsp:cNvSpPr/>
      </dsp:nvSpPr>
      <dsp:spPr>
        <a:xfrm>
          <a:off x="1785008" y="3452713"/>
          <a:ext cx="1492382" cy="690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*All holidays per TEAM/department </a:t>
          </a:r>
        </a:p>
      </dsp:txBody>
      <dsp:txXfrm>
        <a:off x="1785008" y="3452713"/>
        <a:ext cx="1492382" cy="690227"/>
      </dsp:txXfrm>
    </dsp:sp>
    <dsp:sp modelId="{FFD9C770-661A-4E59-9328-0BAAF61C851D}">
      <dsp:nvSpPr>
        <dsp:cNvPr id="0" name=""/>
        <dsp:cNvSpPr/>
      </dsp:nvSpPr>
      <dsp:spPr>
        <a:xfrm>
          <a:off x="3829573" y="2258806"/>
          <a:ext cx="910353" cy="91035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76A87C-0E4C-4612-8FB7-C2B7253718A5}">
      <dsp:nvSpPr>
        <dsp:cNvPr id="0" name=""/>
        <dsp:cNvSpPr/>
      </dsp:nvSpPr>
      <dsp:spPr>
        <a:xfrm>
          <a:off x="4023583" y="2452816"/>
          <a:ext cx="522333" cy="52233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E90FF0-3B13-4B71-8B26-0C62A208EEF7}">
      <dsp:nvSpPr>
        <dsp:cNvPr id="0" name=""/>
        <dsp:cNvSpPr/>
      </dsp:nvSpPr>
      <dsp:spPr>
        <a:xfrm>
          <a:off x="3538558" y="3452713"/>
          <a:ext cx="1492382" cy="690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Last possible day of full rotations</a:t>
          </a:r>
          <a:endParaRPr lang="en-US" sz="1300" kern="1200">
            <a:highlight>
              <a:srgbClr val="FFFF00"/>
            </a:highlight>
          </a:endParaRPr>
        </a:p>
        <a:p>
          <a:pPr marL="0" lvl="0" indent="0" algn="ctr" defTabSz="577850">
            <a:lnSpc>
              <a:spcPct val="100000"/>
            </a:lnSpc>
            <a:spcBef>
              <a:spcPct val="0"/>
            </a:spcBef>
            <a:spcAft>
              <a:spcPct val="35000"/>
            </a:spcAft>
            <a:buNone/>
            <a:defRPr cap="all"/>
          </a:pPr>
          <a:r>
            <a:rPr lang="en-US" sz="1300" kern="1200">
              <a:latin typeface="Calibri"/>
            </a:rPr>
            <a:t> 4/23/27</a:t>
          </a:r>
          <a:endParaRPr lang="en-US" sz="1300" kern="1200"/>
        </a:p>
      </dsp:txBody>
      <dsp:txXfrm>
        <a:off x="3538558" y="3452713"/>
        <a:ext cx="1492382" cy="690227"/>
      </dsp:txXfrm>
    </dsp:sp>
    <dsp:sp modelId="{A195607B-E56B-4FBD-8B28-06DC7EA1D126}">
      <dsp:nvSpPr>
        <dsp:cNvPr id="0" name=""/>
        <dsp:cNvSpPr/>
      </dsp:nvSpPr>
      <dsp:spPr>
        <a:xfrm>
          <a:off x="5583123" y="2258806"/>
          <a:ext cx="910353" cy="91035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67383C-0E04-4823-B52F-2295E7ED9E79}">
      <dsp:nvSpPr>
        <dsp:cNvPr id="0" name=""/>
        <dsp:cNvSpPr/>
      </dsp:nvSpPr>
      <dsp:spPr>
        <a:xfrm>
          <a:off x="5777132" y="2452816"/>
          <a:ext cx="522333" cy="522333"/>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029868-2F86-4465-AC7C-58AD86E28D61}">
      <dsp:nvSpPr>
        <dsp:cNvPr id="0" name=""/>
        <dsp:cNvSpPr/>
      </dsp:nvSpPr>
      <dsp:spPr>
        <a:xfrm>
          <a:off x="5475843" y="3452713"/>
          <a:ext cx="1124913" cy="690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u="none" kern="1200"/>
            <a:t>Graduation </a:t>
          </a:r>
          <a:endParaRPr lang="en-US" sz="1300" u="none" kern="1200">
            <a:highlight>
              <a:srgbClr val="FFFF00"/>
            </a:highlight>
          </a:endParaRPr>
        </a:p>
        <a:p>
          <a:pPr marL="0" lvl="0" indent="0" algn="ctr" defTabSz="577850">
            <a:lnSpc>
              <a:spcPct val="100000"/>
            </a:lnSpc>
            <a:spcBef>
              <a:spcPct val="0"/>
            </a:spcBef>
            <a:spcAft>
              <a:spcPct val="35000"/>
            </a:spcAft>
            <a:buNone/>
            <a:defRPr cap="all"/>
          </a:pPr>
          <a:r>
            <a:rPr lang="en-US" sz="1300" u="none" kern="1200">
              <a:latin typeface="Calibri"/>
            </a:rPr>
            <a:t>5/13/27 - </a:t>
          </a:r>
          <a:r>
            <a:rPr lang="en-US" sz="1300" i="1" u="none" kern="1200">
              <a:latin typeface="Calibri"/>
            </a:rPr>
            <a:t>tentative</a:t>
          </a:r>
          <a:endParaRPr lang="en-US" sz="1300" i="1" u="none" kern="1200"/>
        </a:p>
      </dsp:txBody>
      <dsp:txXfrm>
        <a:off x="5475843" y="3452713"/>
        <a:ext cx="1124913" cy="6902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7FFFA-DB56-4E9B-95E8-75EAF6F4204E}">
      <dsp:nvSpPr>
        <dsp:cNvPr id="0" name=""/>
        <dsp:cNvSpPr/>
      </dsp:nvSpPr>
      <dsp:spPr>
        <a:xfrm>
          <a:off x="0" y="0"/>
          <a:ext cx="665714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DE9028-2C41-45C7-8A14-CBEFEE1F2B2C}">
      <dsp:nvSpPr>
        <dsp:cNvPr id="0" name=""/>
        <dsp:cNvSpPr/>
      </dsp:nvSpPr>
      <dsp:spPr>
        <a:xfrm>
          <a:off x="0" y="0"/>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1" kern="1200"/>
            <a:t>Aug 6		</a:t>
          </a:r>
          <a:r>
            <a:rPr lang="en-US" sz="1400" b="0" i="1" kern="1200" err="1"/>
            <a:t>PoM</a:t>
          </a:r>
          <a:r>
            <a:rPr lang="en-US" sz="1400" b="0" i="1" kern="1200"/>
            <a:t> 3: Introduction OSA Advising/Specialty Choice/</a:t>
          </a:r>
          <a:r>
            <a:rPr lang="en-US" sz="1400" b="0" i="1" kern="1200" err="1"/>
            <a:t>CiM</a:t>
          </a:r>
          <a:r>
            <a:rPr lang="en-US" sz="1400" b="0" i="1" kern="1200"/>
            <a:t>*</a:t>
          </a:r>
          <a:r>
            <a:rPr lang="en-US" sz="1400" b="1" i="1" kern="1200"/>
            <a:t> </a:t>
          </a:r>
        </a:p>
      </dsp:txBody>
      <dsp:txXfrm>
        <a:off x="0" y="0"/>
        <a:ext cx="6657148" cy="367901"/>
      </dsp:txXfrm>
    </dsp:sp>
    <dsp:sp modelId="{41571D83-DCFB-4E15-92E4-AE1299F216EE}">
      <dsp:nvSpPr>
        <dsp:cNvPr id="0" name=""/>
        <dsp:cNvSpPr/>
      </dsp:nvSpPr>
      <dsp:spPr>
        <a:xfrm>
          <a:off x="0" y="367901"/>
          <a:ext cx="6657148" cy="0"/>
        </a:xfrm>
        <a:prstGeom prst="line">
          <a:avLst/>
        </a:prstGeom>
        <a:solidFill>
          <a:schemeClr val="accent2">
            <a:hueOff val="648948"/>
            <a:satOff val="-6487"/>
            <a:lumOff val="-941"/>
            <a:alphaOff val="0"/>
          </a:schemeClr>
        </a:solidFill>
        <a:ln w="12700" cap="flat" cmpd="sng" algn="ctr">
          <a:solidFill>
            <a:schemeClr val="accent2">
              <a:hueOff val="648948"/>
              <a:satOff val="-6487"/>
              <a:lumOff val="-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3ADE19-B862-482E-8E20-1B69CDA25FC2}">
      <dsp:nvSpPr>
        <dsp:cNvPr id="0" name=""/>
        <dsp:cNvSpPr/>
      </dsp:nvSpPr>
      <dsp:spPr>
        <a:xfrm>
          <a:off x="0" y="367901"/>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1" kern="1200"/>
            <a:t>Oct 28 		PoM3:  Professional Identity/Mission and Brand/CV Tips* </a:t>
          </a:r>
        </a:p>
      </dsp:txBody>
      <dsp:txXfrm>
        <a:off x="0" y="367901"/>
        <a:ext cx="6657148" cy="367901"/>
      </dsp:txXfrm>
    </dsp:sp>
    <dsp:sp modelId="{23C06172-6AC9-4CE1-8070-3CBB1C82A37F}">
      <dsp:nvSpPr>
        <dsp:cNvPr id="0" name=""/>
        <dsp:cNvSpPr/>
      </dsp:nvSpPr>
      <dsp:spPr>
        <a:xfrm>
          <a:off x="0" y="735802"/>
          <a:ext cx="6657148" cy="0"/>
        </a:xfrm>
        <a:prstGeom prst="line">
          <a:avLst/>
        </a:prstGeom>
        <a:solidFill>
          <a:schemeClr val="accent2">
            <a:hueOff val="1297896"/>
            <a:satOff val="-12973"/>
            <a:lumOff val="-1882"/>
            <a:alphaOff val="0"/>
          </a:schemeClr>
        </a:solidFill>
        <a:ln w="12700" cap="flat" cmpd="sng" algn="ctr">
          <a:solidFill>
            <a:schemeClr val="accent2">
              <a:hueOff val="1297896"/>
              <a:satOff val="-12973"/>
              <a:lumOff val="-1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2E747B-80DE-4682-B550-502611B7EA93}">
      <dsp:nvSpPr>
        <dsp:cNvPr id="0" name=""/>
        <dsp:cNvSpPr/>
      </dsp:nvSpPr>
      <dsp:spPr>
        <a:xfrm>
          <a:off x="0" y="735803"/>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kern="1200"/>
            <a:t>Nov 4 		Taking a Gap Year:  Considerations and Planning </a:t>
          </a:r>
        </a:p>
      </dsp:txBody>
      <dsp:txXfrm>
        <a:off x="0" y="735803"/>
        <a:ext cx="6657148" cy="367901"/>
      </dsp:txXfrm>
    </dsp:sp>
    <dsp:sp modelId="{65B07348-23CE-4817-94FA-0B2DE9742E9C}">
      <dsp:nvSpPr>
        <dsp:cNvPr id="0" name=""/>
        <dsp:cNvSpPr/>
      </dsp:nvSpPr>
      <dsp:spPr>
        <a:xfrm>
          <a:off x="0" y="1103704"/>
          <a:ext cx="6657148" cy="0"/>
        </a:xfrm>
        <a:prstGeom prst="line">
          <a:avLst/>
        </a:prstGeom>
        <a:solidFill>
          <a:schemeClr val="accent2">
            <a:hueOff val="1946843"/>
            <a:satOff val="-19460"/>
            <a:lumOff val="-2824"/>
            <a:alphaOff val="0"/>
          </a:schemeClr>
        </a:solidFill>
        <a:ln w="12700" cap="flat" cmpd="sng" algn="ctr">
          <a:solidFill>
            <a:schemeClr val="accent2">
              <a:hueOff val="1946843"/>
              <a:satOff val="-19460"/>
              <a:lumOff val="-2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1CBD24-575E-4F8E-A157-F46AE0C44FFC}">
      <dsp:nvSpPr>
        <dsp:cNvPr id="0" name=""/>
        <dsp:cNvSpPr/>
      </dsp:nvSpPr>
      <dsp:spPr>
        <a:xfrm>
          <a:off x="0" y="1103704"/>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t>Dec 9 		Advanced Clinical Phase Scheduling*</a:t>
          </a:r>
        </a:p>
        <a:p>
          <a:pPr marL="0" lvl="0" indent="0" algn="l" defTabSz="622300">
            <a:lnSpc>
              <a:spcPct val="90000"/>
            </a:lnSpc>
            <a:spcBef>
              <a:spcPct val="0"/>
            </a:spcBef>
            <a:spcAft>
              <a:spcPct val="35000"/>
            </a:spcAft>
            <a:buNone/>
          </a:pPr>
          <a:r>
            <a:rPr lang="en-US" sz="1400" b="1" kern="1200"/>
            <a:t>		</a:t>
          </a:r>
        </a:p>
      </dsp:txBody>
      <dsp:txXfrm>
        <a:off x="0" y="1103704"/>
        <a:ext cx="6657148" cy="367901"/>
      </dsp:txXfrm>
    </dsp:sp>
    <dsp:sp modelId="{1E8653A3-AEC3-4CFD-8894-626A96F46B96}">
      <dsp:nvSpPr>
        <dsp:cNvPr id="0" name=""/>
        <dsp:cNvSpPr/>
      </dsp:nvSpPr>
      <dsp:spPr>
        <a:xfrm>
          <a:off x="0" y="1471605"/>
          <a:ext cx="6657148" cy="0"/>
        </a:xfrm>
        <a:prstGeom prst="line">
          <a:avLst/>
        </a:prstGeom>
        <a:solidFill>
          <a:schemeClr val="accent2">
            <a:hueOff val="2595791"/>
            <a:satOff val="-25946"/>
            <a:lumOff val="-3765"/>
            <a:alphaOff val="0"/>
          </a:schemeClr>
        </a:solidFill>
        <a:ln w="12700" cap="flat" cmpd="sng" algn="ctr">
          <a:solidFill>
            <a:schemeClr val="accent2">
              <a:hueOff val="2595791"/>
              <a:satOff val="-25946"/>
              <a:lumOff val="-3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ACCE90-C69E-4CFA-BE66-5470E1EAE95C}">
      <dsp:nvSpPr>
        <dsp:cNvPr id="0" name=""/>
        <dsp:cNvSpPr/>
      </dsp:nvSpPr>
      <dsp:spPr>
        <a:xfrm>
          <a:off x="0" y="1471606"/>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t>Dec 9		Registration and Timing of Step 2* </a:t>
          </a:r>
        </a:p>
        <a:p>
          <a:pPr marL="0" lvl="0" indent="0" algn="l" defTabSz="622300">
            <a:lnSpc>
              <a:spcPct val="90000"/>
            </a:lnSpc>
            <a:spcBef>
              <a:spcPct val="0"/>
            </a:spcBef>
            <a:spcAft>
              <a:spcPct val="35000"/>
            </a:spcAft>
            <a:buNone/>
          </a:pPr>
          <a:r>
            <a:rPr lang="en-US" sz="1400" b="1" kern="1200"/>
            <a:t>	</a:t>
          </a:r>
        </a:p>
      </dsp:txBody>
      <dsp:txXfrm>
        <a:off x="0" y="1471606"/>
        <a:ext cx="6657148" cy="367901"/>
      </dsp:txXfrm>
    </dsp:sp>
    <dsp:sp modelId="{7794CB76-99CD-44C5-BC2F-CF3E743F7A30}">
      <dsp:nvSpPr>
        <dsp:cNvPr id="0" name=""/>
        <dsp:cNvSpPr/>
      </dsp:nvSpPr>
      <dsp:spPr>
        <a:xfrm>
          <a:off x="0" y="1839507"/>
          <a:ext cx="6657148" cy="0"/>
        </a:xfrm>
        <a:prstGeom prst="line">
          <a:avLst/>
        </a:prstGeom>
        <a:solidFill>
          <a:schemeClr val="accent2">
            <a:hueOff val="3244739"/>
            <a:satOff val="-32433"/>
            <a:lumOff val="-4706"/>
            <a:alphaOff val="0"/>
          </a:schemeClr>
        </a:solidFill>
        <a:ln w="12700" cap="flat" cmpd="sng" algn="ctr">
          <a:solidFill>
            <a:schemeClr val="accent2">
              <a:hueOff val="3244739"/>
              <a:satOff val="-32433"/>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E5ABD3-44B0-435E-9E03-461177813D98}">
      <dsp:nvSpPr>
        <dsp:cNvPr id="0" name=""/>
        <dsp:cNvSpPr/>
      </dsp:nvSpPr>
      <dsp:spPr>
        <a:xfrm>
          <a:off x="0" y="1839507"/>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kern="1200"/>
            <a:t>Dec 9		Applying for Extramural Rotations:  Navigating VSLO and Student Panel 	</a:t>
          </a:r>
          <a:r>
            <a:rPr lang="en-US" sz="1400" b="1" kern="1200"/>
            <a:t> </a:t>
          </a:r>
        </a:p>
      </dsp:txBody>
      <dsp:txXfrm>
        <a:off x="0" y="1839507"/>
        <a:ext cx="6657148" cy="367901"/>
      </dsp:txXfrm>
    </dsp:sp>
    <dsp:sp modelId="{FFE564DF-EF6E-4893-B6D1-0F5A1EB616D1}">
      <dsp:nvSpPr>
        <dsp:cNvPr id="0" name=""/>
        <dsp:cNvSpPr/>
      </dsp:nvSpPr>
      <dsp:spPr>
        <a:xfrm>
          <a:off x="0" y="2207408"/>
          <a:ext cx="6657148" cy="0"/>
        </a:xfrm>
        <a:prstGeom prst="line">
          <a:avLst/>
        </a:prstGeom>
        <a:solidFill>
          <a:schemeClr val="accent2">
            <a:hueOff val="3893686"/>
            <a:satOff val="-38919"/>
            <a:lumOff val="-5647"/>
            <a:alphaOff val="0"/>
          </a:schemeClr>
        </a:solidFill>
        <a:ln w="12700" cap="flat" cmpd="sng" algn="ctr">
          <a:solidFill>
            <a:schemeClr val="accent2">
              <a:hueOff val="3893686"/>
              <a:satOff val="-38919"/>
              <a:lumOff val="-56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F8C637-9657-4A40-979E-F5836503395D}">
      <dsp:nvSpPr>
        <dsp:cNvPr id="0" name=""/>
        <dsp:cNvSpPr/>
      </dsp:nvSpPr>
      <dsp:spPr>
        <a:xfrm>
          <a:off x="0" y="2207409"/>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kern="1200">
              <a:highlight>
                <a:srgbClr val="C0C0C0"/>
              </a:highlight>
            </a:rPr>
            <a:t>Jan                         OSA 1:1 Career Decision Making/Scheduling Advising Sessions </a:t>
          </a:r>
        </a:p>
      </dsp:txBody>
      <dsp:txXfrm>
        <a:off x="0" y="2207409"/>
        <a:ext cx="6657148" cy="367901"/>
      </dsp:txXfrm>
    </dsp:sp>
    <dsp:sp modelId="{EDF584BB-530F-479E-8408-2635440BEC4B}">
      <dsp:nvSpPr>
        <dsp:cNvPr id="0" name=""/>
        <dsp:cNvSpPr/>
      </dsp:nvSpPr>
      <dsp:spPr>
        <a:xfrm>
          <a:off x="0" y="2575310"/>
          <a:ext cx="6657148" cy="0"/>
        </a:xfrm>
        <a:prstGeom prst="line">
          <a:avLst/>
        </a:prstGeom>
        <a:solidFill>
          <a:schemeClr val="accent2">
            <a:hueOff val="4542634"/>
            <a:satOff val="-45406"/>
            <a:lumOff val="-6588"/>
            <a:alphaOff val="0"/>
          </a:schemeClr>
        </a:solidFill>
        <a:ln w="12700" cap="flat" cmpd="sng" algn="ctr">
          <a:solidFill>
            <a:schemeClr val="accent2">
              <a:hueOff val="4542634"/>
              <a:satOff val="-45406"/>
              <a:lumOff val="-6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14E484-4B6D-4D23-9115-0E96391E583E}">
      <dsp:nvSpPr>
        <dsp:cNvPr id="0" name=""/>
        <dsp:cNvSpPr/>
      </dsp:nvSpPr>
      <dsp:spPr>
        <a:xfrm>
          <a:off x="0" y="2575310"/>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t>Feb 24	 	</a:t>
          </a:r>
          <a:r>
            <a:rPr lang="en-US" sz="1400" b="1" kern="1200" err="1"/>
            <a:t>PoM</a:t>
          </a:r>
          <a:r>
            <a:rPr lang="en-US" sz="1400" b="1" kern="1200"/>
            <a:t> 3:  </a:t>
          </a:r>
          <a:r>
            <a:rPr lang="en-US" sz="1400" b="1" kern="1200">
              <a:latin typeface="Calibri Light" panose="020F0302020204030204"/>
            </a:rPr>
            <a:t>Jr</a:t>
          </a:r>
          <a:r>
            <a:rPr lang="en-US" sz="1400" b="1" kern="1200"/>
            <a:t>/</a:t>
          </a:r>
          <a:r>
            <a:rPr lang="en-US" sz="1400" b="1" kern="1200">
              <a:latin typeface="Calibri Light" panose="020F0302020204030204"/>
            </a:rPr>
            <a:t>Sr</a:t>
          </a:r>
          <a:r>
            <a:rPr lang="en-US" sz="1400" b="1" kern="1200"/>
            <a:t> Day Advising/</a:t>
          </a:r>
          <a:r>
            <a:rPr lang="en-US" sz="1400" b="1" kern="1200">
              <a:latin typeface="Calibri Light" panose="020F0302020204030204"/>
            </a:rPr>
            <a:t>Residency</a:t>
          </a:r>
          <a:r>
            <a:rPr lang="en-US" sz="1400" b="1" kern="1200"/>
            <a:t> Application Overview/The MSPE* </a:t>
          </a:r>
        </a:p>
      </dsp:txBody>
      <dsp:txXfrm>
        <a:off x="0" y="2575310"/>
        <a:ext cx="6657148" cy="367901"/>
      </dsp:txXfrm>
    </dsp:sp>
    <dsp:sp modelId="{3F1573B9-6AAA-4E56-890C-F4031EB773B5}">
      <dsp:nvSpPr>
        <dsp:cNvPr id="0" name=""/>
        <dsp:cNvSpPr/>
      </dsp:nvSpPr>
      <dsp:spPr>
        <a:xfrm>
          <a:off x="0" y="2943211"/>
          <a:ext cx="6657148" cy="0"/>
        </a:xfrm>
        <a:prstGeom prst="line">
          <a:avLst/>
        </a:prstGeom>
        <a:solidFill>
          <a:schemeClr val="accent2">
            <a:hueOff val="5191582"/>
            <a:satOff val="-51892"/>
            <a:lumOff val="-7530"/>
            <a:alphaOff val="0"/>
          </a:schemeClr>
        </a:solidFill>
        <a:ln w="12700" cap="flat" cmpd="sng" algn="ctr">
          <a:solidFill>
            <a:schemeClr val="accent2">
              <a:hueOff val="5191582"/>
              <a:satOff val="-51892"/>
              <a:lumOff val="-75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C44EA8-E495-4DB7-9741-C48B2E54E7D1}">
      <dsp:nvSpPr>
        <dsp:cNvPr id="0" name=""/>
        <dsp:cNvSpPr/>
      </dsp:nvSpPr>
      <dsp:spPr>
        <a:xfrm>
          <a:off x="0" y="2943212"/>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strike="noStrike" kern="1200" baseline="0"/>
            <a:t>Mar-Aug	Personal Statement Writing Workshops</a:t>
          </a:r>
          <a:r>
            <a:rPr lang="en-US" sz="1400" kern="1200"/>
            <a:t>		</a:t>
          </a:r>
          <a:endParaRPr lang="en-US" sz="1400" strike="noStrike" kern="1200" baseline="0"/>
        </a:p>
      </dsp:txBody>
      <dsp:txXfrm>
        <a:off x="0" y="2943212"/>
        <a:ext cx="6657148" cy="367901"/>
      </dsp:txXfrm>
    </dsp:sp>
    <dsp:sp modelId="{3FF0A6B3-0409-444E-B5D3-9B97B263FAAA}">
      <dsp:nvSpPr>
        <dsp:cNvPr id="0" name=""/>
        <dsp:cNvSpPr/>
      </dsp:nvSpPr>
      <dsp:spPr>
        <a:xfrm>
          <a:off x="0" y="3311113"/>
          <a:ext cx="6657148" cy="0"/>
        </a:xfrm>
        <a:prstGeom prst="line">
          <a:avLst/>
        </a:prstGeom>
        <a:solidFill>
          <a:schemeClr val="accent2">
            <a:hueOff val="5840529"/>
            <a:satOff val="-58379"/>
            <a:lumOff val="-8471"/>
            <a:alphaOff val="0"/>
          </a:schemeClr>
        </a:solidFill>
        <a:ln w="12700" cap="flat" cmpd="sng" algn="ctr">
          <a:solidFill>
            <a:schemeClr val="accent2">
              <a:hueOff val="5840529"/>
              <a:satOff val="-58379"/>
              <a:lumOff val="-8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E8AADE-1A4C-421F-B849-4BE86AEF2D3C}">
      <dsp:nvSpPr>
        <dsp:cNvPr id="0" name=""/>
        <dsp:cNvSpPr/>
      </dsp:nvSpPr>
      <dsp:spPr>
        <a:xfrm>
          <a:off x="0" y="3311113"/>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Apr		OSA Specialty-Specific Advising 	</a:t>
          </a:r>
        </a:p>
      </dsp:txBody>
      <dsp:txXfrm>
        <a:off x="0" y="3311113"/>
        <a:ext cx="6657148" cy="367901"/>
      </dsp:txXfrm>
    </dsp:sp>
    <dsp:sp modelId="{4F4CBF5B-EDBB-407A-862C-7478C3A2DF64}">
      <dsp:nvSpPr>
        <dsp:cNvPr id="0" name=""/>
        <dsp:cNvSpPr/>
      </dsp:nvSpPr>
      <dsp:spPr>
        <a:xfrm>
          <a:off x="0" y="3679014"/>
          <a:ext cx="6657148" cy="0"/>
        </a:xfrm>
        <a:prstGeom prst="line">
          <a:avLst/>
        </a:prstGeom>
        <a:solidFill>
          <a:schemeClr val="accent2">
            <a:hueOff val="6489477"/>
            <a:satOff val="-64865"/>
            <a:lumOff val="-9412"/>
            <a:alphaOff val="0"/>
          </a:schemeClr>
        </a:solidFill>
        <a:ln w="12700" cap="flat" cmpd="sng" algn="ctr">
          <a:solidFill>
            <a:schemeClr val="accent2">
              <a:hueOff val="6489477"/>
              <a:satOff val="-6486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23832E-0561-4E0B-AEF3-6AA74B9A2D84}">
      <dsp:nvSpPr>
        <dsp:cNvPr id="0" name=""/>
        <dsp:cNvSpPr/>
      </dsp:nvSpPr>
      <dsp:spPr>
        <a:xfrm>
          <a:off x="0" y="3679015"/>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Apr TBD 	The Preliminary and TY Application</a:t>
          </a:r>
        </a:p>
      </dsp:txBody>
      <dsp:txXfrm>
        <a:off x="0" y="3679015"/>
        <a:ext cx="6657148" cy="367901"/>
      </dsp:txXfrm>
    </dsp:sp>
    <dsp:sp modelId="{4CD85067-91D1-4D98-8174-380B34747059}">
      <dsp:nvSpPr>
        <dsp:cNvPr id="0" name=""/>
        <dsp:cNvSpPr/>
      </dsp:nvSpPr>
      <dsp:spPr>
        <a:xfrm>
          <a:off x="0" y="4046916"/>
          <a:ext cx="6657148" cy="0"/>
        </a:xfrm>
        <a:prstGeom prst="line">
          <a:avLst/>
        </a:prstGeom>
        <a:solidFill>
          <a:schemeClr val="accent2">
            <a:hueOff val="7138425"/>
            <a:satOff val="-71352"/>
            <a:lumOff val="-10353"/>
            <a:alphaOff val="0"/>
          </a:schemeClr>
        </a:solidFill>
        <a:ln w="12700" cap="flat" cmpd="sng" algn="ctr">
          <a:solidFill>
            <a:schemeClr val="accent2">
              <a:hueOff val="7138425"/>
              <a:satOff val="-71352"/>
              <a:lumOff val="-10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F71113-34C6-4FF4-8BDB-B3F721376D47}">
      <dsp:nvSpPr>
        <dsp:cNvPr id="0" name=""/>
        <dsp:cNvSpPr/>
      </dsp:nvSpPr>
      <dsp:spPr>
        <a:xfrm>
          <a:off x="0" y="4046916"/>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highlight>
                <a:srgbClr val="C0C0C0"/>
              </a:highlight>
            </a:rPr>
            <a:t>May-Jun		OSA 1:1 Advising Sessions </a:t>
          </a:r>
        </a:p>
      </dsp:txBody>
      <dsp:txXfrm>
        <a:off x="0" y="4046916"/>
        <a:ext cx="6657148" cy="367901"/>
      </dsp:txXfrm>
    </dsp:sp>
    <dsp:sp modelId="{47490CF1-5467-4CA3-BD7C-02345BDCC512}">
      <dsp:nvSpPr>
        <dsp:cNvPr id="0" name=""/>
        <dsp:cNvSpPr/>
      </dsp:nvSpPr>
      <dsp:spPr>
        <a:xfrm>
          <a:off x="0" y="4414817"/>
          <a:ext cx="6657148" cy="0"/>
        </a:xfrm>
        <a:prstGeom prst="line">
          <a:avLst/>
        </a:prstGeom>
        <a:solidFill>
          <a:schemeClr val="accent2">
            <a:hueOff val="7787372"/>
            <a:satOff val="-77838"/>
            <a:lumOff val="-11294"/>
            <a:alphaOff val="0"/>
          </a:schemeClr>
        </a:solidFill>
        <a:ln w="12700" cap="flat" cmpd="sng" algn="ctr">
          <a:solidFill>
            <a:schemeClr val="accent2">
              <a:hueOff val="7787372"/>
              <a:satOff val="-77838"/>
              <a:lumOff val="-11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4ADD86-0041-4719-82C5-6009E57731DF}">
      <dsp:nvSpPr>
        <dsp:cNvPr id="0" name=""/>
        <dsp:cNvSpPr/>
      </dsp:nvSpPr>
      <dsp:spPr>
        <a:xfrm>
          <a:off x="0" y="4414818"/>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Jun 	               Residency Application Workshop (ERAS, SF, Central App and more) </a:t>
          </a:r>
        </a:p>
      </dsp:txBody>
      <dsp:txXfrm>
        <a:off x="0" y="4414818"/>
        <a:ext cx="6657148" cy="367901"/>
      </dsp:txXfrm>
    </dsp:sp>
    <dsp:sp modelId="{25350878-D9E7-49E2-A2B0-34AC1299B64C}">
      <dsp:nvSpPr>
        <dsp:cNvPr id="0" name=""/>
        <dsp:cNvSpPr/>
      </dsp:nvSpPr>
      <dsp:spPr>
        <a:xfrm>
          <a:off x="0" y="4782719"/>
          <a:ext cx="6657148" cy="0"/>
        </a:xfrm>
        <a:prstGeom prst="line">
          <a:avLst/>
        </a:prstGeom>
        <a:solidFill>
          <a:schemeClr val="accent2">
            <a:hueOff val="8436320"/>
            <a:satOff val="-84325"/>
            <a:lumOff val="-12236"/>
            <a:alphaOff val="0"/>
          </a:schemeClr>
        </a:solidFill>
        <a:ln w="12700" cap="flat" cmpd="sng" algn="ctr">
          <a:solidFill>
            <a:schemeClr val="accent2">
              <a:hueOff val="8436320"/>
              <a:satOff val="-84325"/>
              <a:lumOff val="-122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BE17D2-B53E-46AC-98F4-C5604A31F01E}">
      <dsp:nvSpPr>
        <dsp:cNvPr id="0" name=""/>
        <dsp:cNvSpPr/>
      </dsp:nvSpPr>
      <dsp:spPr>
        <a:xfrm>
          <a:off x="0" y="4782719"/>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Aug		Interview Workshops, Mock Interview Programs </a:t>
          </a:r>
        </a:p>
      </dsp:txBody>
      <dsp:txXfrm>
        <a:off x="0" y="4782719"/>
        <a:ext cx="6657148" cy="367901"/>
      </dsp:txXfrm>
    </dsp:sp>
    <dsp:sp modelId="{91C4E928-DAE2-45B7-9879-737DDA188818}">
      <dsp:nvSpPr>
        <dsp:cNvPr id="0" name=""/>
        <dsp:cNvSpPr/>
      </dsp:nvSpPr>
      <dsp:spPr>
        <a:xfrm>
          <a:off x="0" y="5150620"/>
          <a:ext cx="6657148" cy="0"/>
        </a:xfrm>
        <a:prstGeom prst="line">
          <a:avLst/>
        </a:prstGeom>
        <a:solidFill>
          <a:schemeClr val="accent2">
            <a:hueOff val="9085268"/>
            <a:satOff val="-90811"/>
            <a:lumOff val="-13177"/>
            <a:alphaOff val="0"/>
          </a:schemeClr>
        </a:solidFill>
        <a:ln w="12700" cap="flat" cmpd="sng" algn="ctr">
          <a:solidFill>
            <a:schemeClr val="accent2">
              <a:hueOff val="9085268"/>
              <a:satOff val="-90811"/>
              <a:lumOff val="-13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90303C-2380-4534-991A-41ABF83E9413}">
      <dsp:nvSpPr>
        <dsp:cNvPr id="0" name=""/>
        <dsp:cNvSpPr/>
      </dsp:nvSpPr>
      <dsp:spPr>
        <a:xfrm>
          <a:off x="0" y="5150621"/>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Jan       		Post Interview Advising/Rank Order Lists </a:t>
          </a:r>
        </a:p>
      </dsp:txBody>
      <dsp:txXfrm>
        <a:off x="0" y="5150621"/>
        <a:ext cx="6657148" cy="367901"/>
      </dsp:txXfrm>
    </dsp:sp>
    <dsp:sp modelId="{09F331A3-264A-425A-B204-836E1153B561}">
      <dsp:nvSpPr>
        <dsp:cNvPr id="0" name=""/>
        <dsp:cNvSpPr/>
      </dsp:nvSpPr>
      <dsp:spPr>
        <a:xfrm>
          <a:off x="0" y="5518522"/>
          <a:ext cx="6657148" cy="0"/>
        </a:xfrm>
        <a:prstGeom prst="line">
          <a:avLst/>
        </a:prstGeom>
        <a:solidFill>
          <a:schemeClr val="accent2">
            <a:hueOff val="9734215"/>
            <a:satOff val="-97298"/>
            <a:lumOff val="-14118"/>
            <a:alphaOff val="0"/>
          </a:schemeClr>
        </a:solidFill>
        <a:ln w="12700" cap="flat" cmpd="sng" algn="ctr">
          <a:solidFill>
            <a:schemeClr val="accent2">
              <a:hueOff val="9734215"/>
              <a:satOff val="-97298"/>
              <a:lumOff val="-1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45DA49-7F5D-4765-8B87-C7CF16A85D9C}">
      <dsp:nvSpPr>
        <dsp:cNvPr id="0" name=""/>
        <dsp:cNvSpPr/>
      </dsp:nvSpPr>
      <dsp:spPr>
        <a:xfrm>
          <a:off x="0" y="5518522"/>
          <a:ext cx="6657148" cy="36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t>Mar: 		Match Week Workshop*</a:t>
          </a:r>
          <a:endParaRPr lang="en-US" sz="1400" kern="1200"/>
        </a:p>
      </dsp:txBody>
      <dsp:txXfrm>
        <a:off x="0" y="5518522"/>
        <a:ext cx="6657148" cy="3679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06723-010D-4D97-867A-871D67A3F18A}">
      <dsp:nvSpPr>
        <dsp:cNvPr id="0" name=""/>
        <dsp:cNvSpPr/>
      </dsp:nvSpPr>
      <dsp:spPr>
        <a:xfrm>
          <a:off x="108215" y="160220"/>
          <a:ext cx="2669303" cy="2669303"/>
        </a:xfrm>
        <a:prstGeom prst="ellipse">
          <a:avLst/>
        </a:prstGeom>
        <a:solidFill>
          <a:srgbClr val="F9E1C7">
            <a:alpha val="49804"/>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a:t>Ambulatory Rotation</a:t>
          </a:r>
        </a:p>
      </dsp:txBody>
      <dsp:txXfrm>
        <a:off x="480955" y="474988"/>
        <a:ext cx="1539057" cy="2039767"/>
      </dsp:txXfrm>
    </dsp:sp>
    <dsp:sp modelId="{24744F81-DC2B-4749-9E1E-0545AD9FD958}">
      <dsp:nvSpPr>
        <dsp:cNvPr id="0" name=""/>
        <dsp:cNvSpPr/>
      </dsp:nvSpPr>
      <dsp:spPr>
        <a:xfrm>
          <a:off x="2032037" y="160220"/>
          <a:ext cx="2669303" cy="2669303"/>
        </a:xfrm>
        <a:prstGeom prst="ellipse">
          <a:avLst/>
        </a:prstGeom>
        <a:solidFill>
          <a:schemeClr val="accent4">
            <a:lumMod val="40000"/>
            <a:lumOff val="60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a:t>Holistic Care Rotation</a:t>
          </a:r>
        </a:p>
      </dsp:txBody>
      <dsp:txXfrm>
        <a:off x="2789542" y="474988"/>
        <a:ext cx="1539057" cy="20397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B428C-1780-4208-8AA3-2E5D9376650C}">
      <dsp:nvSpPr>
        <dsp:cNvPr id="0" name=""/>
        <dsp:cNvSpPr/>
      </dsp:nvSpPr>
      <dsp:spPr>
        <a:xfrm>
          <a:off x="0" y="2623"/>
          <a:ext cx="542239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8038C5-9547-4FDB-A249-EA06174A5983}">
      <dsp:nvSpPr>
        <dsp:cNvPr id="0" name=""/>
        <dsp:cNvSpPr/>
      </dsp:nvSpPr>
      <dsp:spPr>
        <a:xfrm>
          <a:off x="0" y="2623"/>
          <a:ext cx="5422390" cy="48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Pass ALL </a:t>
          </a:r>
          <a:r>
            <a:rPr lang="en-US" sz="2000" kern="1200">
              <a:latin typeface="Calibri"/>
            </a:rPr>
            <a:t>(8)</a:t>
          </a:r>
          <a:r>
            <a:rPr lang="en-US" sz="2000" kern="1200"/>
            <a:t> third-year clerkships, including shelfs</a:t>
          </a:r>
        </a:p>
      </dsp:txBody>
      <dsp:txXfrm>
        <a:off x="0" y="2623"/>
        <a:ext cx="5422390" cy="487915"/>
      </dsp:txXfrm>
    </dsp:sp>
    <dsp:sp modelId="{3AD66188-A28F-406A-AC30-35BA0D0534A3}">
      <dsp:nvSpPr>
        <dsp:cNvPr id="0" name=""/>
        <dsp:cNvSpPr/>
      </dsp:nvSpPr>
      <dsp:spPr>
        <a:xfrm>
          <a:off x="0" y="490538"/>
          <a:ext cx="5422390" cy="0"/>
        </a:xfrm>
        <a:prstGeom prst="line">
          <a:avLst/>
        </a:prstGeom>
        <a:solidFill>
          <a:schemeClr val="accent2">
            <a:hueOff val="973422"/>
            <a:satOff val="-9730"/>
            <a:lumOff val="-1412"/>
            <a:alphaOff val="0"/>
          </a:schemeClr>
        </a:solidFill>
        <a:ln w="12700" cap="flat" cmpd="sng" algn="ctr">
          <a:solidFill>
            <a:schemeClr val="accent2">
              <a:hueOff val="973422"/>
              <a:satOff val="-9730"/>
              <a:lumOff val="-1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437473-629D-4620-8570-E6C03EDB2107}">
      <dsp:nvSpPr>
        <dsp:cNvPr id="0" name=""/>
        <dsp:cNvSpPr/>
      </dsp:nvSpPr>
      <dsp:spPr>
        <a:xfrm>
          <a:off x="0" y="490538"/>
          <a:ext cx="5422390" cy="48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Pass </a:t>
          </a:r>
          <a:r>
            <a:rPr lang="en-US" sz="2000" b="1" kern="1200">
              <a:solidFill>
                <a:schemeClr val="accent1"/>
              </a:solidFill>
            </a:rPr>
            <a:t>TWO</a:t>
          </a:r>
          <a:r>
            <a:rPr lang="en-US" sz="2000" kern="1200"/>
            <a:t> Sub-internships (4-weeks each)   </a:t>
          </a:r>
        </a:p>
      </dsp:txBody>
      <dsp:txXfrm>
        <a:off x="0" y="490538"/>
        <a:ext cx="5422390" cy="487915"/>
      </dsp:txXfrm>
    </dsp:sp>
    <dsp:sp modelId="{113EDF1A-7823-4B0B-8032-916F0A046EBB}">
      <dsp:nvSpPr>
        <dsp:cNvPr id="0" name=""/>
        <dsp:cNvSpPr/>
      </dsp:nvSpPr>
      <dsp:spPr>
        <a:xfrm>
          <a:off x="0" y="978453"/>
          <a:ext cx="5422390" cy="0"/>
        </a:xfrm>
        <a:prstGeom prst="line">
          <a:avLst/>
        </a:prstGeom>
        <a:solidFill>
          <a:schemeClr val="accent2">
            <a:hueOff val="1946843"/>
            <a:satOff val="-19460"/>
            <a:lumOff val="-2824"/>
            <a:alphaOff val="0"/>
          </a:schemeClr>
        </a:solidFill>
        <a:ln w="12700" cap="flat" cmpd="sng" algn="ctr">
          <a:solidFill>
            <a:schemeClr val="accent2">
              <a:hueOff val="1946843"/>
              <a:satOff val="-19460"/>
              <a:lumOff val="-2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A2B57C-BEBB-4435-9884-80A766E3AD39}">
      <dsp:nvSpPr>
        <dsp:cNvPr id="0" name=""/>
        <dsp:cNvSpPr/>
      </dsp:nvSpPr>
      <dsp:spPr>
        <a:xfrm>
          <a:off x="0" y="978453"/>
          <a:ext cx="5422390" cy="48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Pass </a:t>
          </a:r>
          <a:r>
            <a:rPr lang="en-US" sz="2000" b="1" kern="1200">
              <a:solidFill>
                <a:schemeClr val="accent1"/>
              </a:solidFill>
            </a:rPr>
            <a:t>SIX</a:t>
          </a:r>
          <a:r>
            <a:rPr lang="en-US" sz="2000" kern="1200">
              <a:solidFill>
                <a:schemeClr val="accent1"/>
              </a:solidFill>
            </a:rPr>
            <a:t> </a:t>
          </a:r>
          <a:r>
            <a:rPr lang="en-US" sz="2000" kern="1200"/>
            <a:t>4-week electives (see elective specifics)</a:t>
          </a:r>
        </a:p>
      </dsp:txBody>
      <dsp:txXfrm>
        <a:off x="0" y="978453"/>
        <a:ext cx="5422390" cy="487915"/>
      </dsp:txXfrm>
    </dsp:sp>
    <dsp:sp modelId="{EDF584BB-530F-479E-8408-2635440BEC4B}">
      <dsp:nvSpPr>
        <dsp:cNvPr id="0" name=""/>
        <dsp:cNvSpPr/>
      </dsp:nvSpPr>
      <dsp:spPr>
        <a:xfrm>
          <a:off x="0" y="1466368"/>
          <a:ext cx="5422390" cy="0"/>
        </a:xfrm>
        <a:prstGeom prst="line">
          <a:avLst/>
        </a:prstGeom>
        <a:solidFill>
          <a:schemeClr val="accent2">
            <a:hueOff val="2920265"/>
            <a:satOff val="-29189"/>
            <a:lumOff val="-4235"/>
            <a:alphaOff val="0"/>
          </a:schemeClr>
        </a:solidFill>
        <a:ln w="12700" cap="flat" cmpd="sng" algn="ctr">
          <a:solidFill>
            <a:schemeClr val="accent2">
              <a:hueOff val="2920265"/>
              <a:satOff val="-29189"/>
              <a:lumOff val="-4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14E484-4B6D-4D23-9115-0E96391E583E}">
      <dsp:nvSpPr>
        <dsp:cNvPr id="0" name=""/>
        <dsp:cNvSpPr/>
      </dsp:nvSpPr>
      <dsp:spPr>
        <a:xfrm>
          <a:off x="0" y="1466368"/>
          <a:ext cx="5422390" cy="48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Pass </a:t>
          </a:r>
          <a:r>
            <a:rPr lang="en-US" sz="2000" b="1" kern="1200">
              <a:solidFill>
                <a:schemeClr val="accent1"/>
              </a:solidFill>
            </a:rPr>
            <a:t>ONE</a:t>
          </a:r>
          <a:r>
            <a:rPr lang="en-US" sz="2000" kern="1200">
              <a:solidFill>
                <a:schemeClr val="accent1"/>
              </a:solidFill>
            </a:rPr>
            <a:t> </a:t>
          </a:r>
          <a:r>
            <a:rPr lang="en-US" sz="2000" kern="1200" err="1"/>
            <a:t>PoM</a:t>
          </a:r>
          <a:r>
            <a:rPr lang="en-US" sz="2000" kern="1200"/>
            <a:t> 4: Transition to Residency </a:t>
          </a:r>
        </a:p>
      </dsp:txBody>
      <dsp:txXfrm>
        <a:off x="0" y="1466368"/>
        <a:ext cx="5422390" cy="487915"/>
      </dsp:txXfrm>
    </dsp:sp>
    <dsp:sp modelId="{3F1573B9-6AAA-4E56-890C-F4031EB773B5}">
      <dsp:nvSpPr>
        <dsp:cNvPr id="0" name=""/>
        <dsp:cNvSpPr/>
      </dsp:nvSpPr>
      <dsp:spPr>
        <a:xfrm>
          <a:off x="0" y="1954283"/>
          <a:ext cx="5422390" cy="0"/>
        </a:xfrm>
        <a:prstGeom prst="line">
          <a:avLst/>
        </a:prstGeom>
        <a:solidFill>
          <a:schemeClr val="accent2">
            <a:hueOff val="3893686"/>
            <a:satOff val="-38919"/>
            <a:lumOff val="-5647"/>
            <a:alphaOff val="0"/>
          </a:schemeClr>
        </a:solidFill>
        <a:ln w="12700" cap="flat" cmpd="sng" algn="ctr">
          <a:solidFill>
            <a:schemeClr val="accent2">
              <a:hueOff val="3893686"/>
              <a:satOff val="-38919"/>
              <a:lumOff val="-56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C44EA8-E495-4DB7-9741-C48B2E54E7D1}">
      <dsp:nvSpPr>
        <dsp:cNvPr id="0" name=""/>
        <dsp:cNvSpPr/>
      </dsp:nvSpPr>
      <dsp:spPr>
        <a:xfrm>
          <a:off x="0" y="1954283"/>
          <a:ext cx="5422390" cy="48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strike="noStrike" kern="1200" baseline="0"/>
            <a:t>Complete the FRCT Scholarly Project</a:t>
          </a:r>
        </a:p>
      </dsp:txBody>
      <dsp:txXfrm>
        <a:off x="0" y="1954283"/>
        <a:ext cx="5422390" cy="487915"/>
      </dsp:txXfrm>
    </dsp:sp>
    <dsp:sp modelId="{9B7039E8-6459-4116-854D-88AE0D24A598}">
      <dsp:nvSpPr>
        <dsp:cNvPr id="0" name=""/>
        <dsp:cNvSpPr/>
      </dsp:nvSpPr>
      <dsp:spPr>
        <a:xfrm>
          <a:off x="0" y="2442198"/>
          <a:ext cx="5422390" cy="0"/>
        </a:xfrm>
        <a:prstGeom prst="line">
          <a:avLst/>
        </a:prstGeom>
        <a:solidFill>
          <a:schemeClr val="accent2">
            <a:hueOff val="4867108"/>
            <a:satOff val="-48649"/>
            <a:lumOff val="-7059"/>
            <a:alphaOff val="0"/>
          </a:schemeClr>
        </a:solidFill>
        <a:ln w="12700" cap="flat" cmpd="sng" algn="ctr">
          <a:solidFill>
            <a:schemeClr val="accent2">
              <a:hueOff val="4867108"/>
              <a:satOff val="-48649"/>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38365F-561E-4D29-B612-796511C8C4CD}">
      <dsp:nvSpPr>
        <dsp:cNvPr id="0" name=""/>
        <dsp:cNvSpPr/>
      </dsp:nvSpPr>
      <dsp:spPr>
        <a:xfrm>
          <a:off x="0" y="2442198"/>
          <a:ext cx="5422390" cy="48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Pass OSCE</a:t>
          </a:r>
        </a:p>
      </dsp:txBody>
      <dsp:txXfrm>
        <a:off x="0" y="2442198"/>
        <a:ext cx="5422390" cy="487915"/>
      </dsp:txXfrm>
    </dsp:sp>
    <dsp:sp modelId="{4A7B2A86-F37F-4BCB-BDB0-1DC92DC37D41}">
      <dsp:nvSpPr>
        <dsp:cNvPr id="0" name=""/>
        <dsp:cNvSpPr/>
      </dsp:nvSpPr>
      <dsp:spPr>
        <a:xfrm>
          <a:off x="0" y="2930113"/>
          <a:ext cx="5422390" cy="0"/>
        </a:xfrm>
        <a:prstGeom prst="line">
          <a:avLst/>
        </a:prstGeom>
        <a:solidFill>
          <a:schemeClr val="accent2">
            <a:hueOff val="5840529"/>
            <a:satOff val="-58379"/>
            <a:lumOff val="-8471"/>
            <a:alphaOff val="0"/>
          </a:schemeClr>
        </a:solidFill>
        <a:ln w="12700" cap="flat" cmpd="sng" algn="ctr">
          <a:solidFill>
            <a:schemeClr val="accent2">
              <a:hueOff val="5840529"/>
              <a:satOff val="-58379"/>
              <a:lumOff val="-8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C36E01-91F9-485B-B7D1-8FF39C461594}">
      <dsp:nvSpPr>
        <dsp:cNvPr id="0" name=""/>
        <dsp:cNvSpPr/>
      </dsp:nvSpPr>
      <dsp:spPr>
        <a:xfrm>
          <a:off x="0" y="2930113"/>
          <a:ext cx="5422390" cy="48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Take USMLE Step 2 CK</a:t>
          </a:r>
        </a:p>
      </dsp:txBody>
      <dsp:txXfrm>
        <a:off x="0" y="2930113"/>
        <a:ext cx="5422390" cy="487915"/>
      </dsp:txXfrm>
    </dsp:sp>
    <dsp:sp modelId="{D430AE64-067F-418D-B242-2257BF2F00D8}">
      <dsp:nvSpPr>
        <dsp:cNvPr id="0" name=""/>
        <dsp:cNvSpPr/>
      </dsp:nvSpPr>
      <dsp:spPr>
        <a:xfrm>
          <a:off x="0" y="3418028"/>
          <a:ext cx="5422390" cy="0"/>
        </a:xfrm>
        <a:prstGeom prst="line">
          <a:avLst/>
        </a:prstGeom>
        <a:solidFill>
          <a:schemeClr val="accent2">
            <a:hueOff val="6813951"/>
            <a:satOff val="-68109"/>
            <a:lumOff val="-9883"/>
            <a:alphaOff val="0"/>
          </a:schemeClr>
        </a:solidFill>
        <a:ln w="12700" cap="flat" cmpd="sng" algn="ctr">
          <a:solidFill>
            <a:schemeClr val="accent2">
              <a:hueOff val="6813951"/>
              <a:satOff val="-68109"/>
              <a:lumOff val="-9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7C73CE-F55E-4F4E-90AA-3617101707B2}">
      <dsp:nvSpPr>
        <dsp:cNvPr id="0" name=""/>
        <dsp:cNvSpPr/>
      </dsp:nvSpPr>
      <dsp:spPr>
        <a:xfrm>
          <a:off x="0" y="3418028"/>
          <a:ext cx="5422390" cy="48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Complete Exit Interview with Financial Aid</a:t>
          </a:r>
        </a:p>
      </dsp:txBody>
      <dsp:txXfrm>
        <a:off x="0" y="3418028"/>
        <a:ext cx="5422390" cy="487915"/>
      </dsp:txXfrm>
    </dsp:sp>
    <dsp:sp modelId="{8DCF8C21-124E-404A-A2A2-62DAB8E06686}">
      <dsp:nvSpPr>
        <dsp:cNvPr id="0" name=""/>
        <dsp:cNvSpPr/>
      </dsp:nvSpPr>
      <dsp:spPr>
        <a:xfrm>
          <a:off x="0" y="3905943"/>
          <a:ext cx="5422390" cy="0"/>
        </a:xfrm>
        <a:prstGeom prst="line">
          <a:avLst/>
        </a:prstGeom>
        <a:solidFill>
          <a:schemeClr val="accent2">
            <a:hueOff val="7787372"/>
            <a:satOff val="-77838"/>
            <a:lumOff val="-11294"/>
            <a:alphaOff val="0"/>
          </a:schemeClr>
        </a:solidFill>
        <a:ln w="12700" cap="flat" cmpd="sng" algn="ctr">
          <a:solidFill>
            <a:schemeClr val="accent2">
              <a:hueOff val="7787372"/>
              <a:satOff val="-77838"/>
              <a:lumOff val="-11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0E0786-DC3B-4BBD-A67B-AA9A294A9178}">
      <dsp:nvSpPr>
        <dsp:cNvPr id="0" name=""/>
        <dsp:cNvSpPr/>
      </dsp:nvSpPr>
      <dsp:spPr>
        <a:xfrm>
          <a:off x="0" y="3905943"/>
          <a:ext cx="5422390" cy="48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t>Satisfy Ambulatory</a:t>
          </a:r>
          <a:r>
            <a:rPr lang="en-US" sz="2000" kern="1200">
              <a:latin typeface="Calibri Light" panose="020F0302020204030204"/>
            </a:rPr>
            <a:t> Requirement</a:t>
          </a:r>
        </a:p>
      </dsp:txBody>
      <dsp:txXfrm>
        <a:off x="0" y="3905943"/>
        <a:ext cx="5422390" cy="487915"/>
      </dsp:txXfrm>
    </dsp:sp>
    <dsp:sp modelId="{AE4EC1D4-C173-49E7-BC13-C1FF4909B824}">
      <dsp:nvSpPr>
        <dsp:cNvPr id="0" name=""/>
        <dsp:cNvSpPr/>
      </dsp:nvSpPr>
      <dsp:spPr>
        <a:xfrm>
          <a:off x="0" y="4393858"/>
          <a:ext cx="5422390" cy="0"/>
        </a:xfrm>
        <a:prstGeom prst="line">
          <a:avLst/>
        </a:prstGeom>
        <a:solidFill>
          <a:schemeClr val="accent2">
            <a:hueOff val="8760794"/>
            <a:satOff val="-87568"/>
            <a:lumOff val="-12706"/>
            <a:alphaOff val="0"/>
          </a:schemeClr>
        </a:solidFill>
        <a:ln w="12700" cap="flat" cmpd="sng" algn="ctr">
          <a:solidFill>
            <a:schemeClr val="accent2">
              <a:hueOff val="8760794"/>
              <a:satOff val="-87568"/>
              <a:lumOff val="-12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21B357-9C6C-4466-94A7-9A79E6BA6BF5}">
      <dsp:nvSpPr>
        <dsp:cNvPr id="0" name=""/>
        <dsp:cNvSpPr/>
      </dsp:nvSpPr>
      <dsp:spPr>
        <a:xfrm>
          <a:off x="0" y="4393858"/>
          <a:ext cx="5422390" cy="48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latin typeface="Calibri Light" panose="020F0302020204030204"/>
            </a:rPr>
            <a:t>Satisfy Holistic Care Requirement</a:t>
          </a:r>
          <a:endParaRPr lang="en-US" sz="2000" kern="1200"/>
        </a:p>
      </dsp:txBody>
      <dsp:txXfrm>
        <a:off x="0" y="4393858"/>
        <a:ext cx="5422390" cy="487915"/>
      </dsp:txXfrm>
    </dsp:sp>
    <dsp:sp modelId="{7DFC490F-0EB9-438F-B091-CA54C9BA6D39}">
      <dsp:nvSpPr>
        <dsp:cNvPr id="0" name=""/>
        <dsp:cNvSpPr/>
      </dsp:nvSpPr>
      <dsp:spPr>
        <a:xfrm>
          <a:off x="0" y="4881773"/>
          <a:ext cx="5422390" cy="0"/>
        </a:xfrm>
        <a:prstGeom prst="line">
          <a:avLst/>
        </a:prstGeom>
        <a:solidFill>
          <a:schemeClr val="accent2">
            <a:hueOff val="9734215"/>
            <a:satOff val="-97298"/>
            <a:lumOff val="-14118"/>
            <a:alphaOff val="0"/>
          </a:schemeClr>
        </a:solidFill>
        <a:ln w="12700" cap="flat" cmpd="sng" algn="ctr">
          <a:solidFill>
            <a:schemeClr val="accent2">
              <a:hueOff val="9734215"/>
              <a:satOff val="-97298"/>
              <a:lumOff val="-1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6C5C6A-D000-4EDF-B8E5-777C54BC455B}">
      <dsp:nvSpPr>
        <dsp:cNvPr id="0" name=""/>
        <dsp:cNvSpPr/>
      </dsp:nvSpPr>
      <dsp:spPr>
        <a:xfrm>
          <a:off x="0" y="4881773"/>
          <a:ext cx="5422390" cy="48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a:ea typeface="Calibri"/>
              <a:cs typeface="Calibri"/>
            </a:rPr>
            <a:t>Clinical Rotation in Semester of Graduation</a:t>
          </a:r>
          <a:endParaRPr lang="en-US" sz="2000" kern="1200">
            <a:latin typeface="Calibri Light" panose="020F0302020204030204"/>
          </a:endParaRPr>
        </a:p>
      </dsp:txBody>
      <dsp:txXfrm>
        <a:off x="0" y="4881773"/>
        <a:ext cx="5422390" cy="4879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E2A56-85C8-400F-ABEA-8D707C7A4D25}">
      <dsp:nvSpPr>
        <dsp:cNvPr id="0" name=""/>
        <dsp:cNvSpPr/>
      </dsp:nvSpPr>
      <dsp:spPr>
        <a:xfrm>
          <a:off x="0" y="1801"/>
          <a:ext cx="3538729" cy="597598"/>
        </a:xfrm>
        <a:prstGeom prst="roundRect">
          <a:avLst>
            <a:gd name="adj" fmla="val 1000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t>Pre-Scheduling: </a:t>
          </a:r>
        </a:p>
        <a:p>
          <a:pPr marL="0" lvl="0" indent="0" algn="ctr" defTabSz="577850" rtl="0">
            <a:lnSpc>
              <a:spcPct val="90000"/>
            </a:lnSpc>
            <a:spcBef>
              <a:spcPct val="0"/>
            </a:spcBef>
            <a:spcAft>
              <a:spcPct val="35000"/>
            </a:spcAft>
            <a:buNone/>
          </a:pPr>
          <a:r>
            <a:rPr lang="en-US" sz="1300" kern="1200"/>
            <a:t>Outstanding Clerkships (NOW)</a:t>
          </a:r>
        </a:p>
      </dsp:txBody>
      <dsp:txXfrm>
        <a:off x="17503" y="19304"/>
        <a:ext cx="3503723" cy="562592"/>
      </dsp:txXfrm>
    </dsp:sp>
    <dsp:sp modelId="{4DFA4DEB-1F99-429B-8F8A-2E66AFEF8B5F}">
      <dsp:nvSpPr>
        <dsp:cNvPr id="0" name=""/>
        <dsp:cNvSpPr/>
      </dsp:nvSpPr>
      <dsp:spPr>
        <a:xfrm rot="5400000">
          <a:off x="1663028" y="613578"/>
          <a:ext cx="212672" cy="255207"/>
        </a:xfrm>
        <a:prstGeom prst="rightArrow">
          <a:avLst>
            <a:gd name="adj1" fmla="val 60000"/>
            <a:gd name="adj2" fmla="val 50000"/>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1692802" y="634845"/>
        <a:ext cx="153125" cy="148870"/>
      </dsp:txXfrm>
    </dsp:sp>
    <dsp:sp modelId="{FD6AC883-44A7-4836-ADEC-34B224EE8283}">
      <dsp:nvSpPr>
        <dsp:cNvPr id="0" name=""/>
        <dsp:cNvSpPr/>
      </dsp:nvSpPr>
      <dsp:spPr>
        <a:xfrm>
          <a:off x="0" y="882963"/>
          <a:ext cx="3538729" cy="567126"/>
        </a:xfrm>
        <a:prstGeom prst="roundRect">
          <a:avLst>
            <a:gd name="adj" fmla="val 10000"/>
          </a:avLst>
        </a:prstGeom>
        <a:solidFill>
          <a:schemeClr val="accent4">
            <a:shade val="80000"/>
            <a:hueOff val="97300"/>
            <a:satOff val="-11719"/>
            <a:lumOff val="74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t>Survey #1: </a:t>
          </a:r>
          <a:r>
            <a:rPr lang="en-US" sz="1300" kern="1200" err="1"/>
            <a:t>SubI</a:t>
          </a:r>
          <a:r>
            <a:rPr lang="en-US" sz="1300" kern="1200"/>
            <a:t> #1/Key Rotation (1/30-2/6)</a:t>
          </a:r>
        </a:p>
      </dsp:txBody>
      <dsp:txXfrm>
        <a:off x="16611" y="899574"/>
        <a:ext cx="3505507" cy="533904"/>
      </dsp:txXfrm>
    </dsp:sp>
    <dsp:sp modelId="{493402EC-FCFE-4ADB-A640-D57E88F9A01C}">
      <dsp:nvSpPr>
        <dsp:cNvPr id="0" name=""/>
        <dsp:cNvSpPr/>
      </dsp:nvSpPr>
      <dsp:spPr>
        <a:xfrm rot="5400000">
          <a:off x="1663028" y="1464268"/>
          <a:ext cx="212672" cy="255207"/>
        </a:xfrm>
        <a:prstGeom prst="rightArrow">
          <a:avLst>
            <a:gd name="adj1" fmla="val 60000"/>
            <a:gd name="adj2" fmla="val 50000"/>
          </a:avLst>
        </a:prstGeom>
        <a:solidFill>
          <a:schemeClr val="accent4">
            <a:shade val="90000"/>
            <a:hueOff val="121596"/>
            <a:satOff val="-14464"/>
            <a:lumOff val="891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1692802" y="1485535"/>
        <a:ext cx="153125" cy="148870"/>
      </dsp:txXfrm>
    </dsp:sp>
    <dsp:sp modelId="{65B31E2F-378C-4363-802A-F8D0C62D589A}">
      <dsp:nvSpPr>
        <dsp:cNvPr id="0" name=""/>
        <dsp:cNvSpPr/>
      </dsp:nvSpPr>
      <dsp:spPr>
        <a:xfrm>
          <a:off x="0" y="1733653"/>
          <a:ext cx="3538729" cy="567126"/>
        </a:xfrm>
        <a:prstGeom prst="roundRect">
          <a:avLst>
            <a:gd name="adj" fmla="val 10000"/>
          </a:avLst>
        </a:prstGeom>
        <a:solidFill>
          <a:schemeClr val="accent4">
            <a:shade val="80000"/>
            <a:hueOff val="194600"/>
            <a:satOff val="-23439"/>
            <a:lumOff val="149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Survey #2: Ambulatory (2/11-2/17)</a:t>
          </a:r>
          <a:endParaRPr lang="en-US" sz="1300" kern="1200"/>
        </a:p>
      </dsp:txBody>
      <dsp:txXfrm>
        <a:off x="16611" y="1750264"/>
        <a:ext cx="3505507" cy="533904"/>
      </dsp:txXfrm>
    </dsp:sp>
    <dsp:sp modelId="{9E43A3C3-3947-492F-82FF-1A28A9E2BAC4}">
      <dsp:nvSpPr>
        <dsp:cNvPr id="0" name=""/>
        <dsp:cNvSpPr/>
      </dsp:nvSpPr>
      <dsp:spPr>
        <a:xfrm rot="5400000">
          <a:off x="1663028" y="2314958"/>
          <a:ext cx="212672" cy="255207"/>
        </a:xfrm>
        <a:prstGeom prst="rightArrow">
          <a:avLst>
            <a:gd name="adj1" fmla="val 60000"/>
            <a:gd name="adj2" fmla="val 50000"/>
          </a:avLst>
        </a:prstGeom>
        <a:solidFill>
          <a:schemeClr val="accent4">
            <a:shade val="90000"/>
            <a:hueOff val="243193"/>
            <a:satOff val="-28927"/>
            <a:lumOff val="17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1692802" y="2336225"/>
        <a:ext cx="153125" cy="148870"/>
      </dsp:txXfrm>
    </dsp:sp>
    <dsp:sp modelId="{DA369A66-9ADA-4B7F-AA91-9453245C81D8}">
      <dsp:nvSpPr>
        <dsp:cNvPr id="0" name=""/>
        <dsp:cNvSpPr/>
      </dsp:nvSpPr>
      <dsp:spPr>
        <a:xfrm>
          <a:off x="0" y="2584344"/>
          <a:ext cx="3538729" cy="567126"/>
        </a:xfrm>
        <a:prstGeom prst="roundRect">
          <a:avLst>
            <a:gd name="adj" fmla="val 10000"/>
          </a:avLst>
        </a:prstGeom>
        <a:solidFill>
          <a:schemeClr val="accent4">
            <a:shade val="80000"/>
            <a:hueOff val="291900"/>
            <a:satOff val="-35158"/>
            <a:lumOff val="224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Survey #3: Electives (2/24-3/2)</a:t>
          </a:r>
          <a:endParaRPr lang="en-US" sz="1300" kern="1200"/>
        </a:p>
      </dsp:txBody>
      <dsp:txXfrm>
        <a:off x="16611" y="2600955"/>
        <a:ext cx="3505507" cy="533904"/>
      </dsp:txXfrm>
    </dsp:sp>
    <dsp:sp modelId="{9C38DB9F-E0C0-427C-9D6B-2338A55877B8}">
      <dsp:nvSpPr>
        <dsp:cNvPr id="0" name=""/>
        <dsp:cNvSpPr/>
      </dsp:nvSpPr>
      <dsp:spPr>
        <a:xfrm rot="5400000">
          <a:off x="1659771" y="3169991"/>
          <a:ext cx="219186" cy="255207"/>
        </a:xfrm>
        <a:prstGeom prst="rightArrow">
          <a:avLst>
            <a:gd name="adj1" fmla="val 60000"/>
            <a:gd name="adj2" fmla="val 50000"/>
          </a:avLst>
        </a:prstGeom>
        <a:solidFill>
          <a:schemeClr val="accent4">
            <a:shade val="90000"/>
            <a:hueOff val="364789"/>
            <a:satOff val="-43391"/>
            <a:lumOff val="2673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1692801" y="3188002"/>
        <a:ext cx="153125" cy="153430"/>
      </dsp:txXfrm>
    </dsp:sp>
    <dsp:sp modelId="{D668B5B2-831D-4771-A47A-0091614AD37E}">
      <dsp:nvSpPr>
        <dsp:cNvPr id="0" name=""/>
        <dsp:cNvSpPr/>
      </dsp:nvSpPr>
      <dsp:spPr>
        <a:xfrm>
          <a:off x="0" y="3443719"/>
          <a:ext cx="3538729" cy="567126"/>
        </a:xfrm>
        <a:prstGeom prst="roundRect">
          <a:avLst>
            <a:gd name="adj" fmla="val 10000"/>
          </a:avLst>
        </a:prstGeom>
        <a:solidFill>
          <a:schemeClr val="accent4">
            <a:shade val="80000"/>
            <a:hueOff val="389200"/>
            <a:satOff val="-46878"/>
            <a:lumOff val="299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Survey #4: Holistic Care/</a:t>
          </a:r>
          <a:r>
            <a:rPr lang="en-US" sz="1300" kern="1200" err="1"/>
            <a:t>SubI</a:t>
          </a:r>
          <a:r>
            <a:rPr lang="en-US" sz="1300" kern="1200"/>
            <a:t> #2 (3/11-3/16)</a:t>
          </a:r>
        </a:p>
      </dsp:txBody>
      <dsp:txXfrm>
        <a:off x="16611" y="3460330"/>
        <a:ext cx="3505507" cy="533904"/>
      </dsp:txXfrm>
    </dsp:sp>
    <dsp:sp modelId="{83CBB3BF-A8BC-46D8-AE42-5C4B44C197BB}">
      <dsp:nvSpPr>
        <dsp:cNvPr id="0" name=""/>
        <dsp:cNvSpPr/>
      </dsp:nvSpPr>
      <dsp:spPr>
        <a:xfrm rot="5372987">
          <a:off x="1680388" y="4006132"/>
          <a:ext cx="184339" cy="255207"/>
        </a:xfrm>
        <a:prstGeom prst="rightArrow">
          <a:avLst>
            <a:gd name="adj1" fmla="val 60000"/>
            <a:gd name="adj2" fmla="val 50000"/>
          </a:avLst>
        </a:prstGeom>
        <a:solidFill>
          <a:schemeClr val="accent4">
            <a:shade val="90000"/>
            <a:hueOff val="486386"/>
            <a:satOff val="-57855"/>
            <a:lumOff val="3564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695778" y="4041567"/>
        <a:ext cx="153125" cy="129037"/>
      </dsp:txXfrm>
    </dsp:sp>
    <dsp:sp modelId="{ECE3A900-10FE-40F3-BDF6-C6D0E77619AC}">
      <dsp:nvSpPr>
        <dsp:cNvPr id="0" name=""/>
        <dsp:cNvSpPr/>
      </dsp:nvSpPr>
      <dsp:spPr>
        <a:xfrm>
          <a:off x="25202" y="4256625"/>
          <a:ext cx="3501100" cy="567126"/>
        </a:xfrm>
        <a:prstGeom prst="roundRect">
          <a:avLst>
            <a:gd name="adj" fmla="val 10000"/>
          </a:avLst>
        </a:prstGeom>
        <a:solidFill>
          <a:schemeClr val="accent4">
            <a:shade val="80000"/>
            <a:hueOff val="486500"/>
            <a:satOff val="-58597"/>
            <a:lumOff val="37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Phase 2 Scheduling: Add/Drop (starts 3/30)</a:t>
          </a:r>
        </a:p>
      </dsp:txBody>
      <dsp:txXfrm>
        <a:off x="41813" y="4273236"/>
        <a:ext cx="3467878" cy="5339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AE4F-0EE7-4A34-8E41-19F1DF913E47}">
      <dsp:nvSpPr>
        <dsp:cNvPr id="0" name=""/>
        <dsp:cNvSpPr/>
      </dsp:nvSpPr>
      <dsp:spPr>
        <a:xfrm>
          <a:off x="807" y="285995"/>
          <a:ext cx="3148831" cy="188929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Survey #1:            Key Rotation            (Sub-I/Key Elective)</a:t>
          </a:r>
        </a:p>
      </dsp:txBody>
      <dsp:txXfrm>
        <a:off x="807" y="285995"/>
        <a:ext cx="3148831" cy="1889298"/>
      </dsp:txXfrm>
    </dsp:sp>
    <dsp:sp modelId="{04FA86E2-D7AA-46F9-90AE-81F5899F214D}">
      <dsp:nvSpPr>
        <dsp:cNvPr id="0" name=""/>
        <dsp:cNvSpPr/>
      </dsp:nvSpPr>
      <dsp:spPr>
        <a:xfrm>
          <a:off x="3464521" y="285995"/>
          <a:ext cx="3148831" cy="188929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Survey #2: Ambulatory Rotation</a:t>
          </a:r>
        </a:p>
      </dsp:txBody>
      <dsp:txXfrm>
        <a:off x="3464521" y="285995"/>
        <a:ext cx="3148831" cy="1889298"/>
      </dsp:txXfrm>
    </dsp:sp>
    <dsp:sp modelId="{DFCFE62C-5FC4-4BFA-BC01-6F0A113D2382}">
      <dsp:nvSpPr>
        <dsp:cNvPr id="0" name=""/>
        <dsp:cNvSpPr/>
      </dsp:nvSpPr>
      <dsp:spPr>
        <a:xfrm>
          <a:off x="807" y="2490177"/>
          <a:ext cx="3148831" cy="188929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Survey #3: Electives (up to 3) &amp; EM Clerkship</a:t>
          </a:r>
        </a:p>
      </dsp:txBody>
      <dsp:txXfrm>
        <a:off x="807" y="2490177"/>
        <a:ext cx="3148831" cy="1889298"/>
      </dsp:txXfrm>
    </dsp:sp>
    <dsp:sp modelId="{7DA680C7-1C32-4576-B8CD-33148DE076B2}">
      <dsp:nvSpPr>
        <dsp:cNvPr id="0" name=""/>
        <dsp:cNvSpPr/>
      </dsp:nvSpPr>
      <dsp:spPr>
        <a:xfrm>
          <a:off x="3464521" y="2490177"/>
          <a:ext cx="3148831" cy="188929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Survey #4:     Holistic Care Rotation/Sub-I</a:t>
          </a:r>
        </a:p>
      </dsp:txBody>
      <dsp:txXfrm>
        <a:off x="3464521" y="2490177"/>
        <a:ext cx="3148831" cy="18892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67DDA-B3F4-48AD-A79E-ACB7E1FD709F}">
      <dsp:nvSpPr>
        <dsp:cNvPr id="0" name=""/>
        <dsp:cNvSpPr/>
      </dsp:nvSpPr>
      <dsp:spPr>
        <a:xfrm>
          <a:off x="6271" y="1325289"/>
          <a:ext cx="1874427" cy="14936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hlinkClick xmlns:r="http://schemas.openxmlformats.org/officeDocument/2006/relationships" r:id="rId1"/>
            </a:rPr>
            <a:t>MedScope</a:t>
          </a:r>
          <a:endParaRPr lang="en-US" sz="1800" kern="1200"/>
        </a:p>
      </dsp:txBody>
      <dsp:txXfrm>
        <a:off x="50020" y="1369038"/>
        <a:ext cx="1786929" cy="1406186"/>
      </dsp:txXfrm>
    </dsp:sp>
    <dsp:sp modelId="{F42650FD-A710-455D-B0B2-672F0973E736}">
      <dsp:nvSpPr>
        <dsp:cNvPr id="0" name=""/>
        <dsp:cNvSpPr/>
      </dsp:nvSpPr>
      <dsp:spPr>
        <a:xfrm>
          <a:off x="2068141" y="1839702"/>
          <a:ext cx="397378" cy="464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068141" y="1932674"/>
        <a:ext cx="278165" cy="278914"/>
      </dsp:txXfrm>
    </dsp:sp>
    <dsp:sp modelId="{A009F98F-C1B3-49F5-AB8A-C4424ED89B8D}">
      <dsp:nvSpPr>
        <dsp:cNvPr id="0" name=""/>
        <dsp:cNvSpPr/>
      </dsp:nvSpPr>
      <dsp:spPr>
        <a:xfrm>
          <a:off x="2630470" y="1325289"/>
          <a:ext cx="1874427" cy="14936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hlinkClick xmlns:r="http://schemas.openxmlformats.org/officeDocument/2006/relationships" r:id="rId2"/>
            </a:rPr>
            <a:t>Catalog (2026-2027)</a:t>
          </a:r>
          <a:r>
            <a:rPr lang="en-US" sz="1800" kern="1200"/>
            <a:t>                   or                </a:t>
          </a:r>
          <a:r>
            <a:rPr lang="en-US" sz="1800" kern="1200">
              <a:hlinkClick xmlns:r="http://schemas.openxmlformats.org/officeDocument/2006/relationships" r:id="rId3"/>
            </a:rPr>
            <a:t>Catalog (2025-2026)</a:t>
          </a:r>
          <a:endParaRPr lang="en-US" sz="1800" kern="1200"/>
        </a:p>
      </dsp:txBody>
      <dsp:txXfrm>
        <a:off x="2674219" y="1369038"/>
        <a:ext cx="1786929" cy="1406186"/>
      </dsp:txXfrm>
    </dsp:sp>
    <dsp:sp modelId="{CD476881-53C1-4EC9-818F-66A5E9E8BC17}">
      <dsp:nvSpPr>
        <dsp:cNvPr id="0" name=""/>
        <dsp:cNvSpPr/>
      </dsp:nvSpPr>
      <dsp:spPr>
        <a:xfrm>
          <a:off x="4692340" y="1839702"/>
          <a:ext cx="397378" cy="464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692340" y="1932674"/>
        <a:ext cx="278165" cy="278914"/>
      </dsp:txXfrm>
    </dsp:sp>
    <dsp:sp modelId="{590EE95A-2273-4A73-A55D-B7EC79745E6D}">
      <dsp:nvSpPr>
        <dsp:cNvPr id="0" name=""/>
        <dsp:cNvSpPr/>
      </dsp:nvSpPr>
      <dsp:spPr>
        <a:xfrm>
          <a:off x="5254668" y="1325289"/>
          <a:ext cx="1874427" cy="14936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Login</a:t>
          </a:r>
        </a:p>
      </dsp:txBody>
      <dsp:txXfrm>
        <a:off x="5298417" y="1369038"/>
        <a:ext cx="1786929" cy="14061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357F3-E6F3-42F3-B822-C6579A249F20}">
      <dsp:nvSpPr>
        <dsp:cNvPr id="0" name=""/>
        <dsp:cNvSpPr/>
      </dsp:nvSpPr>
      <dsp:spPr>
        <a:xfrm>
          <a:off x="1202" y="321750"/>
          <a:ext cx="1051451" cy="42058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STEP 1</a:t>
          </a:r>
          <a:endParaRPr lang="en-US" sz="1600" kern="1200"/>
        </a:p>
      </dsp:txBody>
      <dsp:txXfrm>
        <a:off x="1202" y="321750"/>
        <a:ext cx="946306" cy="420580"/>
      </dsp:txXfrm>
    </dsp:sp>
    <dsp:sp modelId="{584AE731-7495-4A51-924B-D0DB0AA5D246}">
      <dsp:nvSpPr>
        <dsp:cNvPr id="0" name=""/>
        <dsp:cNvSpPr/>
      </dsp:nvSpPr>
      <dsp:spPr>
        <a:xfrm>
          <a:off x="842364" y="321750"/>
          <a:ext cx="1051451" cy="420580"/>
        </a:xfrm>
        <a:prstGeom prst="chevron">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Calibri Light" panose="020F0302020204030204"/>
            </a:rPr>
            <a:t>STEP 2</a:t>
          </a:r>
          <a:endParaRPr lang="en-US" sz="1600" b="1" kern="1200"/>
        </a:p>
      </dsp:txBody>
      <dsp:txXfrm>
        <a:off x="1052654" y="321750"/>
        <a:ext cx="630871" cy="420580"/>
      </dsp:txXfrm>
    </dsp:sp>
    <dsp:sp modelId="{36162E03-6CDC-41C6-A089-7D19A90AD736}">
      <dsp:nvSpPr>
        <dsp:cNvPr id="0" name=""/>
        <dsp:cNvSpPr/>
      </dsp:nvSpPr>
      <dsp:spPr>
        <a:xfrm>
          <a:off x="1683525" y="321750"/>
          <a:ext cx="1051451" cy="420580"/>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STEP 3</a:t>
          </a:r>
          <a:endParaRPr lang="en-US" sz="1600" kern="1200"/>
        </a:p>
      </dsp:txBody>
      <dsp:txXfrm>
        <a:off x="1893815" y="321750"/>
        <a:ext cx="630871" cy="4205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D4B69-E5CF-4E8D-87CA-A012A2786EF8}">
      <dsp:nvSpPr>
        <dsp:cNvPr id="0" name=""/>
        <dsp:cNvSpPr/>
      </dsp:nvSpPr>
      <dsp:spPr>
        <a:xfrm>
          <a:off x="2390897" y="1412517"/>
          <a:ext cx="1795370" cy="155306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Extramural Rotations:    General Planning</a:t>
          </a:r>
        </a:p>
      </dsp:txBody>
      <dsp:txXfrm>
        <a:off x="2688415" y="1669882"/>
        <a:ext cx="1200334" cy="1038338"/>
      </dsp:txXfrm>
    </dsp:sp>
    <dsp:sp modelId="{5C5B4A66-39AC-4C44-B168-C854FD357EFE}">
      <dsp:nvSpPr>
        <dsp:cNvPr id="0" name=""/>
        <dsp:cNvSpPr/>
      </dsp:nvSpPr>
      <dsp:spPr>
        <a:xfrm>
          <a:off x="3515144" y="669478"/>
          <a:ext cx="677388" cy="58365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9DB359-C637-47A5-8819-80A1808F032F}">
      <dsp:nvSpPr>
        <dsp:cNvPr id="0" name=""/>
        <dsp:cNvSpPr/>
      </dsp:nvSpPr>
      <dsp:spPr>
        <a:xfrm>
          <a:off x="2556277" y="0"/>
          <a:ext cx="1471293" cy="127284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Application Process</a:t>
          </a:r>
        </a:p>
      </dsp:txBody>
      <dsp:txXfrm>
        <a:off x="2800102" y="210937"/>
        <a:ext cx="983643" cy="850967"/>
      </dsp:txXfrm>
    </dsp:sp>
    <dsp:sp modelId="{2470F7F3-0E43-48C3-9CCC-055EFD1C7D8A}">
      <dsp:nvSpPr>
        <dsp:cNvPr id="0" name=""/>
        <dsp:cNvSpPr/>
      </dsp:nvSpPr>
      <dsp:spPr>
        <a:xfrm>
          <a:off x="4305709" y="1760611"/>
          <a:ext cx="677388" cy="58365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4F42F1-4EC0-4B59-ACFF-1633FA892D92}">
      <dsp:nvSpPr>
        <dsp:cNvPr id="0" name=""/>
        <dsp:cNvSpPr/>
      </dsp:nvSpPr>
      <dsp:spPr>
        <a:xfrm>
          <a:off x="3905624" y="782883"/>
          <a:ext cx="1471293" cy="127284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Logistics</a:t>
          </a:r>
        </a:p>
      </dsp:txBody>
      <dsp:txXfrm>
        <a:off x="4149449" y="993820"/>
        <a:ext cx="983643" cy="850967"/>
      </dsp:txXfrm>
    </dsp:sp>
    <dsp:sp modelId="{F3482039-CD2C-4567-BD40-7E5E5AB7673C}">
      <dsp:nvSpPr>
        <dsp:cNvPr id="0" name=""/>
        <dsp:cNvSpPr/>
      </dsp:nvSpPr>
      <dsp:spPr>
        <a:xfrm>
          <a:off x="3756532" y="2992294"/>
          <a:ext cx="677388" cy="58365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B63685-366D-4C11-B4D0-A74B7B775F8F}">
      <dsp:nvSpPr>
        <dsp:cNvPr id="0" name=""/>
        <dsp:cNvSpPr/>
      </dsp:nvSpPr>
      <dsp:spPr>
        <a:xfrm>
          <a:off x="3905624" y="2321940"/>
          <a:ext cx="1471293" cy="127284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Budgeting</a:t>
          </a:r>
        </a:p>
      </dsp:txBody>
      <dsp:txXfrm>
        <a:off x="4149449" y="2532877"/>
        <a:ext cx="983643" cy="850967"/>
      </dsp:txXfrm>
    </dsp:sp>
    <dsp:sp modelId="{D18CDDE7-3B9B-4DC1-A834-D11E056EAB64}">
      <dsp:nvSpPr>
        <dsp:cNvPr id="0" name=""/>
        <dsp:cNvSpPr/>
      </dsp:nvSpPr>
      <dsp:spPr>
        <a:xfrm>
          <a:off x="2394238" y="3120148"/>
          <a:ext cx="677388" cy="58365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380828-2F51-47E0-B44A-68CF95FADB95}">
      <dsp:nvSpPr>
        <dsp:cNvPr id="0" name=""/>
        <dsp:cNvSpPr/>
      </dsp:nvSpPr>
      <dsp:spPr>
        <a:xfrm>
          <a:off x="2556277" y="3105699"/>
          <a:ext cx="1471293" cy="127284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Personal Considerations</a:t>
          </a:r>
        </a:p>
      </dsp:txBody>
      <dsp:txXfrm>
        <a:off x="2800102" y="3316636"/>
        <a:ext cx="983643" cy="850967"/>
      </dsp:txXfrm>
    </dsp:sp>
    <dsp:sp modelId="{CB0507B8-E30B-409B-8F8F-7442C020E101}">
      <dsp:nvSpPr>
        <dsp:cNvPr id="0" name=""/>
        <dsp:cNvSpPr/>
      </dsp:nvSpPr>
      <dsp:spPr>
        <a:xfrm>
          <a:off x="1590727" y="2029453"/>
          <a:ext cx="677388" cy="58365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6C45C1-B9AF-4482-94F7-B8B18B9AF385}">
      <dsp:nvSpPr>
        <dsp:cNvPr id="0" name=""/>
        <dsp:cNvSpPr/>
      </dsp:nvSpPr>
      <dsp:spPr>
        <a:xfrm>
          <a:off x="1200665" y="2322816"/>
          <a:ext cx="1471293" cy="127284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Maximizing Experience</a:t>
          </a:r>
        </a:p>
      </dsp:txBody>
      <dsp:txXfrm>
        <a:off x="1444490" y="2533753"/>
        <a:ext cx="983643" cy="850967"/>
      </dsp:txXfrm>
    </dsp:sp>
    <dsp:sp modelId="{DA6D5710-E1BE-4E69-B074-B276AF6E42AD}">
      <dsp:nvSpPr>
        <dsp:cNvPr id="0" name=""/>
        <dsp:cNvSpPr/>
      </dsp:nvSpPr>
      <dsp:spPr>
        <a:xfrm>
          <a:off x="1200665" y="781131"/>
          <a:ext cx="1471293" cy="127284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Impact on Residency</a:t>
          </a:r>
        </a:p>
      </dsp:txBody>
      <dsp:txXfrm>
        <a:off x="1444490" y="992068"/>
        <a:ext cx="983643" cy="85096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7T17:55:06.554"/>
    </inkml:context>
    <inkml:brush xml:id="br0">
      <inkml:brushProperty name="width" value="0.05" units="cm"/>
      <inkml:brushProperty name="height" value="0.05" units="cm"/>
    </inkml:brush>
  </inkml:definitions>
  <inkml:trace contextRef="#ctx0" brushRef="#br0">1399 25 24575,'-39'-6'0,"-12"3"0,-47-6 0,39 7 0,-4 2-777,-13-3 0,-3 1 777,-4 2 0,1 0 0,20 1 0,0-1 54,-8 1 0,0 0-54,13 1 0,1 1 0,-6-2 0,-1 1 176,5 1 0,2 1-176,-24 0 0,34 2 0,19-2 780,28 0-780,50 3 0,13 0 0,15 2-1248,2-2 1,9 1 0,6 0 1247,-18-2 0,3 0 0,4 1 0,2 0 0,2-1-848,-4 1 0,2-1 0,3 0 0,0 0 0,1 0 0,1 0 848,-7-1 0,2 0 0,0 0 0,1 0 0,-1 0 0,0 0 0,-1 1 0,11 0 0,-1 0 0,0 0 0,-1 0 0,-3 0 0,-1 0-316,4 0 1,0 1 0,-4-1 0,-3 0 0,-5 0 315,18 2 0,-7 1 0,-12-1 0,-10-1 0,-15 0 0,-18 0 2409,-65-5-2409,-66-4 0,11-2 0,-11-2 1118,13 1 1,-5 0 0,-1 0-1119,-6-2 0,-2 1 0,1 0 0,3 0 0,0 2 0,4 0 570,10 1 1,2 1 0,4 1-571,-12 0 0,7 1 0,-26 4 0,52-1 0,29 1 0,21 4 2339,49 7-2339,2-2 0,8-1 0,23 2 0,7-3-213,-20-3 0,2-2 0,-1-1 213,-2-1 0,-1-1 0,-3-2 0,12-1 0,-8-1 0,18 1 0,-66-3 0,-117-1 0,23 0 0,-12-2 0,-6 0-929,3 1 1,-5-1-1,-2 0 1,-2 1 928,15 1 0,-2 0 0,-1 1 0,2-1 0,3 1 0,-8 0 0,2 0 0,3 0 0,7 3-103,-32 3 0,15 4 103,34-1 0,9 1 1223,-7 8-1223,28-8 0,19-2 0,34 0 0,65 2 0,-4-4 0,12-1 347,-11 1 1,6-1 0,2-1-348,-17-1 0,0 0 0,2-2 0,-1 1 0,-2-2 0,0 0 0,0-1 0,-2 0-375,14-1 1,-2-1 0,-4-1 374,-12-1 0,-2-1 0,-5-1 0,6 0 0,-7 0 0,19-8 0,-60 5 0,-35-2 2730,-39-4-2730,-6 4 1590,2 3-1590,30 10 0,44-2 0,43-8 0,-12 3 0,5 0 0,9-3 0,4 2 0,5-2 0,2 3 0,-4 2 0,-3 2 0,-8 1 0,-5 1 0,21 1 0,-46 2 0,-66 3 0,-11-1 0,-10-1 0,-27 2 0,-10-1-646,20 0 1,-4 0 0,1 0 645,0 1 0,0 0 0,2-1 0,4 0 0,2-1 0,3 1-142,-15 3 1,5-1 141,11-2 0,4-2 0,-21 4 0,32-4 0,31 1 0,25 0 1906,9 0-1906,10 0 313,9 1-313,22 2 0,-26-2 0,9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6T00:05:10.268"/>
    </inkml:context>
    <inkml:brush xml:id="br0">
      <inkml:brushProperty name="width" value="0.05" units="cm"/>
      <inkml:brushProperty name="height" value="0.05" units="cm"/>
    </inkml:brush>
  </inkml:definitions>
  <inkml:trace contextRef="#ctx0" brushRef="#br0">1399 25 24575,'-39'-6'0,"-12"3"0,-47-6 0,39 7 0,-4 2-777,-13-3 0,-3 1 777,-4 2 0,1 0 0,20 1 0,0-1 54,-8 1 0,0 0-54,13 1 0,1 1 0,-6-2 0,-1 1 176,5 1 0,2 1-176,-24 0 0,34 2 0,19-2 780,28 0-780,50 3 0,13 0 0,15 2-1248,2-2 1,9 1 0,6 0 1247,-18-2 0,3 0 0,4 1 0,2 0 0,2-1-848,-4 1 0,2-1 0,3 0 0,0 0 0,1 0 0,1 0 848,-7-1 0,2 0 0,0 0 0,1 0 0,-1 0 0,0 0 0,-1 1 0,11 0 0,-1 0 0,0 0 0,-1 0 0,-3 0 0,-1 0-316,4 0 1,0 1 0,-4-1 0,-3 0 0,-5 0 315,18 2 0,-7 1 0,-12-1 0,-10-1 0,-15 0 0,-18 0 2409,-65-5-2409,-66-4 0,11-2 0,-11-2 1118,13 1 1,-5 0 0,-1 0-1119,-6-2 0,-2 1 0,1 0 0,3 0 0,0 2 0,4 0 570,10 1 1,2 1 0,4 1-571,-12 0 0,7 1 0,-26 4 0,52-1 0,29 1 0,21 4 2339,49 7-2339,2-2 0,8-1 0,23 2 0,7-3-213,-20-3 0,2-2 0,-1-1 213,-2-1 0,-1-1 0,-3-2 0,12-1 0,-8-1 0,18 1 0,-66-3 0,-117-1 0,23 0 0,-12-2 0,-6 0-929,3 1 1,-5-1-1,-2 0 1,-2 1 928,15 1 0,-2 0 0,-1 1 0,2-1 0,3 1 0,-8 0 0,2 0 0,3 0 0,7 3-103,-32 3 0,15 4 103,34-1 0,9 1 1223,-7 8-1223,28-8 0,19-2 0,34 0 0,65 2 0,-4-4 0,12-1 347,-11 1 1,6-1 0,2-1-348,-17-1 0,0 0 0,2-2 0,-1 1 0,-2-2 0,0 0 0,0-1 0,-2 0-375,14-1 1,-2-1 0,-4-1 374,-12-1 0,-2-1 0,-5-1 0,6 0 0,-7 0 0,19-8 0,-60 5 0,-35-2 2730,-39-4-2730,-6 4 1590,2 3-1590,30 10 0,44-2 0,43-8 0,-12 3 0,5 0 0,9-3 0,4 2 0,5-2 0,2 3 0,-4 2 0,-3 2 0,-8 1 0,-5 1 0,21 1 0,-46 2 0,-66 3 0,-11-1 0,-10-1 0,-27 2 0,-10-1-646,20 0 1,-4 0 0,1 0 645,0 1 0,0 0 0,2-1 0,4 0 0,2-1 0,3 1-142,-15 3 1,5-1 141,11-2 0,4-2 0,-21 4 0,32-4 0,31 1 0,25 0 1906,9 0-1906,10 0 313,9 1-313,22 2 0,-26-2 0,9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5595F-EAC7-B045-9789-4B990ADA682D}" type="datetimeFigureOut">
              <a:rPr lang="en-US" smtClean="0"/>
              <a:t>12/11/2025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E98235-4860-1543-A794-50F8EB94F4B9}" type="slidenum">
              <a:rPr lang="en-US" smtClean="0"/>
              <a:t>‹#›</a:t>
            </a:fld>
            <a:endParaRPr lang="en-US"/>
          </a:p>
        </p:txBody>
      </p:sp>
    </p:spTree>
    <p:extLst>
      <p:ext uri="{BB962C8B-B14F-4D97-AF65-F5344CB8AC3E}">
        <p14:creationId xmlns:p14="http://schemas.microsoft.com/office/powerpoint/2010/main" val="2426878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E98235-4860-1543-A794-50F8EB94F4B9}" type="slidenum">
              <a:rPr lang="en-US" smtClean="0"/>
              <a:t>1</a:t>
            </a:fld>
            <a:endParaRPr lang="en-US"/>
          </a:p>
        </p:txBody>
      </p:sp>
    </p:spTree>
    <p:extLst>
      <p:ext uri="{BB962C8B-B14F-4D97-AF65-F5344CB8AC3E}">
        <p14:creationId xmlns:p14="http://schemas.microsoft.com/office/powerpoint/2010/main" val="1462741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F0D150-F768-4D60-BA20-3224BF68EB1E}" type="slidenum">
              <a:rPr lang="en-US" smtClean="0"/>
              <a:t>50</a:t>
            </a:fld>
            <a:endParaRPr lang="en-US"/>
          </a:p>
        </p:txBody>
      </p:sp>
    </p:spTree>
    <p:extLst>
      <p:ext uri="{BB962C8B-B14F-4D97-AF65-F5344CB8AC3E}">
        <p14:creationId xmlns:p14="http://schemas.microsoft.com/office/powerpoint/2010/main" val="526959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BF5A5-3B2F-CE5D-3114-AC6D67124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20DA7-D674-2331-029F-8D4062497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35F6C1-0E66-46AD-DED6-B06EDC0E4D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1AFD783-13A4-23AC-CF99-12911A0201E2}"/>
              </a:ext>
            </a:extLst>
          </p:cNvPr>
          <p:cNvSpPr>
            <a:spLocks noGrp="1"/>
          </p:cNvSpPr>
          <p:nvPr>
            <p:ph type="sldNum" sz="quarter" idx="5"/>
          </p:nvPr>
        </p:nvSpPr>
        <p:spPr/>
        <p:txBody>
          <a:bodyPr/>
          <a:lstStyle/>
          <a:p>
            <a:fld id="{99F0D150-F768-4D60-BA20-3224BF68EB1E}" type="slidenum">
              <a:rPr lang="en-US" smtClean="0"/>
              <a:t>51</a:t>
            </a:fld>
            <a:endParaRPr lang="en-US"/>
          </a:p>
        </p:txBody>
      </p:sp>
    </p:spTree>
    <p:extLst>
      <p:ext uri="{BB962C8B-B14F-4D97-AF65-F5344CB8AC3E}">
        <p14:creationId xmlns:p14="http://schemas.microsoft.com/office/powerpoint/2010/main" val="3086415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F42B1-CA75-3B6B-5D8E-8C11B566C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7885D-0DE8-1F1A-8D5F-05B331388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48360-784C-3AA9-3DE5-1DD207E5D7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13D3E-2DEC-4833-8854-CD1763142688}"/>
              </a:ext>
            </a:extLst>
          </p:cNvPr>
          <p:cNvSpPr>
            <a:spLocks noGrp="1"/>
          </p:cNvSpPr>
          <p:nvPr>
            <p:ph type="sldNum" sz="quarter" idx="5"/>
          </p:nvPr>
        </p:nvSpPr>
        <p:spPr/>
        <p:txBody>
          <a:bodyPr/>
          <a:lstStyle/>
          <a:p>
            <a:fld id="{99F0D150-F768-4D60-BA20-3224BF68EB1E}" type="slidenum">
              <a:rPr lang="en-US" smtClean="0"/>
              <a:t>52</a:t>
            </a:fld>
            <a:endParaRPr lang="en-US"/>
          </a:p>
        </p:txBody>
      </p:sp>
    </p:spTree>
    <p:extLst>
      <p:ext uri="{BB962C8B-B14F-4D97-AF65-F5344CB8AC3E}">
        <p14:creationId xmlns:p14="http://schemas.microsoft.com/office/powerpoint/2010/main" val="2668313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99F60-4DFE-C942-FF75-FF32BFBC85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68520-C625-B017-4D94-047608F3F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201DF-40D5-CDE3-0DBB-894690FE96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AB0A7D-C26B-BDB1-6C20-12B3D7D7B536}"/>
              </a:ext>
            </a:extLst>
          </p:cNvPr>
          <p:cNvSpPr>
            <a:spLocks noGrp="1"/>
          </p:cNvSpPr>
          <p:nvPr>
            <p:ph type="sldNum" sz="quarter" idx="5"/>
          </p:nvPr>
        </p:nvSpPr>
        <p:spPr/>
        <p:txBody>
          <a:bodyPr/>
          <a:lstStyle/>
          <a:p>
            <a:fld id="{99F0D150-F768-4D60-BA20-3224BF68EB1E}" type="slidenum">
              <a:rPr lang="en-US" smtClean="0"/>
              <a:t>53</a:t>
            </a:fld>
            <a:endParaRPr lang="en-US"/>
          </a:p>
        </p:txBody>
      </p:sp>
    </p:spTree>
    <p:extLst>
      <p:ext uri="{BB962C8B-B14F-4D97-AF65-F5344CB8AC3E}">
        <p14:creationId xmlns:p14="http://schemas.microsoft.com/office/powerpoint/2010/main" val="3233464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FA3CA-6515-B1DB-62B6-A73CEC5E5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FADE2-0C0B-15D9-3D3A-A7739094A6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DA0CE5-EDAE-E506-9C53-E242FBA4BD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9DF4BD-5D5D-8212-D61D-2B06B89D80C7}"/>
              </a:ext>
            </a:extLst>
          </p:cNvPr>
          <p:cNvSpPr>
            <a:spLocks noGrp="1"/>
          </p:cNvSpPr>
          <p:nvPr>
            <p:ph type="sldNum" sz="quarter" idx="5"/>
          </p:nvPr>
        </p:nvSpPr>
        <p:spPr/>
        <p:txBody>
          <a:bodyPr/>
          <a:lstStyle/>
          <a:p>
            <a:fld id="{99F0D150-F768-4D60-BA20-3224BF68EB1E}" type="slidenum">
              <a:rPr lang="en-US" smtClean="0"/>
              <a:t>54</a:t>
            </a:fld>
            <a:endParaRPr lang="en-US"/>
          </a:p>
        </p:txBody>
      </p:sp>
    </p:spTree>
    <p:extLst>
      <p:ext uri="{BB962C8B-B14F-4D97-AF65-F5344CB8AC3E}">
        <p14:creationId xmlns:p14="http://schemas.microsoft.com/office/powerpoint/2010/main" val="1929252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Thom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Thom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Thom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Thom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Thom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8ABD7F-D8A9-4E2A-9397-ED1F7A637BF3}" type="slidenum">
              <a:rPr lang="en-US"/>
              <a:pPr/>
              <a:t>6</a:t>
            </a:fld>
            <a:endParaRPr lang="en-US"/>
          </a:p>
        </p:txBody>
      </p:sp>
      <p:sp>
        <p:nvSpPr>
          <p:cNvPr id="50178" name="Rectangle 2"/>
          <p:cNvSpPr>
            <a:spLocks noGrp="1" noRot="1" noChangeAspect="1" noChangeArrowheads="1" noTextEdit="1"/>
          </p:cNvSpPr>
          <p:nvPr>
            <p:ph type="sldImg"/>
          </p:nvPr>
        </p:nvSpPr>
        <p:spPr>
          <a:xfrm>
            <a:off x="1371600" y="1143000"/>
            <a:ext cx="4114800" cy="3086100"/>
          </a:xfrm>
          <a:ln/>
        </p:spPr>
        <p:txBody>
          <a:bodyPr/>
          <a:lstStyle/>
          <a:p>
            <a:endParaRPr lang="en-US"/>
          </a:p>
        </p:txBody>
      </p:sp>
      <p:sp>
        <p:nvSpPr>
          <p:cNvPr id="50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29105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Thom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Thom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Thom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Thom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Thom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Thom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Thom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Thom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 Thom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E98235-4860-1543-A794-50F8EB94F4B9}" type="slidenum">
              <a:rPr lang="en-US" smtClean="0"/>
              <a:t>130</a:t>
            </a:fld>
            <a:endParaRPr lang="en-US"/>
          </a:p>
        </p:txBody>
      </p:sp>
    </p:spTree>
    <p:extLst>
      <p:ext uri="{BB962C8B-B14F-4D97-AF65-F5344CB8AC3E}">
        <p14:creationId xmlns:p14="http://schemas.microsoft.com/office/powerpoint/2010/main" val="3953312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8ABD7F-D8A9-4E2A-9397-ED1F7A637BF3}" type="slidenum">
              <a:rPr lang="en-US"/>
              <a:pPr/>
              <a:t>8</a:t>
            </a:fld>
            <a:endParaRPr lang="en-US"/>
          </a:p>
        </p:txBody>
      </p:sp>
      <p:sp>
        <p:nvSpPr>
          <p:cNvPr id="50178" name="Rectangle 2"/>
          <p:cNvSpPr>
            <a:spLocks noGrp="1" noRot="1" noChangeAspect="1" noChangeArrowheads="1" noTextEdit="1"/>
          </p:cNvSpPr>
          <p:nvPr>
            <p:ph type="sldImg"/>
          </p:nvPr>
        </p:nvSpPr>
        <p:spPr>
          <a:xfrm>
            <a:off x="1371600" y="1143000"/>
            <a:ext cx="4114800" cy="3086100"/>
          </a:xfrm>
          <a:ln/>
        </p:spPr>
        <p:txBody>
          <a:bodyPr/>
          <a:lstStyle/>
          <a:p>
            <a:endParaRPr lang="en-US"/>
          </a:p>
        </p:txBody>
      </p:sp>
      <p:sp>
        <p:nvSpPr>
          <p:cNvPr id="50179" name="Rectangle 3"/>
          <p:cNvSpPr>
            <a:spLocks noGrp="1" noChangeArrowheads="1"/>
          </p:cNvSpPr>
          <p:nvPr>
            <p:ph type="body" idx="1"/>
          </p:nvPr>
        </p:nvSpPr>
        <p:spPr/>
        <p:txBody>
          <a:bodyPr/>
          <a:lstStyle/>
          <a:p>
            <a:r>
              <a:rPr lang="en-US"/>
              <a:t>NEED TO CHECK ON DATES </a:t>
            </a:r>
          </a:p>
        </p:txBody>
      </p:sp>
    </p:spTree>
    <p:extLst>
      <p:ext uri="{BB962C8B-B14F-4D97-AF65-F5344CB8AC3E}">
        <p14:creationId xmlns:p14="http://schemas.microsoft.com/office/powerpoint/2010/main" val="3838392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E32EBB-0B0A-42C8-90B9-A4AAD8759098}" type="slidenum">
              <a:rPr lang="en-US"/>
              <a:pPr/>
              <a:t>10</a:t>
            </a:fld>
            <a:endParaRPr lang="en-US"/>
          </a:p>
        </p:txBody>
      </p:sp>
      <p:sp>
        <p:nvSpPr>
          <p:cNvPr id="52226" name="Rectangle 2"/>
          <p:cNvSpPr>
            <a:spLocks noGrp="1" noRot="1" noChangeAspect="1" noChangeArrowheads="1" noTextEdit="1"/>
          </p:cNvSpPr>
          <p:nvPr>
            <p:ph type="sldImg"/>
          </p:nvPr>
        </p:nvSpPr>
        <p:spPr>
          <a:xfrm>
            <a:off x="1371600" y="1143000"/>
            <a:ext cx="4114800" cy="3086100"/>
          </a:xfrm>
          <a:ln/>
        </p:spPr>
        <p:txBody>
          <a:bodyPr/>
          <a:lstStyle/>
          <a:p>
            <a:endParaRPr lang="en-US"/>
          </a:p>
        </p:txBody>
      </p:sp>
      <p:sp>
        <p:nvSpPr>
          <p:cNvPr id="52227"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Tree>
    <p:extLst>
      <p:ext uri="{BB962C8B-B14F-4D97-AF65-F5344CB8AC3E}">
        <p14:creationId xmlns:p14="http://schemas.microsoft.com/office/powerpoint/2010/main" val="2847571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E98235-4860-1543-A794-50F8EB94F4B9}" type="slidenum">
              <a:rPr lang="en-US" smtClean="0"/>
              <a:t>18</a:t>
            </a:fld>
            <a:endParaRPr lang="en-US"/>
          </a:p>
        </p:txBody>
      </p:sp>
    </p:spTree>
    <p:extLst>
      <p:ext uri="{BB962C8B-B14F-4D97-AF65-F5344CB8AC3E}">
        <p14:creationId xmlns:p14="http://schemas.microsoft.com/office/powerpoint/2010/main" val="1410275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E98235-4860-1543-A794-50F8EB94F4B9}" type="slidenum">
              <a:rPr lang="en-US" smtClean="0"/>
              <a:t>28</a:t>
            </a:fld>
            <a:endParaRPr lang="en-US"/>
          </a:p>
        </p:txBody>
      </p:sp>
    </p:spTree>
    <p:extLst>
      <p:ext uri="{BB962C8B-B14F-4D97-AF65-F5344CB8AC3E}">
        <p14:creationId xmlns:p14="http://schemas.microsoft.com/office/powerpoint/2010/main" val="2432314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have clerkship work to complete during the advanced clinical phase and you are uncertain how to proceed with scheduling, you may make an appointment with an OSA dean soon to discuss options/constraints with your fourth-year schedule; We will enter your clerkships in advance of opening the scheduler to the Class of 2025</a:t>
            </a:r>
          </a:p>
          <a:p>
            <a:endParaRPr lang="en-US"/>
          </a:p>
        </p:txBody>
      </p:sp>
      <p:sp>
        <p:nvSpPr>
          <p:cNvPr id="4" name="Slide Number Placeholder 3"/>
          <p:cNvSpPr>
            <a:spLocks noGrp="1"/>
          </p:cNvSpPr>
          <p:nvPr>
            <p:ph type="sldNum" sz="quarter" idx="5"/>
          </p:nvPr>
        </p:nvSpPr>
        <p:spPr/>
        <p:txBody>
          <a:bodyPr/>
          <a:lstStyle/>
          <a:p>
            <a:fld id="{ECE98235-4860-1543-A794-50F8EB94F4B9}" type="slidenum">
              <a:rPr lang="en-US" smtClean="0"/>
              <a:t>30</a:t>
            </a:fld>
            <a:endParaRPr lang="en-US"/>
          </a:p>
        </p:txBody>
      </p:sp>
    </p:spTree>
    <p:extLst>
      <p:ext uri="{BB962C8B-B14F-4D97-AF65-F5344CB8AC3E}">
        <p14:creationId xmlns:p14="http://schemas.microsoft.com/office/powerpoint/2010/main" val="485855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C58D2-7795-8C5A-349B-6EB5319F9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38B92F-D82F-3C92-2FCE-8D8177DA72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7DE63E3-84A4-425F-FF97-902AF3ADED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7208AF-6D5A-CCEA-1D30-44380C00A765}"/>
              </a:ext>
            </a:extLst>
          </p:cNvPr>
          <p:cNvSpPr>
            <a:spLocks noGrp="1"/>
          </p:cNvSpPr>
          <p:nvPr>
            <p:ph type="sldNum" sz="quarter" idx="5"/>
          </p:nvPr>
        </p:nvSpPr>
        <p:spPr/>
        <p:txBody>
          <a:bodyPr/>
          <a:lstStyle/>
          <a:p>
            <a:fld id="{99F0D150-F768-4D60-BA20-3224BF68EB1E}" type="slidenum">
              <a:rPr lang="en-US" smtClean="0"/>
              <a:t>42</a:t>
            </a:fld>
            <a:endParaRPr lang="en-US"/>
          </a:p>
        </p:txBody>
      </p:sp>
    </p:spTree>
    <p:extLst>
      <p:ext uri="{BB962C8B-B14F-4D97-AF65-F5344CB8AC3E}">
        <p14:creationId xmlns:p14="http://schemas.microsoft.com/office/powerpoint/2010/main" val="253883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D48C6-FC95-8C4A-3481-F693F2934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DEEA6E-4B5B-D697-7189-A174EEFF301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58D3F7-DBE9-D6B1-18BA-E9C7AE53FB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A84C6E-7581-E204-96BE-D48A358EA138}"/>
              </a:ext>
            </a:extLst>
          </p:cNvPr>
          <p:cNvSpPr>
            <a:spLocks noGrp="1"/>
          </p:cNvSpPr>
          <p:nvPr>
            <p:ph type="sldNum" sz="quarter" idx="5"/>
          </p:nvPr>
        </p:nvSpPr>
        <p:spPr/>
        <p:txBody>
          <a:bodyPr/>
          <a:lstStyle/>
          <a:p>
            <a:fld id="{99F0D150-F768-4D60-BA20-3224BF68EB1E}" type="slidenum">
              <a:rPr lang="en-US" smtClean="0"/>
              <a:t>43</a:t>
            </a:fld>
            <a:endParaRPr lang="en-US"/>
          </a:p>
        </p:txBody>
      </p:sp>
    </p:spTree>
    <p:extLst>
      <p:ext uri="{BB962C8B-B14F-4D97-AF65-F5344CB8AC3E}">
        <p14:creationId xmlns:p14="http://schemas.microsoft.com/office/powerpoint/2010/main" val="118029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221123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txBody>
            <a:bodyPr/>
            <a:lstStyle/>
            <a:p>
              <a:endParaRPr lang="en-US"/>
            </a:p>
          </p:txBody>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434F47-3A99-4701-A7D9-FE6C4D9DA92E}" type="datetimeFigureOut">
              <a:rPr lang="en-US" dirty="0"/>
              <a:t>12/11/2025</a:t>
            </a:fld>
            <a:endParaRPr lang="en-US"/>
          </a:p>
        </p:txBody>
      </p:sp>
      <p:sp>
        <p:nvSpPr>
          <p:cNvPr id="5" name="Footer Placeholder 4"/>
          <p:cNvSpPr>
            <a:spLocks noGrp="1"/>
          </p:cNvSpPr>
          <p:nvPr>
            <p:ph type="ftr" sz="quarter" idx="11"/>
          </p:nvPr>
        </p:nvSpPr>
        <p:spPr/>
        <p:txBody>
          <a:bodyPr/>
          <a:lstStyle/>
          <a:p>
            <a:r>
              <a:rPr lang="en-US"/>
              <a:t>
              </a:t>
            </a: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1225447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E62588-EC5C-453B-A942-AA1C7EFEEF33}" type="datetimeFigureOut">
              <a:rPr lang="en-US" dirty="0"/>
              <a:t>12/11/2025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3138018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D5D575-BDA5-4AAF-81DC-5D38C213A391}" type="datetimeFigureOut">
              <a:rPr lang="en-US" dirty="0"/>
              <a:t>12/11/2025</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507004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F9C5B0-21BA-48EA-B067-5E37072B4F18}" type="datetimeFigureOut">
              <a:rPr lang="en-US" dirty="0"/>
              <a:t>12/11/2025</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2423510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Date Placeholder 1"/>
          <p:cNvSpPr>
            <a:spLocks noGrp="1"/>
          </p:cNvSpPr>
          <p:nvPr>
            <p:ph type="dt" sz="half" idx="10"/>
          </p:nvPr>
        </p:nvSpPr>
        <p:spPr/>
        <p:txBody>
          <a:bodyPr/>
          <a:lstStyle/>
          <a:p>
            <a:fld id="{9CB959AD-49F4-478E-A013-BE606CDD1B41}" type="datetimeFigureOut">
              <a:rPr lang="en-US" dirty="0"/>
              <a:t>12/11/2025</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1748599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txBody>
            <a:bodyPr/>
            <a:lstStyle/>
            <a:p>
              <a:endParaRPr lang="en-US"/>
            </a:p>
          </p:txBody>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55E8D2-BCEE-4D3D-AE6D-93BD204BAD0C}" type="datetimeFigureOut">
              <a:rPr lang="en-US" dirty="0"/>
              <a:t>12/11/2025</a:t>
            </a:fld>
            <a:endParaRPr lang="en-US"/>
          </a:p>
        </p:txBody>
      </p:sp>
      <p:sp>
        <p:nvSpPr>
          <p:cNvPr id="6" name="Footer Placeholder 5"/>
          <p:cNvSpPr>
            <a:spLocks noGrp="1"/>
          </p:cNvSpPr>
          <p:nvPr>
            <p:ph type="ftr" sz="quarter" idx="11"/>
          </p:nvPr>
        </p:nvSpPr>
        <p:spPr/>
        <p:txBody>
          <a:bodyPr/>
          <a:lstStyle/>
          <a:p>
            <a:r>
              <a:rPr lang="en-US"/>
              <a:t>
              </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405372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txBody>
            <a:bodyPr/>
            <a:lstStyle/>
            <a:p>
              <a:endParaRPr lang="en-US"/>
            </a:p>
          </p:txBody>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BF110E-D48F-4A61-BE6D-11D38A61FE05}" type="datetimeFigureOut">
              <a:rPr lang="en-US" dirty="0"/>
              <a:t>12/11/2025</a:t>
            </a:fld>
            <a:endParaRPr lang="en-US"/>
          </a:p>
        </p:txBody>
      </p:sp>
      <p:sp>
        <p:nvSpPr>
          <p:cNvPr id="6" name="Footer Placeholder 5"/>
          <p:cNvSpPr>
            <a:spLocks noGrp="1"/>
          </p:cNvSpPr>
          <p:nvPr>
            <p:ph type="ftr" sz="quarter" idx="11"/>
          </p:nvPr>
        </p:nvSpPr>
        <p:spPr/>
        <p:txBody>
          <a:bodyPr/>
          <a:lstStyle/>
          <a:p>
            <a:r>
              <a:rPr lang="en-US"/>
              <a:t>
              </a:t>
            </a: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3669113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txBody>
            <a:bodyPr/>
            <a:lstStyle/>
            <a:p>
              <a:endParaRPr lang="en-US"/>
            </a:p>
          </p:txBody>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59E700-EF95-463F-B75A-2CDEC15C5A37}" type="datetimeFigureOut">
              <a:rPr lang="en-US" dirty="0"/>
              <a:t>12/11/2025</a:t>
            </a:fld>
            <a:endParaRPr lang="en-US"/>
          </a:p>
        </p:txBody>
      </p:sp>
      <p:sp>
        <p:nvSpPr>
          <p:cNvPr id="6" name="Footer Placeholder 5"/>
          <p:cNvSpPr>
            <a:spLocks noGrp="1"/>
          </p:cNvSpPr>
          <p:nvPr>
            <p:ph type="ftr" sz="quarter" idx="11"/>
          </p:nvPr>
        </p:nvSpPr>
        <p:spPr/>
        <p:txBody>
          <a:bodyPr/>
          <a:lstStyle/>
          <a:p>
            <a:r>
              <a:rPr lang="en-US"/>
              <a:t>
              </a:t>
            </a: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3869924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txBody>
            <a:bodyPr/>
            <a:lstStyle/>
            <a:p>
              <a:endParaRPr lang="en-US"/>
            </a:p>
          </p:txBody>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57C6CC6-9B37-4318-8876-62F2332BE330}" type="datetimeFigureOut">
              <a:rPr lang="en-US" dirty="0"/>
              <a:t>12/11/2025</a:t>
            </a:fld>
            <a:endParaRPr lang="en-US"/>
          </a:p>
        </p:txBody>
      </p:sp>
      <p:sp>
        <p:nvSpPr>
          <p:cNvPr id="5" name="Footer Placeholder 4"/>
          <p:cNvSpPr>
            <a:spLocks noGrp="1"/>
          </p:cNvSpPr>
          <p:nvPr>
            <p:ph type="ftr" sz="quarter" idx="11"/>
          </p:nvPr>
        </p:nvSpPr>
        <p:spPr/>
        <p:txBody>
          <a:bodyPr/>
          <a:lstStyle/>
          <a:p>
            <a:r>
              <a:rPr lang="en-US"/>
              <a:t>
              </a:t>
            </a: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2855806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txBody>
            <a:bodyPr/>
            <a:lstStyle/>
            <a:p>
              <a:endParaRPr lang="en-US"/>
            </a:p>
          </p:txBody>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71C7781-F104-4BD5-BC26-3DB2DD695986}" type="datetimeFigureOut">
              <a:rPr lang="en-US" dirty="0"/>
              <a:t>12/11/2025</a:t>
            </a:fld>
            <a:endParaRPr lang="en-US"/>
          </a:p>
        </p:txBody>
      </p:sp>
      <p:sp>
        <p:nvSpPr>
          <p:cNvPr id="5" name="Footer Placeholder 4"/>
          <p:cNvSpPr>
            <a:spLocks noGrp="1"/>
          </p:cNvSpPr>
          <p:nvPr>
            <p:ph type="ftr" sz="quarter" idx="11"/>
          </p:nvPr>
        </p:nvSpPr>
        <p:spPr/>
        <p:txBody>
          <a:bodyPr/>
          <a:lstStyle/>
          <a:p>
            <a:r>
              <a:rPr lang="en-US"/>
              <a:t>
              </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2297336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66216" y="2603500"/>
            <a:ext cx="6619244"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9AC62B-6749-0D4A-86EF-C68374604291}"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135A0-159A-6D4B-BE1F-A5339DEB92BC}" type="slidenum">
              <a:rPr lang="en-US" smtClean="0"/>
              <a:t>‹#›</a:t>
            </a:fld>
            <a:endParaRPr lang="en-US"/>
          </a:p>
        </p:txBody>
      </p:sp>
    </p:spTree>
    <p:extLst>
      <p:ext uri="{BB962C8B-B14F-4D97-AF65-F5344CB8AC3E}">
        <p14:creationId xmlns:p14="http://schemas.microsoft.com/office/powerpoint/2010/main" val="1303685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txBody>
            <a:bodyPr/>
            <a:lstStyle/>
            <a:p>
              <a:endParaRPr lang="en-US"/>
            </a:p>
          </p:txBody>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BB9AD0-4BAD-48BB-B06C-62CAB66B1652}" type="datetimeFigureOut">
              <a:rPr lang="en-US" dirty="0"/>
              <a:t>12/11/2025</a:t>
            </a:fld>
            <a:endParaRPr lang="en-US"/>
          </a:p>
        </p:txBody>
      </p:sp>
      <p:sp>
        <p:nvSpPr>
          <p:cNvPr id="5" name="Footer Placeholder 4"/>
          <p:cNvSpPr>
            <a:spLocks noGrp="1"/>
          </p:cNvSpPr>
          <p:nvPr>
            <p:ph type="ftr" sz="quarter" idx="11"/>
          </p:nvPr>
        </p:nvSpPr>
        <p:spPr/>
        <p:txBody>
          <a:bodyPr/>
          <a:lstStyle/>
          <a:p>
            <a:r>
              <a:rPr lang="en-US"/>
              <a:t>
              </a:t>
            </a:r>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3078298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6347D66-9247-4313-B245-9F882A4407CD}" type="datetimeFigureOut">
              <a:rPr lang="en-US" dirty="0"/>
              <a:t>12/11/2025</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1964709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75022A5-2C49-4E61-8AF1-56B5ABF57608}" type="datetimeFigureOut">
              <a:rPr lang="en-US" dirty="0"/>
              <a:t>12/11/2025</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2188684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621301" y="6387910"/>
            <a:ext cx="990599" cy="228659"/>
          </a:xfrm>
        </p:spPr>
        <p:txBody>
          <a:bodyPr/>
          <a:lstStyle/>
          <a:p>
            <a:fld id="{1F1580A0-ED6C-4884-9FFE-87471827F59A}" type="datetimeFigureOut">
              <a:rPr lang="en-US" dirty="0"/>
              <a:t>12/11/2025</a:t>
            </a:fld>
            <a:endParaRPr lang="en-US"/>
          </a:p>
        </p:txBody>
      </p:sp>
      <p:sp>
        <p:nvSpPr>
          <p:cNvPr id="5" name="Footer Placeholder 4"/>
          <p:cNvSpPr>
            <a:spLocks noGrp="1"/>
          </p:cNvSpPr>
          <p:nvPr>
            <p:ph type="ftr" sz="quarter" idx="11"/>
          </p:nvPr>
        </p:nvSpPr>
        <p:spPr>
          <a:xfrm>
            <a:off x="516133" y="6387910"/>
            <a:ext cx="3859795" cy="228660"/>
          </a:xfrm>
        </p:spPr>
        <p:txBody>
          <a:bodyPr/>
          <a:lstStyle/>
          <a:p>
            <a:r>
              <a:rPr lang="en-US"/>
              <a:t>
              </a:t>
            </a:r>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3333834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txBody>
          <a:bodyPr/>
          <a:lstStyle/>
          <a:p>
            <a:endParaRPr lang="en-US"/>
          </a:p>
        </p:txBody>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474D98-3273-47CE-B312-A00AAFA2779F}" type="datetimeFigureOut">
              <a:rPr lang="en-US" dirty="0"/>
              <a:t>12/11/2025</a:t>
            </a:fld>
            <a:endParaRPr lang="en-US"/>
          </a:p>
        </p:txBody>
      </p:sp>
      <p:sp>
        <p:nvSpPr>
          <p:cNvPr id="5" name="Footer Placeholder 4"/>
          <p:cNvSpPr>
            <a:spLocks noGrp="1"/>
          </p:cNvSpPr>
          <p:nvPr>
            <p:ph type="ftr" sz="quarter" idx="11"/>
          </p:nvPr>
        </p:nvSpPr>
        <p:spPr>
          <a:xfrm>
            <a:off x="538546" y="6365498"/>
            <a:ext cx="3859795" cy="228660"/>
          </a:xfrm>
        </p:spPr>
        <p:txBody>
          <a:bodyPr/>
          <a:lstStyle/>
          <a:p>
            <a:r>
              <a:rPr lang="en-US"/>
              <a:t>
              </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2889349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209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741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876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437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5157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74450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7513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62857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54834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7745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321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626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descr="Graphical user interface, application&#10;&#10;Description automatically generated with medium confidence">
            <a:extLst>
              <a:ext uri="{FF2B5EF4-FFF2-40B4-BE49-F238E27FC236}">
                <a16:creationId xmlns:a16="http://schemas.microsoft.com/office/drawing/2014/main" id="{2CCEC594-E7E6-094D-8FDD-076F066A79D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C5A8BF7-CEA4-AC41-9D59-B57B9B6BDEDB}"/>
              </a:ext>
            </a:extLst>
          </p:cNvPr>
          <p:cNvSpPr>
            <a:spLocks noGrp="1"/>
          </p:cNvSpPr>
          <p:nvPr>
            <p:ph type="ctrTitle"/>
          </p:nvPr>
        </p:nvSpPr>
        <p:spPr>
          <a:xfrm>
            <a:off x="1078230" y="1656714"/>
            <a:ext cx="6987540" cy="1655762"/>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117CD26-EB16-9247-9A2C-9F5D667CB447}"/>
              </a:ext>
            </a:extLst>
          </p:cNvPr>
          <p:cNvSpPr>
            <a:spLocks noGrp="1"/>
          </p:cNvSpPr>
          <p:nvPr>
            <p:ph type="subTitle" idx="1"/>
          </p:nvPr>
        </p:nvSpPr>
        <p:spPr>
          <a:xfrm>
            <a:off x="1078230" y="3545524"/>
            <a:ext cx="698754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786904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26" name="Picture 25" descr="A picture containing text&#10;&#10;Description automatically generated">
            <a:extLst>
              <a:ext uri="{FF2B5EF4-FFF2-40B4-BE49-F238E27FC236}">
                <a16:creationId xmlns:a16="http://schemas.microsoft.com/office/drawing/2014/main" id="{6FBE44FC-A6DA-534A-BAB7-99F4ADC0784C}"/>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C5A8BF7-CEA4-AC41-9D59-B57B9B6BDEDB}"/>
              </a:ext>
            </a:extLst>
          </p:cNvPr>
          <p:cNvSpPr>
            <a:spLocks noGrp="1"/>
          </p:cNvSpPr>
          <p:nvPr>
            <p:ph type="ctrTitle"/>
          </p:nvPr>
        </p:nvSpPr>
        <p:spPr>
          <a:xfrm>
            <a:off x="1078230" y="1462408"/>
            <a:ext cx="7296150" cy="1655762"/>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117CD26-EB16-9247-9A2C-9F5D667CB447}"/>
              </a:ext>
            </a:extLst>
          </p:cNvPr>
          <p:cNvSpPr>
            <a:spLocks noGrp="1"/>
          </p:cNvSpPr>
          <p:nvPr>
            <p:ph type="subTitle" idx="1"/>
          </p:nvPr>
        </p:nvSpPr>
        <p:spPr>
          <a:xfrm>
            <a:off x="1078230" y="3429000"/>
            <a:ext cx="729615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324499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465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06F6-15E3-2096-2C38-B6A8A43206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2C565-44C0-4C91-32AF-F604D8B065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8DF28-B0F7-E3E7-9098-7DAD32300A35}"/>
              </a:ext>
            </a:extLst>
          </p:cNvPr>
          <p:cNvSpPr>
            <a:spLocks noGrp="1"/>
          </p:cNvSpPr>
          <p:nvPr>
            <p:ph type="dt" sz="half" idx="10"/>
          </p:nvPr>
        </p:nvSpPr>
        <p:spPr/>
        <p:txBody>
          <a:bodyPr/>
          <a:lstStyle/>
          <a:p>
            <a:fld id="{DEA649B4-BAED-4175-8CB1-D0F9EDBFB9B3}" type="datetimeFigureOut">
              <a:rPr lang="en-US" smtClean="0"/>
              <a:t>12/11/2025</a:t>
            </a:fld>
            <a:endParaRPr lang="en-US"/>
          </a:p>
        </p:txBody>
      </p:sp>
      <p:sp>
        <p:nvSpPr>
          <p:cNvPr id="5" name="Footer Placeholder 4">
            <a:extLst>
              <a:ext uri="{FF2B5EF4-FFF2-40B4-BE49-F238E27FC236}">
                <a16:creationId xmlns:a16="http://schemas.microsoft.com/office/drawing/2014/main" id="{B9945FF3-4F90-9E18-F7BE-092FE199D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803E-D710-71C3-18B9-9975D721F349}"/>
              </a:ext>
            </a:extLst>
          </p:cNvPr>
          <p:cNvSpPr>
            <a:spLocks noGrp="1"/>
          </p:cNvSpPr>
          <p:nvPr>
            <p:ph type="sldNum" sz="quarter" idx="12"/>
          </p:nvPr>
        </p:nvSpPr>
        <p:spPr/>
        <p:txBody>
          <a:bodyPr/>
          <a:lstStyle/>
          <a:p>
            <a:fld id="{1D4193DB-9A9D-4624-AF68-E6478B35D935}" type="slidenum">
              <a:rPr lang="en-US" smtClean="0"/>
              <a:t>‹#›</a:t>
            </a:fld>
            <a:endParaRPr lang="en-US"/>
          </a:p>
        </p:txBody>
      </p:sp>
    </p:spTree>
    <p:extLst>
      <p:ext uri="{BB962C8B-B14F-4D97-AF65-F5344CB8AC3E}">
        <p14:creationId xmlns:p14="http://schemas.microsoft.com/office/powerpoint/2010/main" val="2496089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40292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4281541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0453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AF8DD645-B9B4-46EE-B031-35C24A448A04}" type="datetimeFigureOut">
              <a:rPr lang="en-US" dirty="0"/>
              <a:t>12/11/2025</a:t>
            </a:fld>
            <a:endParaRPr lang="en-U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r>
              <a:rPr lang="en-US"/>
              <a:t>
              </a:t>
            </a:r>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dirty="0"/>
              <a:pPr/>
              <a:t>‹#›</a:t>
            </a:fld>
            <a:endParaRPr lang="en-US"/>
          </a:p>
        </p:txBody>
      </p:sp>
    </p:spTree>
    <p:extLst>
      <p:ext uri="{BB962C8B-B14F-4D97-AF65-F5344CB8AC3E}">
        <p14:creationId xmlns:p14="http://schemas.microsoft.com/office/powerpoint/2010/main" val="3115343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9AC62B-6749-0D4A-86EF-C68374604291}"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ACC135A0-159A-6D4B-BE1F-A5339DEB92BC}" type="slidenum">
              <a:rPr lang="en-US" smtClean="0"/>
              <a:t>‹#›</a:t>
            </a:fld>
            <a:endParaRPr lang="en-US"/>
          </a:p>
        </p:txBody>
      </p:sp>
    </p:spTree>
    <p:extLst>
      <p:ext uri="{BB962C8B-B14F-4D97-AF65-F5344CB8AC3E}">
        <p14:creationId xmlns:p14="http://schemas.microsoft.com/office/powerpoint/2010/main" val="13134489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customXml" Target="../ink/ink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theme" Target="../theme/theme5.xml"/><Relationship Id="rId1" Type="http://schemas.openxmlformats.org/officeDocument/2006/relationships/slideLayout" Target="../slideLayouts/slideLayout7.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theme" Target="../theme/theme6.xml"/><Relationship Id="rId3" Type="http://schemas.openxmlformats.org/officeDocument/2006/relationships/slideLayout" Target="../slideLayouts/slideLayout10.xml"/><Relationship Id="rId21" Type="http://schemas.openxmlformats.org/officeDocument/2006/relationships/customXml" Target="../ink/ink2.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image" Target="../media/image1.emf"/><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image" Target="../media/image3.png"/><Relationship Id="rId10" Type="http://schemas.openxmlformats.org/officeDocument/2006/relationships/slideLayout" Target="../slideLayouts/slideLayout17.xml"/><Relationship Id="rId19" Type="http://schemas.openxmlformats.org/officeDocument/2006/relationships/image" Target="../media/image10.jpe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424BA4-75A8-3242-8565-61760A14B9BD}"/>
              </a:ext>
            </a:extLst>
          </p:cNvPr>
          <p:cNvPicPr>
            <a:picLocks noChangeAspect="1"/>
          </p:cNvPicPr>
          <p:nvPr userDrawn="1"/>
        </p:nvPicPr>
        <p:blipFill>
          <a:blip r:embed="rId4"/>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27971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0017D2B-5319-5A87-5C28-EED244300697}"/>
                  </a:ext>
                </a:extLst>
              </p14:cNvPr>
              <p14:cNvContentPartPr/>
              <p14:nvPr userDrawn="1"/>
            </p14:nvContentPartPr>
            <p14:xfrm>
              <a:off x="667160" y="6307680"/>
              <a:ext cx="1277280" cy="124920"/>
            </p14:xfrm>
          </p:contentPart>
        </mc:Choice>
        <mc:Fallback xmlns="">
          <p:pic>
            <p:nvPicPr>
              <p:cNvPr id="7" name="Ink 6">
                <a:extLst>
                  <a:ext uri="{FF2B5EF4-FFF2-40B4-BE49-F238E27FC236}">
                    <a16:creationId xmlns:a16="http://schemas.microsoft.com/office/drawing/2014/main" id="{20017D2B-5319-5A87-5C28-EED244300697}"/>
                  </a:ext>
                </a:extLst>
              </p:cNvPr>
              <p:cNvPicPr/>
              <p:nvPr/>
            </p:nvPicPr>
            <p:blipFill>
              <a:blip r:embed="rId6"/>
              <a:stretch>
                <a:fillRect/>
              </a:stretch>
            </p:blipFill>
            <p:spPr>
              <a:xfrm>
                <a:off x="658160" y="6298680"/>
                <a:ext cx="1294920" cy="142560"/>
              </a:xfrm>
              <a:prstGeom prst="rect">
                <a:avLst/>
              </a:prstGeom>
            </p:spPr>
          </p:pic>
        </mc:Fallback>
      </mc:AlternateContent>
      <p:sp>
        <p:nvSpPr>
          <p:cNvPr id="10" name="Rectangle 9">
            <a:extLst>
              <a:ext uri="{FF2B5EF4-FFF2-40B4-BE49-F238E27FC236}">
                <a16:creationId xmlns:a16="http://schemas.microsoft.com/office/drawing/2014/main" id="{DD1681DE-71EE-DDDD-FBF2-D92A026D3E24}"/>
              </a:ext>
            </a:extLst>
          </p:cNvPr>
          <p:cNvSpPr/>
          <p:nvPr userDrawn="1"/>
        </p:nvSpPr>
        <p:spPr>
          <a:xfrm>
            <a:off x="132080" y="5953760"/>
            <a:ext cx="2082800" cy="6885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10" descr="UMB SOM logo">
            <a:extLst>
              <a:ext uri="{FF2B5EF4-FFF2-40B4-BE49-F238E27FC236}">
                <a16:creationId xmlns:a16="http://schemas.microsoft.com/office/drawing/2014/main" id="{38AB371A-EE80-A188-ED6E-D4C100DBB9DF}"/>
              </a:ext>
            </a:extLst>
          </p:cNvPr>
          <p:cNvPicPr>
            <a:picLocks noChangeAspect="1"/>
          </p:cNvPicPr>
          <p:nvPr userDrawn="1"/>
        </p:nvPicPr>
        <p:blipFill>
          <a:blip r:embed="rId7"/>
          <a:stretch>
            <a:fillRect/>
          </a:stretch>
        </p:blipFill>
        <p:spPr>
          <a:xfrm>
            <a:off x="355840" y="6063141"/>
            <a:ext cx="2204720" cy="579120"/>
          </a:xfrm>
          <a:prstGeom prst="rect">
            <a:avLst/>
          </a:prstGeom>
        </p:spPr>
      </p:pic>
    </p:spTree>
    <p:extLst>
      <p:ext uri="{BB962C8B-B14F-4D97-AF65-F5344CB8AC3E}">
        <p14:creationId xmlns:p14="http://schemas.microsoft.com/office/powerpoint/2010/main" val="3510375316"/>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685800" rtl="0" eaLnBrk="1" latinLnBrk="0" hangingPunct="1">
        <a:lnSpc>
          <a:spcPct val="90000"/>
        </a:lnSpc>
        <a:spcBef>
          <a:spcPct val="0"/>
        </a:spcBef>
        <a:buNone/>
        <a:defRPr sz="3300" b="0" i="0"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8D7DAD-B32E-AC43-9C03-F04068BB252F}"/>
              </a:ext>
            </a:extLst>
          </p:cNvPr>
          <p:cNvPicPr>
            <a:picLocks noChangeAspect="1"/>
          </p:cNvPicPr>
          <p:nvPr userDrawn="1"/>
        </p:nvPicPr>
        <p:blipFill>
          <a:blip r:embed="rId4"/>
          <a:stretch>
            <a:fillRect/>
          </a:stretch>
        </p:blipFill>
        <p:spPr>
          <a:xfrm>
            <a:off x="0" y="0"/>
            <a:ext cx="9144000" cy="6858000"/>
          </a:xfrm>
          <a:prstGeom prst="rect">
            <a:avLst/>
          </a:prstGeom>
        </p:spPr>
      </p:pic>
      <p:sp>
        <p:nvSpPr>
          <p:cNvPr id="3" name="Text Placeholder 2"/>
          <p:cNvSpPr>
            <a:spLocks noGrp="1"/>
          </p:cNvSpPr>
          <p:nvPr>
            <p:ph type="body" idx="1"/>
          </p:nvPr>
        </p:nvSpPr>
        <p:spPr>
          <a:xfrm>
            <a:off x="628650" y="1825625"/>
            <a:ext cx="7886700" cy="34067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9D31B73-2BAD-3AC6-B896-C76B4E467EE0}"/>
              </a:ext>
            </a:extLst>
          </p:cNvPr>
          <p:cNvSpPr/>
          <p:nvPr userDrawn="1"/>
        </p:nvSpPr>
        <p:spPr>
          <a:xfrm>
            <a:off x="325120" y="5689600"/>
            <a:ext cx="1950720" cy="7721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itle Placeholder 10">
            <a:extLst>
              <a:ext uri="{FF2B5EF4-FFF2-40B4-BE49-F238E27FC236}">
                <a16:creationId xmlns:a16="http://schemas.microsoft.com/office/drawing/2014/main" id="{855A138D-ACB1-D28D-AAA0-2FDAE0DD79C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pic>
        <p:nvPicPr>
          <p:cNvPr id="12" name="Picture 11">
            <a:extLst>
              <a:ext uri="{FF2B5EF4-FFF2-40B4-BE49-F238E27FC236}">
                <a16:creationId xmlns:a16="http://schemas.microsoft.com/office/drawing/2014/main" id="{C8D82E1A-E9BD-B3D5-34A0-FB18FC9022D4}"/>
              </a:ext>
            </a:extLst>
          </p:cNvPr>
          <p:cNvPicPr>
            <a:picLocks noChangeAspect="1"/>
          </p:cNvPicPr>
          <p:nvPr userDrawn="1"/>
        </p:nvPicPr>
        <p:blipFill>
          <a:blip r:embed="rId5"/>
          <a:srcRect/>
          <a:stretch/>
        </p:blipFill>
        <p:spPr>
          <a:xfrm>
            <a:off x="396240" y="5839797"/>
            <a:ext cx="2204720" cy="578739"/>
          </a:xfrm>
          <a:prstGeom prst="rect">
            <a:avLst/>
          </a:prstGeom>
        </p:spPr>
      </p:pic>
    </p:spTree>
    <p:extLst>
      <p:ext uri="{BB962C8B-B14F-4D97-AF65-F5344CB8AC3E}">
        <p14:creationId xmlns:p14="http://schemas.microsoft.com/office/powerpoint/2010/main" val="1562134945"/>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685800" rtl="0" eaLnBrk="1" latinLnBrk="0" hangingPunct="1">
        <a:lnSpc>
          <a:spcPct val="90000"/>
        </a:lnSpc>
        <a:spcBef>
          <a:spcPct val="0"/>
        </a:spcBef>
        <a:buNone/>
        <a:defRPr sz="3300" b="0" i="0"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A25248-B7EB-2242-90D4-2899F9DCA2B6}"/>
              </a:ext>
            </a:extLst>
          </p:cNvPr>
          <p:cNvPicPr>
            <a:picLocks noChangeAspect="1"/>
          </p:cNvPicPr>
          <p:nvPr userDrawn="1"/>
        </p:nvPicPr>
        <p:blipFill>
          <a:blip r:embed="rId3"/>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6"/>
            <a:ext cx="7886700" cy="30838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B43882D-28EB-6329-16F6-153CC67AA009}"/>
              </a:ext>
            </a:extLst>
          </p:cNvPr>
          <p:cNvSpPr/>
          <p:nvPr userDrawn="1"/>
        </p:nvSpPr>
        <p:spPr>
          <a:xfrm>
            <a:off x="97971" y="5965371"/>
            <a:ext cx="2013858" cy="7728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descr="UMB SOM logo">
            <a:extLst>
              <a:ext uri="{FF2B5EF4-FFF2-40B4-BE49-F238E27FC236}">
                <a16:creationId xmlns:a16="http://schemas.microsoft.com/office/drawing/2014/main" id="{E25FF694-3D11-8CDA-5469-30A6B459E7C1}"/>
              </a:ext>
            </a:extLst>
          </p:cNvPr>
          <p:cNvPicPr>
            <a:picLocks noChangeAspect="1"/>
          </p:cNvPicPr>
          <p:nvPr userDrawn="1"/>
        </p:nvPicPr>
        <p:blipFill>
          <a:blip r:embed="rId4"/>
          <a:stretch>
            <a:fillRect/>
          </a:stretch>
        </p:blipFill>
        <p:spPr>
          <a:xfrm>
            <a:off x="312296" y="6056789"/>
            <a:ext cx="2204720" cy="579120"/>
          </a:xfrm>
          <a:prstGeom prst="rect">
            <a:avLst/>
          </a:prstGeom>
        </p:spPr>
      </p:pic>
    </p:spTree>
    <p:extLst>
      <p:ext uri="{BB962C8B-B14F-4D97-AF65-F5344CB8AC3E}">
        <p14:creationId xmlns:p14="http://schemas.microsoft.com/office/powerpoint/2010/main" val="4129446477"/>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685800" rtl="0" eaLnBrk="1" latinLnBrk="0" hangingPunct="1">
        <a:lnSpc>
          <a:spcPct val="90000"/>
        </a:lnSpc>
        <a:spcBef>
          <a:spcPct val="0"/>
        </a:spcBef>
        <a:buNone/>
        <a:defRPr sz="3300" b="0" i="0"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C5DC2D-950B-D24E-909D-9EF25E792563}"/>
              </a:ext>
            </a:extLst>
          </p:cNvPr>
          <p:cNvPicPr>
            <a:picLocks noChangeAspect="1"/>
          </p:cNvPicPr>
          <p:nvPr userDrawn="1"/>
        </p:nvPicPr>
        <p:blipFill>
          <a:blip r:embed="rId3"/>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27565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B52C515-3CA9-71A1-A23B-D98D01D517D6}"/>
              </a:ext>
            </a:extLst>
          </p:cNvPr>
          <p:cNvSpPr/>
          <p:nvPr userDrawn="1"/>
        </p:nvSpPr>
        <p:spPr>
          <a:xfrm>
            <a:off x="81280" y="5974080"/>
            <a:ext cx="1910080" cy="762000"/>
          </a:xfrm>
          <a:prstGeom prst="rect">
            <a:avLst/>
          </a:prstGeom>
          <a:solidFill>
            <a:srgbClr val="E31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E0EE7ED-8052-35E7-FCC2-A3E7697E492E}"/>
              </a:ext>
            </a:extLst>
          </p:cNvPr>
          <p:cNvPicPr>
            <a:picLocks noChangeAspect="1"/>
          </p:cNvPicPr>
          <p:nvPr userDrawn="1"/>
        </p:nvPicPr>
        <p:blipFill>
          <a:blip r:embed="rId4"/>
          <a:srcRect/>
          <a:stretch/>
        </p:blipFill>
        <p:spPr>
          <a:xfrm>
            <a:off x="215967" y="6065520"/>
            <a:ext cx="2204720" cy="579119"/>
          </a:xfrm>
          <a:prstGeom prst="rect">
            <a:avLst/>
          </a:prstGeom>
        </p:spPr>
      </p:pic>
    </p:spTree>
    <p:extLst>
      <p:ext uri="{BB962C8B-B14F-4D97-AF65-F5344CB8AC3E}">
        <p14:creationId xmlns:p14="http://schemas.microsoft.com/office/powerpoint/2010/main" val="1742528224"/>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685800" rtl="0" eaLnBrk="1" latinLnBrk="0" hangingPunct="1">
        <a:lnSpc>
          <a:spcPct val="90000"/>
        </a:lnSpc>
        <a:spcBef>
          <a:spcPct val="0"/>
        </a:spcBef>
        <a:buNone/>
        <a:defRPr sz="3300" b="0" i="0"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76AEE-5F7C-0C4E-AB7D-BADB32FF08A3}" type="datetimeFigureOut">
              <a:rPr lang="en-US" smtClean="0"/>
              <a:pPr/>
              <a:t>12/11/2025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13DF9-231C-E84E-B773-EA564B7737D7}" type="slidenum">
              <a:rPr lang="en-US" smtClean="0"/>
              <a:pPr/>
              <a:t>‹#›</a:t>
            </a:fld>
            <a:endParaRPr lang="en-US"/>
          </a:p>
        </p:txBody>
      </p:sp>
      <p:pic>
        <p:nvPicPr>
          <p:cNvPr id="7" name="Picture 6">
            <a:extLst>
              <a:ext uri="{FF2B5EF4-FFF2-40B4-BE49-F238E27FC236}">
                <a16:creationId xmlns:a16="http://schemas.microsoft.com/office/drawing/2014/main" id="{F5B8CDBB-FC5A-B9B0-4998-160B71ADB35F}"/>
              </a:ext>
            </a:extLst>
          </p:cNvPr>
          <p:cNvPicPr>
            <a:picLocks noChangeAspect="1"/>
          </p:cNvPicPr>
          <p:nvPr userDrawn="1"/>
        </p:nvPicPr>
        <p:blipFill>
          <a:blip r:embed="rId3"/>
          <a:stretch>
            <a:fillRect/>
          </a:stretch>
        </p:blipFill>
        <p:spPr>
          <a:xfrm>
            <a:off x="0" y="0"/>
            <a:ext cx="9144000" cy="6858000"/>
          </a:xfrm>
          <a:prstGeom prst="rect">
            <a:avLst/>
          </a:prstGeom>
        </p:spPr>
      </p:pic>
      <p:sp>
        <p:nvSpPr>
          <p:cNvPr id="9" name="Rectangle 8">
            <a:extLst>
              <a:ext uri="{FF2B5EF4-FFF2-40B4-BE49-F238E27FC236}">
                <a16:creationId xmlns:a16="http://schemas.microsoft.com/office/drawing/2014/main" id="{12D53516-B803-A90F-456A-188118811DC9}"/>
              </a:ext>
            </a:extLst>
          </p:cNvPr>
          <p:cNvSpPr/>
          <p:nvPr userDrawn="1"/>
        </p:nvSpPr>
        <p:spPr>
          <a:xfrm>
            <a:off x="81280" y="5955665"/>
            <a:ext cx="1981200" cy="7658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descr="UMB SOM logo">
            <a:extLst>
              <a:ext uri="{FF2B5EF4-FFF2-40B4-BE49-F238E27FC236}">
                <a16:creationId xmlns:a16="http://schemas.microsoft.com/office/drawing/2014/main" id="{2206DAD5-CED7-A36A-9A85-A19B6228BB32}"/>
              </a:ext>
            </a:extLst>
          </p:cNvPr>
          <p:cNvPicPr>
            <a:picLocks noChangeAspect="1"/>
          </p:cNvPicPr>
          <p:nvPr userDrawn="1"/>
        </p:nvPicPr>
        <p:blipFill>
          <a:blip r:embed="rId4"/>
          <a:stretch>
            <a:fillRect/>
          </a:stretch>
        </p:blipFill>
        <p:spPr>
          <a:xfrm>
            <a:off x="285750" y="6065045"/>
            <a:ext cx="2204720" cy="579120"/>
          </a:xfrm>
          <a:prstGeom prst="rect">
            <a:avLst/>
          </a:prstGeom>
        </p:spPr>
      </p:pic>
    </p:spTree>
    <p:extLst>
      <p:ext uri="{BB962C8B-B14F-4D97-AF65-F5344CB8AC3E}">
        <p14:creationId xmlns:p14="http://schemas.microsoft.com/office/powerpoint/2010/main" val="1901371090"/>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txBody>
            <a:bodyPr/>
            <a:lstStyle/>
            <a:p>
              <a:endParaRPr lang="en-US"/>
            </a:p>
          </p:txBody>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0FE61780-2E25-4081-A2D9-4C0805256F67}" type="datetimeFigureOut">
              <a:rPr lang="en-US" dirty="0"/>
              <a:t>12/11/2025</a:t>
            </a:fld>
            <a:endParaRPr lang="en-U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r>
              <a:rPr lang="en-US"/>
              <a:t>
              </a:t>
            </a:r>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D57F1E4F-1CFF-5643-939E-217C01CDF565}" type="slidenum">
              <a:rPr lang="en-US" dirty="0"/>
              <a:pPr/>
              <a:t>‹#›</a:t>
            </a:fld>
            <a:endParaRPr lang="en-US"/>
          </a:p>
        </p:txBody>
      </p:sp>
      <p:pic>
        <p:nvPicPr>
          <p:cNvPr id="7" name="Picture 6">
            <a:extLst>
              <a:ext uri="{FF2B5EF4-FFF2-40B4-BE49-F238E27FC236}">
                <a16:creationId xmlns:a16="http://schemas.microsoft.com/office/drawing/2014/main" id="{10847A39-A5C9-826F-9E08-C9F5E3C804DC}"/>
              </a:ext>
            </a:extLst>
          </p:cNvPr>
          <p:cNvPicPr>
            <a:picLocks noChangeAspect="1"/>
          </p:cNvPicPr>
          <p:nvPr userDrawn="1"/>
        </p:nvPicPr>
        <p:blipFill>
          <a:blip r:embed="rId20"/>
          <a:stretch>
            <a:fillRect/>
          </a:stretch>
        </p:blipFill>
        <p:spPr>
          <a:xfrm>
            <a:off x="0" y="0"/>
            <a:ext cx="9144000" cy="6858000"/>
          </a:xfrm>
          <a:prstGeom prst="rect">
            <a:avLst/>
          </a:prstGeom>
        </p:spPr>
      </p:pic>
      <mc:AlternateContent xmlns:mc="http://schemas.openxmlformats.org/markup-compatibility/2006" xmlns:p14="http://schemas.microsoft.com/office/powerpoint/2010/main">
        <mc:Choice Requires="p14">
          <p:contentPart p14:bwMode="auto" r:id="rId21">
            <p14:nvContentPartPr>
              <p14:cNvPr id="8" name="Ink 7">
                <a:extLst>
                  <a:ext uri="{FF2B5EF4-FFF2-40B4-BE49-F238E27FC236}">
                    <a16:creationId xmlns:a16="http://schemas.microsoft.com/office/drawing/2014/main" id="{A72611BC-538D-92D8-D7C2-6B77BC0FCD26}"/>
                  </a:ext>
                </a:extLst>
              </p14:cNvPr>
              <p14:cNvContentPartPr/>
              <p14:nvPr userDrawn="1"/>
            </p14:nvContentPartPr>
            <p14:xfrm>
              <a:off x="667160" y="6307680"/>
              <a:ext cx="1277280" cy="124920"/>
            </p14:xfrm>
          </p:contentPart>
        </mc:Choice>
        <mc:Fallback xmlns="">
          <p:pic>
            <p:nvPicPr>
              <p:cNvPr id="8" name="Ink 7">
                <a:extLst>
                  <a:ext uri="{FF2B5EF4-FFF2-40B4-BE49-F238E27FC236}">
                    <a16:creationId xmlns:a16="http://schemas.microsoft.com/office/drawing/2014/main" id="{A72611BC-538D-92D8-D7C2-6B77BC0FCD26}"/>
                  </a:ext>
                </a:extLst>
              </p:cNvPr>
              <p:cNvPicPr/>
              <p:nvPr/>
            </p:nvPicPr>
            <p:blipFill>
              <a:blip r:embed="rId22"/>
              <a:stretch>
                <a:fillRect/>
              </a:stretch>
            </p:blipFill>
            <p:spPr>
              <a:xfrm>
                <a:off x="658160" y="6298680"/>
                <a:ext cx="1294920" cy="142560"/>
              </a:xfrm>
              <a:prstGeom prst="rect">
                <a:avLst/>
              </a:prstGeom>
            </p:spPr>
          </p:pic>
        </mc:Fallback>
      </mc:AlternateContent>
      <p:sp>
        <p:nvSpPr>
          <p:cNvPr id="9" name="Rectangle 8">
            <a:extLst>
              <a:ext uri="{FF2B5EF4-FFF2-40B4-BE49-F238E27FC236}">
                <a16:creationId xmlns:a16="http://schemas.microsoft.com/office/drawing/2014/main" id="{6560733E-1841-3A31-2FFE-2A006BB628E9}"/>
              </a:ext>
            </a:extLst>
          </p:cNvPr>
          <p:cNvSpPr/>
          <p:nvPr userDrawn="1"/>
        </p:nvSpPr>
        <p:spPr>
          <a:xfrm>
            <a:off x="132080" y="5953760"/>
            <a:ext cx="2082800" cy="6885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10" descr="UMB SOM logo">
            <a:extLst>
              <a:ext uri="{FF2B5EF4-FFF2-40B4-BE49-F238E27FC236}">
                <a16:creationId xmlns:a16="http://schemas.microsoft.com/office/drawing/2014/main" id="{5CE090A0-383B-7B93-7B7C-098D9685DC1F}"/>
              </a:ext>
            </a:extLst>
          </p:cNvPr>
          <p:cNvPicPr>
            <a:picLocks noChangeAspect="1"/>
          </p:cNvPicPr>
          <p:nvPr userDrawn="1"/>
        </p:nvPicPr>
        <p:blipFill>
          <a:blip r:embed="rId23"/>
          <a:stretch>
            <a:fillRect/>
          </a:stretch>
        </p:blipFill>
        <p:spPr>
          <a:xfrm>
            <a:off x="355840" y="6063141"/>
            <a:ext cx="2204720" cy="579120"/>
          </a:xfrm>
          <a:prstGeom prst="rect">
            <a:avLst/>
          </a:prstGeom>
        </p:spPr>
      </p:pic>
    </p:spTree>
    <p:extLst>
      <p:ext uri="{BB962C8B-B14F-4D97-AF65-F5344CB8AC3E}">
        <p14:creationId xmlns:p14="http://schemas.microsoft.com/office/powerpoint/2010/main" val="50604406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12/11/2025</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6845661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33091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60.svg"/></Relationships>
</file>

<file path=ppt/slides/_rels/slide10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hyperlink" Target="mailto:JuanitaSimmons@som.umaryland.edu" TargetMode="External"/><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hyperlink" Target="mailto:scascio@som.umaryland.edu" TargetMode="External"/></Relationships>
</file>

<file path=ppt/slides/_rels/slide103.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hyperlink" Target="https://students-residents.aamc.org/visiting-student-learning-opportunities/explore-visiting-scholars-resources-database" TargetMode="External"/><Relationship Id="rId5" Type="http://schemas.openxmlformats.org/officeDocument/2006/relationships/image" Target="../media/image67.svg"/><Relationship Id="rId4" Type="http://schemas.openxmlformats.org/officeDocument/2006/relationships/image" Target="../media/image66.png"/></Relationships>
</file>

<file path=ppt/slides/_rels/slide10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73.svg"/><Relationship Id="rId5" Type="http://schemas.openxmlformats.org/officeDocument/2006/relationships/image" Target="../media/image72.svg"/><Relationship Id="rId4" Type="http://schemas.openxmlformats.org/officeDocument/2006/relationships/image" Target="../media/image71.png"/></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hyperlink" Target="https://www.medschool.umaryland.edu/osa/residency-application-manual-/the-advanced-clinical-phase/" TargetMode="External"/><Relationship Id="rId4" Type="http://schemas.openxmlformats.org/officeDocument/2006/relationships/image" Target="../media/image75.png"/></Relationships>
</file>

<file path=ppt/slides/_rels/slide10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hyperlink" Target="https://www.medschool.umaryland.edu/osa/residency-application-manual-/the-advanced-clinical-phase/" TargetMode="External"/><Relationship Id="rId4" Type="http://schemas.openxmlformats.org/officeDocument/2006/relationships/image" Target="../media/image77.png"/><Relationship Id="rId9" Type="http://schemas.openxmlformats.org/officeDocument/2006/relationships/image" Target="../media/image82.svg"/></Relationships>
</file>

<file path=ppt/slides/_rels/slide10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hyperlink" Target="https://medscope.umaryland.edu/thematch"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hyperlink" Target="https://freida.ama-assn.org/" TargetMode="External"/></Relationships>
</file>

<file path=ppt/slides/_rels/slide10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85.png"/><Relationship Id="rId7"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medschool.umaryland.edu/osa/residency-application-manual-/" TargetMode="Externa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1.xml"/></Relationships>
</file>

<file path=ppt/slides/_rels/slide1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students-residents.aamc.org/attending-medical-school/article/how-use-vslo-application-service/" TargetMode="External"/><Relationship Id="rId1" Type="http://schemas.openxmlformats.org/officeDocument/2006/relationships/slideLayout" Target="../slideLayouts/slideLayout3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91.svg"/></Relationships>
</file>

<file path=ppt/slides/_rels/slide1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92.jpeg"/><Relationship Id="rId1" Type="http://schemas.openxmlformats.org/officeDocument/2006/relationships/slideLayout" Target="../slideLayouts/slideLayout31.xml"/><Relationship Id="rId4" Type="http://schemas.openxmlformats.org/officeDocument/2006/relationships/image" Target="../media/image64.svg"/></Relationships>
</file>

<file path=ppt/slides/_rels/slide11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94.png"/><Relationship Id="rId7" Type="http://schemas.openxmlformats.org/officeDocument/2006/relationships/image" Target="../media/image63.png"/><Relationship Id="rId2" Type="http://schemas.openxmlformats.org/officeDocument/2006/relationships/image" Target="../media/image93.png"/><Relationship Id="rId1" Type="http://schemas.openxmlformats.org/officeDocument/2006/relationships/slideLayout" Target="../slideLayouts/slideLayout31.xml"/><Relationship Id="rId6" Type="http://schemas.openxmlformats.org/officeDocument/2006/relationships/image" Target="../media/image97.svg"/><Relationship Id="rId5" Type="http://schemas.openxmlformats.org/officeDocument/2006/relationships/image" Target="../media/image96.svg"/><Relationship Id="rId4" Type="http://schemas.openxmlformats.org/officeDocument/2006/relationships/image" Target="../media/image95.png"/></Relationships>
</file>

<file path=ppt/slides/_rels/slide11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8.png"/><Relationship Id="rId7" Type="http://schemas.openxmlformats.org/officeDocument/2006/relationships/image" Target="../media/image99.svg"/><Relationship Id="rId2" Type="http://schemas.openxmlformats.org/officeDocument/2006/relationships/image" Target="../media/image93.png"/><Relationship Id="rId1" Type="http://schemas.openxmlformats.org/officeDocument/2006/relationships/slideLayout" Target="../slideLayouts/slideLayout31.xml"/><Relationship Id="rId6" Type="http://schemas.openxmlformats.org/officeDocument/2006/relationships/image" Target="../media/image87.png"/><Relationship Id="rId5" Type="http://schemas.openxmlformats.org/officeDocument/2006/relationships/image" Target="../media/image97.svg"/><Relationship Id="rId4" Type="http://schemas.openxmlformats.org/officeDocument/2006/relationships/image" Target="../media/image95.png"/><Relationship Id="rId9" Type="http://schemas.openxmlformats.org/officeDocument/2006/relationships/image" Target="../media/image101.sv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6.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102.svg"/><Relationship Id="rId2" Type="http://schemas.openxmlformats.org/officeDocument/2006/relationships/image" Target="../media/image63.png"/><Relationship Id="rId1" Type="http://schemas.openxmlformats.org/officeDocument/2006/relationships/slideLayout" Target="../slideLayouts/slideLayout31.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87.png"/></Relationships>
</file>

<file path=ppt/slides/_rels/slide1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mailto:bailey.jenkins@som.umaryland.edu" TargetMode="External"/><Relationship Id="rId1" Type="http://schemas.openxmlformats.org/officeDocument/2006/relationships/slideLayout" Target="../slideLayouts/slideLayout31.xml"/><Relationship Id="rId4" Type="http://schemas.openxmlformats.org/officeDocument/2006/relationships/image" Target="../media/image64.svg"/></Relationships>
</file>

<file path=ppt/slides/_rels/slide11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03.png"/><Relationship Id="rId7" Type="http://schemas.openxmlformats.org/officeDocument/2006/relationships/image" Target="../media/image63.png"/><Relationship Id="rId2" Type="http://schemas.openxmlformats.org/officeDocument/2006/relationships/image" Target="../media/image93.png"/><Relationship Id="rId1" Type="http://schemas.openxmlformats.org/officeDocument/2006/relationships/slideLayout" Target="../slideLayouts/slideLayout31.xml"/><Relationship Id="rId6" Type="http://schemas.openxmlformats.org/officeDocument/2006/relationships/image" Target="../media/image97.svg"/><Relationship Id="rId5" Type="http://schemas.openxmlformats.org/officeDocument/2006/relationships/image" Target="../media/image95.png"/><Relationship Id="rId4" Type="http://schemas.openxmlformats.org/officeDocument/2006/relationships/image" Target="../media/image104.png"/></Relationships>
</file>

<file path=ppt/slides/_rels/slide119.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87.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medschool.umaryland.edu/osa/residency-application-manual-/" TargetMode="Externa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sv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Layout" Target="../slideLayouts/slideLayout31.xml"/><Relationship Id="rId6" Type="http://schemas.openxmlformats.org/officeDocument/2006/relationships/image" Target="../media/image109.png"/><Relationship Id="rId11" Type="http://schemas.openxmlformats.org/officeDocument/2006/relationships/hyperlink" Target="https://www.medschool.umaryland.edu/osa/handbook/clinical-scheduling-and-sites/advanced-clinical-phase-scheduling-process---extramural-away-rotations/" TargetMode="External"/><Relationship Id="rId5" Type="http://schemas.openxmlformats.org/officeDocument/2006/relationships/image" Target="../media/image108.svg"/><Relationship Id="rId10" Type="http://schemas.openxmlformats.org/officeDocument/2006/relationships/hyperlink" Target="https://powerforms.docusign.net/29c75b4a-92e1-4dca-b7a3-6176cdcd115c?env=na3&amp;acct=f779d0ec-0798-4308-920b-6ee2bfff1782&amp;accountId=f779d0ec-0798-4308-920b-6ee2bfff1782" TargetMode="External"/><Relationship Id="rId4" Type="http://schemas.openxmlformats.org/officeDocument/2006/relationships/image" Target="../media/image107.png"/><Relationship Id="rId9" Type="http://schemas.openxmlformats.org/officeDocument/2006/relationships/image" Target="../media/image112.svg"/></Relationships>
</file>

<file path=ppt/slides/_rels/slide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mailto:bwynder@som.umaryland.edu" TargetMode="External"/><Relationship Id="rId1" Type="http://schemas.openxmlformats.org/officeDocument/2006/relationships/slideLayout" Target="../slideLayouts/slideLayout31.xml"/><Relationship Id="rId4" Type="http://schemas.openxmlformats.org/officeDocument/2006/relationships/image" Target="../media/image114.svg"/></Relationships>
</file>

<file path=ppt/slides/_rels/slide122.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svg"/><Relationship Id="rId3" Type="http://schemas.openxmlformats.org/officeDocument/2006/relationships/image" Target="../media/image116.svg"/><Relationship Id="rId7" Type="http://schemas.openxmlformats.org/officeDocument/2006/relationships/image" Target="../media/image120.svg"/><Relationship Id="rId12" Type="http://schemas.openxmlformats.org/officeDocument/2006/relationships/image" Target="../media/image125.png"/><Relationship Id="rId2" Type="http://schemas.openxmlformats.org/officeDocument/2006/relationships/image" Target="../media/image115.png"/><Relationship Id="rId1" Type="http://schemas.openxmlformats.org/officeDocument/2006/relationships/slideLayout" Target="../slideLayouts/slideLayout31.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118.svg"/><Relationship Id="rId15" Type="http://schemas.openxmlformats.org/officeDocument/2006/relationships/image" Target="../media/image99.sv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svg"/><Relationship Id="rId14" Type="http://schemas.openxmlformats.org/officeDocument/2006/relationships/image" Target="../media/image87.png"/></Relationships>
</file>

<file path=ppt/slides/_rels/slide123.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slideLayout" Target="../slideLayouts/slideLayout31.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hyperlink" Target="https://aamc.elevate.commpartners.com/p/260113_Awayrotations?utm_source=sfmc&amp;utm_medium=email&amp;utm_campaign=gsaadhoc&amp;utm_content="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image" Target="../media/image131.png"/><Relationship Id="rId1" Type="http://schemas.openxmlformats.org/officeDocument/2006/relationships/slideLayout" Target="../slideLayouts/slideLayout31.xml"/></Relationships>
</file>

<file path=ppt/slides/_rels/slide1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medschool.umaryland.edu/media/som/offices-of-the-dean/student-affairs/documents/Extramural-Rotation-Registration-Module.mp4" TargetMode="External"/><Relationship Id="rId1" Type="http://schemas.openxmlformats.org/officeDocument/2006/relationships/slideLayout" Target="../slideLayouts/slideLayout31.xml"/><Relationship Id="rId4" Type="http://schemas.openxmlformats.org/officeDocument/2006/relationships/image" Target="../media/image64.svg"/></Relationships>
</file>

<file path=ppt/slides/_rels/slide126.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29.png"/><Relationship Id="rId1" Type="http://schemas.openxmlformats.org/officeDocument/2006/relationships/slideLayout" Target="../slideLayouts/slideLayout31.xml"/><Relationship Id="rId6" Type="http://schemas.openxmlformats.org/officeDocument/2006/relationships/hyperlink" Target="https://umaryland.zoom.us/j/93628488309?pwd=YbYpRkI18lRcJQ50qWq2LbGlJRJVkO.1" TargetMode="External"/><Relationship Id="rId5" Type="http://schemas.openxmlformats.org/officeDocument/2006/relationships/image" Target="../media/image135.svg"/><Relationship Id="rId4" Type="http://schemas.openxmlformats.org/officeDocument/2006/relationships/image" Target="../media/image134.png"/></Relationships>
</file>

<file path=ppt/slides/_rels/slide127.xml.rels><?xml version="1.0" encoding="UTF-8" standalone="yes"?>
<Relationships xmlns="http://schemas.openxmlformats.org/package/2006/relationships"><Relationship Id="rId3" Type="http://schemas.openxmlformats.org/officeDocument/2006/relationships/hyperlink" Target="https://www.umaryland.edu/global-hub/international-travel/" TargetMode="External"/><Relationship Id="rId2" Type="http://schemas.openxmlformats.org/officeDocument/2006/relationships/image" Target="../media/image136.png"/><Relationship Id="rId1" Type="http://schemas.openxmlformats.org/officeDocument/2006/relationships/slideLayout" Target="../slideLayouts/slideLayout31.xml"/><Relationship Id="rId5" Type="http://schemas.openxmlformats.org/officeDocument/2006/relationships/image" Target="../media/image97.svg"/><Relationship Id="rId4" Type="http://schemas.openxmlformats.org/officeDocument/2006/relationships/image" Target="../media/image95.png"/></Relationships>
</file>

<file path=ppt/slides/_rels/slide128.xml.rels><?xml version="1.0" encoding="UTF-8" standalone="yes"?>
<Relationships xmlns="http://schemas.openxmlformats.org/package/2006/relationships"><Relationship Id="rId3" Type="http://schemas.openxmlformats.org/officeDocument/2006/relationships/hyperlink" Target="mailto:ncortina@umaryland.edu" TargetMode="External"/><Relationship Id="rId2" Type="http://schemas.openxmlformats.org/officeDocument/2006/relationships/hyperlink" Target="https://www.umaryland.edu/global/for-umb-students/provosts-global-scholar-program/" TargetMode="External"/><Relationship Id="rId1" Type="http://schemas.openxmlformats.org/officeDocument/2006/relationships/slideLayout" Target="../slideLayouts/slideLayout31.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hyperlink" Target="https://www.umaryland.edu/media/umb/global-local/documents/2026-Global-Scholar-Program-Application.pdf" TargetMode="External"/></Relationships>
</file>

<file path=ppt/slides/_rels/slide12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medschool.umaryland.edu/osa/residency-application-manual-/osa-steps-career-advising-newsletters/" TargetMode="Externa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image" Target="../media/image141.svg"/><Relationship Id="rId5" Type="http://schemas.openxmlformats.org/officeDocument/2006/relationships/image" Target="../media/image140.png"/><Relationship Id="rId4" Type="http://schemas.openxmlformats.org/officeDocument/2006/relationships/image" Target="../media/image139.svg"/></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hyperlink" Target="https://cim.aamc.org/cim-assessments/#/pvips" TargetMode="External"/><Relationship Id="rId2" Type="http://schemas.openxmlformats.org/officeDocument/2006/relationships/hyperlink" Target="https://cim.aamc.org/cim-assessments/#/mspi" TargetMode="External"/><Relationship Id="rId1" Type="http://schemas.openxmlformats.org/officeDocument/2006/relationships/slideLayout" Target="../slideLayouts/slideLayout4.xml"/><Relationship Id="rId6" Type="http://schemas.openxmlformats.org/officeDocument/2006/relationships/hyperlink" Target="https://cim.aamc.org/cim-assessments/#/sis" TargetMode="External"/><Relationship Id="rId5" Type="http://schemas.openxmlformats.org/officeDocument/2006/relationships/hyperlink" Target="https://careersinmedicine.aamc.org/choose-your-specialty/get-unstuck" TargetMode="External"/><Relationship Id="rId4" Type="http://schemas.openxmlformats.org/officeDocument/2006/relationships/hyperlink" Target="https://cim.aamc.org/cim-assessments/#/psi"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www.medschool.umaryland.edu/osa/handbook/school-policies/graduation-requirements/"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Layout" Target="../diagrams/layout4.xml"/><Relationship Id="rId7" Type="http://schemas.openxmlformats.org/officeDocument/2006/relationships/hyperlink" Target="https://degreeworks.umaryland.edu/" TargetMode="Externa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mailto:bwynder@som.umaryland.edu" TargetMode="External"/><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www.medschool.umaryland.edu/osa/faculty-and-staff/" TargetMode="External"/><Relationship Id="rId2" Type="http://schemas.openxmlformats.org/officeDocument/2006/relationships/hyperlink" Target="https://students-residents.aamc.org/attending-medical-school/article/how-use-vslo-application-service/"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hyperlink" Target="https://www.medschool.umaryland.edu/osa/faculty-and-staff/"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hyperlink" Target="https://www.umaryland.edu/global/about-us/who-we-are/" TargetMode="External"/><Relationship Id="rId2" Type="http://schemas.openxmlformats.org/officeDocument/2006/relationships/hyperlink" Target="https://www.medschool.umaryland.edu/osa/faculty-and-staff/"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medschool.umaryland.edu/osa/residency-application-manual-/"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medschool.umaryland.edu/osa/residency-application-manual-/career-and-residency-advising---general-resource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medschool.umaryland.edu/osa/handbook/clinical-scheduling/" TargetMode="External"/><Relationship Id="rId7" Type="http://schemas.openxmlformats.org/officeDocument/2006/relationships/hyperlink" Target="https://www.medschool.umaryland.edu/media/som/offices-of-the-dean/student-affairs/documents/Elective-and-rotation-options.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www.medschool.umaryland.edu/osa/handbook/school-policies/graduation-requirements/" TargetMode="External"/><Relationship Id="rId5" Type="http://schemas.openxmlformats.org/officeDocument/2006/relationships/hyperlink" Target="https://www.medschool.umaryland.edu/ome/curriculum/calendars/" TargetMode="External"/><Relationship Id="rId4" Type="http://schemas.openxmlformats.org/officeDocument/2006/relationships/hyperlink" Target="https://medscope.umaryland.edu/catalog/2026-2027/" TargetMode="Externa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0.png"/><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www.medschool.umaryland.edu/osa/handbook/leaves-gaps-and-breaks-from-the-curriculum/" TargetMode="External"/><Relationship Id="rId2" Type="http://schemas.openxmlformats.org/officeDocument/2006/relationships/hyperlink" Target="https://www.medschool.umaryland.edu/media/som/offices-of-the-dean/student-affairs/documents/Leave-of-Absence-Policy.pdf" TargetMode="External"/><Relationship Id="rId1" Type="http://schemas.openxmlformats.org/officeDocument/2006/relationships/slideLayout" Target="../slideLayouts/slideLayout4.xml"/><Relationship Id="rId4" Type="http://schemas.openxmlformats.org/officeDocument/2006/relationships/hyperlink" Target="https://www.medschool.umaryland.edu/osa/residency-application-manual-/osa-advising-workshop-series/" TargetMode="External"/></Relationships>
</file>

<file path=ppt/slides/_rels/slide48.xml.rels><?xml version="1.0" encoding="UTF-8" standalone="yes"?>
<Relationships xmlns="http://schemas.openxmlformats.org/package/2006/relationships"><Relationship Id="rId2" Type="http://schemas.openxmlformats.org/officeDocument/2006/relationships/hyperlink" Target="https://www.medschool.umaryland.edu/osa/residency-application-manual-/choosing-a-specialty-/"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hyperlink" Target="https://www.usmle.org/what-to-know/test-accommodations/make-a-request#guidelines-requirements" TargetMode="External"/><Relationship Id="rId2" Type="http://schemas.openxmlformats.org/officeDocument/2006/relationships/hyperlink" Target="https://www.usmle.org/what-to-know/test-accommodations/make-a-request#forms-for-submission" TargetMode="Externa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hyperlink" Target="https://apps.nbme.org/nlesweb/#/login" TargetMode="Externa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hyperlink" Target="mailto:Courtney.Butler@som.umaryland.edu" TargetMode="External"/><Relationship Id="rId2" Type="http://schemas.openxmlformats.org/officeDocument/2006/relationships/hyperlink" Target="mailto:tess.gillis@som.umaryland.edu" TargetMode="External"/><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hyperlink" Target="http://www.ihs.gov/" TargetMode="Externa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hyperlink" Target="https://www.medschool.umaryland.edu/OME/Calendar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hyperlink" Target="mailto:lmillste@som.umaryland.edu" TargetMode="Externa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D534-B182-FB41-AF77-EF0191A1800B}"/>
              </a:ext>
            </a:extLst>
          </p:cNvPr>
          <p:cNvSpPr>
            <a:spLocks noGrp="1"/>
          </p:cNvSpPr>
          <p:nvPr>
            <p:ph type="ctrTitle"/>
          </p:nvPr>
        </p:nvSpPr>
        <p:spPr>
          <a:xfrm>
            <a:off x="91440" y="1275080"/>
            <a:ext cx="8540496" cy="2387600"/>
          </a:xfrm>
        </p:spPr>
        <p:txBody>
          <a:bodyPr>
            <a:normAutofit/>
          </a:bodyPr>
          <a:lstStyle/>
          <a:p>
            <a:r>
              <a:rPr lang="en-US" sz="4800"/>
              <a:t>CO2027</a:t>
            </a:r>
            <a:br>
              <a:rPr lang="en-US" sz="4800"/>
            </a:br>
            <a:r>
              <a:rPr lang="en-US" sz="4800"/>
              <a:t>Advanced Clinical Phase (ACP) Scheduling </a:t>
            </a:r>
          </a:p>
        </p:txBody>
      </p:sp>
    </p:spTree>
    <p:extLst>
      <p:ext uri="{BB962C8B-B14F-4D97-AF65-F5344CB8AC3E}">
        <p14:creationId xmlns:p14="http://schemas.microsoft.com/office/powerpoint/2010/main" val="2649187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08114" y="2051465"/>
            <a:ext cx="2166328" cy="2225517"/>
          </a:xfrm>
        </p:spPr>
        <p:txBody>
          <a:bodyPr>
            <a:normAutofit fontScale="90000"/>
          </a:bodyPr>
          <a:lstStyle/>
          <a:p>
            <a:pPr>
              <a:lnSpc>
                <a:spcPct val="90000"/>
              </a:lnSpc>
            </a:pPr>
            <a:br>
              <a:rPr lang="en-US" sz="2550">
                <a:ln w="0"/>
                <a:solidFill>
                  <a:srgbClr val="FFFFFF"/>
                </a:solidFill>
                <a:effectLst>
                  <a:outerShdw blurRad="38100" dist="19050" dir="2700000" algn="tl" rotWithShape="0">
                    <a:schemeClr val="dk1">
                      <a:alpha val="40000"/>
                    </a:schemeClr>
                  </a:outerShdw>
                </a:effectLst>
                <a:latin typeface="Adobe Garamond Pro" panose="02020502060506020403" pitchFamily="18" charset="0"/>
              </a:rPr>
            </a:br>
            <a:r>
              <a:rPr lang="en-US" sz="3000" b="1" u="sng">
                <a:ln w="0"/>
                <a:effectLst>
                  <a:outerShdw blurRad="38100" dist="19050" dir="2700000" algn="tl" rotWithShape="0">
                    <a:schemeClr val="dk1">
                      <a:alpha val="40000"/>
                    </a:schemeClr>
                  </a:outerShdw>
                </a:effectLst>
                <a:latin typeface="Adobe Garamond Pro" panose="02020502060506020403" pitchFamily="18" charset="0"/>
              </a:rPr>
              <a:t>Career Workshops for Class of 2027</a:t>
            </a:r>
            <a:br>
              <a:rPr lang="en-US" sz="2550">
                <a:ln w="0"/>
                <a:effectLst>
                  <a:outerShdw blurRad="38100" dist="19050" dir="2700000" algn="tl" rotWithShape="0">
                    <a:schemeClr val="dk1">
                      <a:alpha val="40000"/>
                    </a:schemeClr>
                  </a:outerShdw>
                </a:effectLst>
                <a:latin typeface="Adobe Garamond Pro" panose="02020502060506020403" pitchFamily="18" charset="0"/>
              </a:rPr>
            </a:br>
            <a:r>
              <a:rPr lang="en-US" sz="2550">
                <a:ln w="0"/>
                <a:effectLst>
                  <a:outerShdw blurRad="38100" dist="19050" dir="2700000" algn="tl" rotWithShape="0">
                    <a:schemeClr val="dk1">
                      <a:alpha val="40000"/>
                    </a:schemeClr>
                  </a:outerShdw>
                </a:effectLst>
                <a:latin typeface="Adobe Garamond Pro" panose="02020502060506020403" pitchFamily="18" charset="0"/>
              </a:rPr>
              <a:t>Clinical Scheduling &amp; Residency Planning</a:t>
            </a:r>
            <a:br>
              <a:rPr lang="en-US" sz="2550">
                <a:ln w="0"/>
                <a:solidFill>
                  <a:srgbClr val="FFFFFF"/>
                </a:solidFill>
                <a:effectLst>
                  <a:outerShdw blurRad="38100" dist="19050" dir="2700000" algn="tl" rotWithShape="0">
                    <a:schemeClr val="dk1">
                      <a:alpha val="40000"/>
                    </a:schemeClr>
                  </a:outerShdw>
                </a:effectLst>
                <a:latin typeface="Adobe Garamond Pro" panose="02020502060506020403" pitchFamily="18" charset="0"/>
              </a:rPr>
            </a:br>
            <a:br>
              <a:rPr lang="en-US" sz="2550">
                <a:solidFill>
                  <a:srgbClr val="FFFFFF"/>
                </a:solidFill>
                <a:latin typeface="Adobe Garamond Pro" panose="02020502060506020403" pitchFamily="18" charset="0"/>
              </a:rPr>
            </a:br>
            <a:endParaRPr lang="en-US" sz="2550">
              <a:ln w="0"/>
              <a:solidFill>
                <a:srgbClr val="FFFFFF"/>
              </a:solidFill>
              <a:effectLst>
                <a:outerShdw blurRad="38100" dist="19050" dir="2700000" algn="tl" rotWithShape="0">
                  <a:schemeClr val="dk1">
                    <a:alpha val="40000"/>
                  </a:schemeClr>
                </a:outerShdw>
              </a:effectLst>
              <a:latin typeface="Adobe Garamond Pro" panose="02020502060506020403" pitchFamily="18" charset="0"/>
            </a:endParaRPr>
          </a:p>
        </p:txBody>
      </p:sp>
      <p:graphicFrame>
        <p:nvGraphicFramePr>
          <p:cNvPr id="51208" name="Rectangle 3">
            <a:extLst>
              <a:ext uri="{FF2B5EF4-FFF2-40B4-BE49-F238E27FC236}">
                <a16:creationId xmlns:a16="http://schemas.microsoft.com/office/drawing/2014/main" id="{958A995E-91A2-4B82-A262-ED5E2B884F83}"/>
              </a:ext>
            </a:extLst>
          </p:cNvPr>
          <p:cNvGraphicFramePr>
            <a:graphicFrameLocks noGrp="1"/>
          </p:cNvGraphicFramePr>
          <p:nvPr>
            <p:ph idx="1"/>
            <p:extLst>
              <p:ext uri="{D42A27DB-BD31-4B8C-83A1-F6EECF244321}">
                <p14:modId xmlns:p14="http://schemas.microsoft.com/office/powerpoint/2010/main" val="2633798999"/>
              </p:ext>
            </p:extLst>
          </p:nvPr>
        </p:nvGraphicFramePr>
        <p:xfrm>
          <a:off x="2296128" y="529539"/>
          <a:ext cx="6657148" cy="588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B3844AC3-3724-4333-A35E-9F197078E951}"/>
              </a:ext>
            </a:extLst>
          </p:cNvPr>
          <p:cNvSpPr/>
          <p:nvPr/>
        </p:nvSpPr>
        <p:spPr>
          <a:xfrm>
            <a:off x="311584" y="4554802"/>
            <a:ext cx="1762808" cy="27486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350" b="1"/>
              <a:t>*Mandatory Sessions </a:t>
            </a:r>
          </a:p>
        </p:txBody>
      </p:sp>
    </p:spTree>
    <p:extLst>
      <p:ext uri="{BB962C8B-B14F-4D97-AF65-F5344CB8AC3E}">
        <p14:creationId xmlns:p14="http://schemas.microsoft.com/office/powerpoint/2010/main" val="28079680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436641229"/>
              </p:ext>
            </p:extLst>
          </p:nvPr>
        </p:nvGraphicFramePr>
        <p:xfrm>
          <a:off x="437809" y="2138023"/>
          <a:ext cx="8505023" cy="3450533"/>
        </p:xfrm>
        <a:graphic>
          <a:graphicData uri="http://schemas.openxmlformats.org/drawingml/2006/table">
            <a:tbl>
              <a:tblPr/>
              <a:tblGrid>
                <a:gridCol w="2008262">
                  <a:extLst>
                    <a:ext uri="{9D8B030D-6E8A-4147-A177-3AD203B41FA5}">
                      <a16:colId xmlns:a16="http://schemas.microsoft.com/office/drawing/2014/main" val="20000"/>
                    </a:ext>
                  </a:extLst>
                </a:gridCol>
                <a:gridCol w="2179058">
                  <a:extLst>
                    <a:ext uri="{9D8B030D-6E8A-4147-A177-3AD203B41FA5}">
                      <a16:colId xmlns:a16="http://schemas.microsoft.com/office/drawing/2014/main" val="20001"/>
                    </a:ext>
                  </a:extLst>
                </a:gridCol>
                <a:gridCol w="2051896">
                  <a:extLst>
                    <a:ext uri="{9D8B030D-6E8A-4147-A177-3AD203B41FA5}">
                      <a16:colId xmlns:a16="http://schemas.microsoft.com/office/drawing/2014/main" val="20002"/>
                    </a:ext>
                  </a:extLst>
                </a:gridCol>
                <a:gridCol w="2265807">
                  <a:extLst>
                    <a:ext uri="{9D8B030D-6E8A-4147-A177-3AD203B41FA5}">
                      <a16:colId xmlns:a16="http://schemas.microsoft.com/office/drawing/2014/main" val="20003"/>
                    </a:ext>
                  </a:extLst>
                </a:gridCol>
              </a:tblGrid>
              <a:tr h="606706">
                <a:tc>
                  <a:txBody>
                    <a:bodyPr/>
                    <a:lstStyle/>
                    <a:p>
                      <a:pPr algn="ctr">
                        <a:lnSpc>
                          <a:spcPct val="100000"/>
                        </a:lnSpc>
                        <a:defRPr/>
                      </a:pPr>
                      <a:r>
                        <a:rPr lang="en-US" sz="1800" b="1" dirty="0">
                          <a:solidFill>
                            <a:srgbClr val="000000"/>
                          </a:solidFill>
                          <a:latin typeface="Calibri"/>
                        </a:rPr>
                        <a:t>Required</a:t>
                      </a:r>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lvl="0" algn="ctr">
                        <a:lnSpc>
                          <a:spcPct val="100000"/>
                        </a:lnSpc>
                        <a:buNone/>
                      </a:pPr>
                      <a:r>
                        <a:rPr lang="en-US" sz="1800" b="1" dirty="0">
                          <a:solidFill>
                            <a:srgbClr val="000000"/>
                          </a:solidFill>
                          <a:latin typeface="Calibri"/>
                        </a:rPr>
                        <a:t>Strongly Considered</a:t>
                      </a:r>
                      <a:endParaRPr lang="en-US" sz="1800" b="1">
                        <a:latin typeface="Calibri"/>
                      </a:endParaRPr>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lvl="0" algn="ctr">
                        <a:lnSpc>
                          <a:spcPct val="100000"/>
                        </a:lnSpc>
                        <a:buNone/>
                        <a:defRPr/>
                      </a:pPr>
                      <a:r>
                        <a:rPr lang="en-US" sz="1800" b="1" dirty="0">
                          <a:solidFill>
                            <a:srgbClr val="000000"/>
                          </a:solidFill>
                          <a:latin typeface="Calibri"/>
                        </a:rPr>
                        <a:t>Recommended</a:t>
                      </a:r>
                      <a:endParaRPr lang="en-US" sz="1800" b="1">
                        <a:latin typeface="Calibri"/>
                        <a:sym typeface="Calibri (MS) Bold"/>
                      </a:endParaRPr>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lvl="0" algn="ctr">
                        <a:lnSpc>
                          <a:spcPct val="100000"/>
                        </a:lnSpc>
                        <a:buNone/>
                      </a:pPr>
                      <a:r>
                        <a:rPr lang="en-US" sz="1800" b="1" dirty="0">
                          <a:solidFill>
                            <a:srgbClr val="000000"/>
                          </a:solidFill>
                          <a:latin typeface="Calibri"/>
                        </a:rPr>
                        <a:t>May Be Considered</a:t>
                      </a:r>
                      <a:endParaRPr lang="en-US" sz="1800" b="1">
                        <a:latin typeface="Calibri"/>
                      </a:endParaRPr>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43827">
                <a:tc>
                  <a:txBody>
                    <a:bodyPr/>
                    <a:lstStyle/>
                    <a:p>
                      <a:pPr algn="ctr">
                        <a:lnSpc>
                          <a:spcPts val="2659"/>
                        </a:lnSpc>
                        <a:defRPr/>
                      </a:pPr>
                      <a:endParaRPr lang="en-US" sz="600" dirty="0">
                        <a:latin typeface="Calibri"/>
                      </a:endParaRPr>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659"/>
                        </a:lnSpc>
                        <a:defRPr/>
                      </a:pPr>
                      <a:endParaRPr lang="en-US" sz="600" dirty="0">
                        <a:latin typeface="Calibri"/>
                      </a:endParaRPr>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659"/>
                        </a:lnSpc>
                        <a:defRPr/>
                      </a:pPr>
                      <a:endParaRPr lang="en-US" sz="600" dirty="0">
                        <a:latin typeface="Calibri"/>
                      </a:endParaRPr>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659"/>
                        </a:lnSpc>
                        <a:defRPr/>
                      </a:pPr>
                      <a:endParaRPr lang="en-US" sz="600" dirty="0">
                        <a:latin typeface="Calibri"/>
                      </a:endParaRPr>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TextBox 3"/>
          <p:cNvSpPr txBox="1"/>
          <p:nvPr/>
        </p:nvSpPr>
        <p:spPr>
          <a:xfrm>
            <a:off x="1406864" y="1491839"/>
            <a:ext cx="7554255" cy="436017"/>
          </a:xfrm>
          <a:prstGeom prst="rect">
            <a:avLst/>
          </a:prstGeom>
        </p:spPr>
        <p:txBody>
          <a:bodyPr wrap="square" lIns="0" tIns="0" rIns="0" bIns="0" rtlCol="0" anchor="t">
            <a:spAutoFit/>
          </a:bodyPr>
          <a:lstStyle/>
          <a:p>
            <a:pPr>
              <a:lnSpc>
                <a:spcPts val="3438"/>
              </a:lnSpc>
            </a:pPr>
            <a:r>
              <a:rPr lang="en-US" sz="3657" b="1">
                <a:solidFill>
                  <a:srgbClr val="D02131"/>
                </a:solidFill>
                <a:latin typeface="Calibri (MS) Bold"/>
                <a:ea typeface="Calibri (MS) Bold"/>
                <a:cs typeface="Calibri (MS) Bold"/>
                <a:sym typeface="Calibri (MS) Bold"/>
              </a:rPr>
              <a:t>Are Away Rotations Required? </a:t>
            </a:r>
          </a:p>
        </p:txBody>
      </p:sp>
      <p:sp>
        <p:nvSpPr>
          <p:cNvPr id="4" name="TextBox 4"/>
          <p:cNvSpPr txBox="1"/>
          <p:nvPr/>
        </p:nvSpPr>
        <p:spPr>
          <a:xfrm>
            <a:off x="514349" y="2895854"/>
            <a:ext cx="1788699" cy="1249637"/>
          </a:xfrm>
          <a:prstGeom prst="rect">
            <a:avLst/>
          </a:prstGeom>
        </p:spPr>
        <p:txBody>
          <a:bodyPr lIns="0" tIns="0" rIns="0" bIns="0" rtlCol="0" anchor="t">
            <a:spAutoFit/>
          </a:bodyPr>
          <a:lstStyle/>
          <a:p>
            <a:pPr marL="381635" lvl="1" indent="-190500">
              <a:lnSpc>
                <a:spcPts val="2477"/>
              </a:lnSpc>
              <a:buFont typeface="Arial"/>
              <a:buChar char="•"/>
            </a:pPr>
            <a:r>
              <a:rPr lang="en-US" sz="1400" dirty="0">
                <a:solidFill>
                  <a:srgbClr val="D02131"/>
                </a:solidFill>
                <a:latin typeface="Calibri (MS)"/>
                <a:ea typeface="Calibri (MS)"/>
                <a:cs typeface="Calibri (MS)"/>
                <a:sym typeface="Calibri (MS)"/>
              </a:rPr>
              <a:t>Emergency Medicine </a:t>
            </a:r>
            <a:endParaRPr lang="en-US" dirty="0">
              <a:sym typeface="Calibri (MS)"/>
            </a:endParaRPr>
          </a:p>
          <a:p>
            <a:pPr marL="191135" lvl="1">
              <a:lnSpc>
                <a:spcPts val="2477"/>
              </a:lnSpc>
            </a:pPr>
            <a:r>
              <a:rPr lang="en-US" sz="1400" dirty="0">
                <a:solidFill>
                  <a:srgbClr val="D02131"/>
                </a:solidFill>
                <a:latin typeface="Calibri (MS)"/>
                <a:ea typeface="Calibri (MS)"/>
                <a:cs typeface="Calibri (MS)"/>
                <a:sym typeface="Calibri (MS)"/>
              </a:rPr>
              <a:t>(at least ONE EM away rotation)   </a:t>
            </a:r>
            <a:endParaRPr lang="en-US" dirty="0">
              <a:ea typeface="Calibri"/>
              <a:cs typeface="Calibri"/>
            </a:endParaRPr>
          </a:p>
        </p:txBody>
      </p:sp>
      <p:sp>
        <p:nvSpPr>
          <p:cNvPr id="5" name="TextBox 5"/>
          <p:cNvSpPr txBox="1"/>
          <p:nvPr/>
        </p:nvSpPr>
        <p:spPr>
          <a:xfrm>
            <a:off x="2523590" y="2897051"/>
            <a:ext cx="1872894" cy="1249637"/>
          </a:xfrm>
          <a:prstGeom prst="rect">
            <a:avLst/>
          </a:prstGeom>
        </p:spPr>
        <p:txBody>
          <a:bodyPr lIns="0" tIns="0" rIns="0" bIns="0" rtlCol="0" anchor="t">
            <a:spAutoFit/>
          </a:bodyPr>
          <a:lstStyle/>
          <a:p>
            <a:pPr marL="381635" lvl="1" indent="-190500">
              <a:lnSpc>
                <a:spcPts val="2477"/>
              </a:lnSpc>
              <a:buFont typeface="Arial"/>
              <a:buChar char="•"/>
            </a:pPr>
            <a:r>
              <a:rPr lang="en-US" sz="1400" dirty="0">
                <a:solidFill>
                  <a:srgbClr val="D02131"/>
                </a:solidFill>
                <a:latin typeface="Calibri (MS)"/>
                <a:ea typeface="Calibri (MS)"/>
                <a:cs typeface="Calibri (MS)"/>
                <a:sym typeface="Calibri (MS)"/>
              </a:rPr>
              <a:t>Child Neurology</a:t>
            </a:r>
            <a:endParaRPr lang="en-US" sz="1400" dirty="0">
              <a:solidFill>
                <a:srgbClr val="D02131"/>
              </a:solidFill>
              <a:latin typeface="Calibri (MS)"/>
              <a:ea typeface="Calibri (MS)"/>
              <a:cs typeface="Calibri (MS)"/>
            </a:endParaRPr>
          </a:p>
          <a:p>
            <a:pPr marL="381635" lvl="1" indent="-190500">
              <a:lnSpc>
                <a:spcPts val="2477"/>
              </a:lnSpc>
              <a:buFont typeface="Arial"/>
              <a:buChar char="•"/>
            </a:pPr>
            <a:r>
              <a:rPr lang="en-US" sz="1400" dirty="0">
                <a:solidFill>
                  <a:srgbClr val="D02131"/>
                </a:solidFill>
                <a:latin typeface="Calibri (MS)"/>
                <a:ea typeface="Calibri (MS)"/>
                <a:cs typeface="Calibri (MS)"/>
                <a:sym typeface="Calibri (MS)"/>
              </a:rPr>
              <a:t>PM&amp;R</a:t>
            </a:r>
            <a:endParaRPr lang="en-US" sz="1400" dirty="0">
              <a:solidFill>
                <a:srgbClr val="D02131"/>
              </a:solidFill>
              <a:latin typeface="Calibri (MS)"/>
              <a:ea typeface="Calibri (MS)"/>
              <a:cs typeface="Calibri (MS)"/>
            </a:endParaRPr>
          </a:p>
          <a:p>
            <a:pPr marL="381635" lvl="1" indent="-190500">
              <a:lnSpc>
                <a:spcPts val="2477"/>
              </a:lnSpc>
              <a:buFont typeface="Arial"/>
              <a:buChar char="•"/>
            </a:pPr>
            <a:r>
              <a:rPr lang="en-US" sz="1400" dirty="0">
                <a:solidFill>
                  <a:srgbClr val="D02131"/>
                </a:solidFill>
                <a:latin typeface="Calibri (MS)"/>
                <a:ea typeface="Calibri (MS)"/>
                <a:cs typeface="Calibri (MS)"/>
                <a:sym typeface="Calibri (MS)"/>
              </a:rPr>
              <a:t>Specialties with no home program</a:t>
            </a:r>
            <a:endParaRPr lang="en-US" sz="1400" dirty="0">
              <a:solidFill>
                <a:srgbClr val="D02131"/>
              </a:solidFill>
              <a:latin typeface="Calibri (MS)"/>
              <a:ea typeface="Calibri (MS)"/>
              <a:cs typeface="Calibri (MS)"/>
            </a:endParaRPr>
          </a:p>
        </p:txBody>
      </p:sp>
      <p:sp>
        <p:nvSpPr>
          <p:cNvPr id="6" name="TextBox 6"/>
          <p:cNvSpPr txBox="1"/>
          <p:nvPr/>
        </p:nvSpPr>
        <p:spPr>
          <a:xfrm>
            <a:off x="4743779" y="2895854"/>
            <a:ext cx="1868341" cy="2215735"/>
          </a:xfrm>
          <a:prstGeom prst="rect">
            <a:avLst/>
          </a:prstGeom>
        </p:spPr>
        <p:txBody>
          <a:bodyPr lIns="0" tIns="0" rIns="0" bIns="0" rtlCol="0" anchor="t">
            <a:spAutoFit/>
          </a:bodyPr>
          <a:lstStyle/>
          <a:p>
            <a:pPr marL="382002" lvl="1" indent="-191001">
              <a:lnSpc>
                <a:spcPts val="2477"/>
              </a:lnSpc>
              <a:buFont typeface="Arial"/>
              <a:buChar char="•"/>
            </a:pPr>
            <a:r>
              <a:rPr lang="en-US" sz="1400">
                <a:solidFill>
                  <a:srgbClr val="D02131"/>
                </a:solidFill>
                <a:latin typeface="Calibri (MS)"/>
                <a:ea typeface="Calibri (MS)"/>
                <a:cs typeface="Calibri (MS)"/>
                <a:sym typeface="Calibri (MS)"/>
              </a:rPr>
              <a:t>Dermatology</a:t>
            </a:r>
          </a:p>
          <a:p>
            <a:pPr marL="382002" lvl="1" indent="-191001">
              <a:lnSpc>
                <a:spcPts val="2477"/>
              </a:lnSpc>
              <a:buFont typeface="Arial"/>
              <a:buChar char="•"/>
            </a:pPr>
            <a:r>
              <a:rPr lang="en-US" sz="1400">
                <a:solidFill>
                  <a:srgbClr val="D02131"/>
                </a:solidFill>
                <a:latin typeface="Calibri (MS)"/>
                <a:ea typeface="Calibri (MS)"/>
                <a:cs typeface="Calibri (MS)"/>
                <a:sym typeface="Calibri (MS)"/>
              </a:rPr>
              <a:t>Neurosurgery</a:t>
            </a:r>
          </a:p>
          <a:p>
            <a:pPr marL="382002" lvl="1" indent="-191001">
              <a:lnSpc>
                <a:spcPts val="2477"/>
              </a:lnSpc>
              <a:buFont typeface="Arial"/>
              <a:buChar char="•"/>
            </a:pPr>
            <a:r>
              <a:rPr lang="en-US" sz="1400">
                <a:solidFill>
                  <a:srgbClr val="D02131"/>
                </a:solidFill>
                <a:latin typeface="Calibri (MS)"/>
                <a:ea typeface="Calibri (MS)"/>
                <a:cs typeface="Calibri (MS)"/>
                <a:sym typeface="Calibri (MS)"/>
              </a:rPr>
              <a:t>Ophthalmology</a:t>
            </a:r>
          </a:p>
          <a:p>
            <a:pPr marL="382002" lvl="1" indent="-191001">
              <a:lnSpc>
                <a:spcPts val="2477"/>
              </a:lnSpc>
              <a:buFont typeface="Arial"/>
              <a:buChar char="•"/>
            </a:pPr>
            <a:r>
              <a:rPr lang="en-US" sz="1400">
                <a:solidFill>
                  <a:srgbClr val="D02131"/>
                </a:solidFill>
                <a:latin typeface="Calibri (MS)"/>
                <a:ea typeface="Calibri (MS)"/>
                <a:cs typeface="Calibri (MS)"/>
                <a:sym typeface="Calibri (MS)"/>
              </a:rPr>
              <a:t>Orthopedic</a:t>
            </a:r>
          </a:p>
          <a:p>
            <a:pPr marL="382002" lvl="1" indent="-191001">
              <a:lnSpc>
                <a:spcPts val="2477"/>
              </a:lnSpc>
              <a:buFont typeface="Arial"/>
              <a:buChar char="•"/>
            </a:pPr>
            <a:r>
              <a:rPr lang="en-US" sz="1400">
                <a:solidFill>
                  <a:srgbClr val="D02131"/>
                </a:solidFill>
                <a:latin typeface="Calibri (MS)"/>
                <a:ea typeface="Calibri (MS)"/>
                <a:cs typeface="Calibri (MS)"/>
                <a:sym typeface="Calibri (MS)"/>
              </a:rPr>
              <a:t>Otolaryngology</a:t>
            </a:r>
          </a:p>
          <a:p>
            <a:pPr marL="382002" lvl="1" indent="-191001">
              <a:lnSpc>
                <a:spcPts val="2477"/>
              </a:lnSpc>
              <a:buFont typeface="Arial"/>
              <a:buChar char="•"/>
            </a:pPr>
            <a:r>
              <a:rPr lang="en-US" sz="1400">
                <a:solidFill>
                  <a:srgbClr val="D02131"/>
                </a:solidFill>
                <a:latin typeface="Calibri (MS)"/>
                <a:ea typeface="Calibri (MS)"/>
                <a:cs typeface="Calibri (MS)"/>
                <a:sym typeface="Calibri (MS)"/>
              </a:rPr>
              <a:t>Plastic Surgery</a:t>
            </a:r>
          </a:p>
          <a:p>
            <a:pPr marL="382002" lvl="1" indent="-191001">
              <a:lnSpc>
                <a:spcPts val="2477"/>
              </a:lnSpc>
              <a:buFont typeface="Arial"/>
              <a:buChar char="•"/>
            </a:pPr>
            <a:r>
              <a:rPr lang="en-US" sz="1400">
                <a:solidFill>
                  <a:srgbClr val="D02131"/>
                </a:solidFill>
                <a:latin typeface="Calibri (MS)"/>
                <a:ea typeface="Calibri (MS)"/>
                <a:cs typeface="Calibri (MS)"/>
                <a:sym typeface="Calibri (MS)"/>
              </a:rPr>
              <a:t>Urology</a:t>
            </a:r>
          </a:p>
        </p:txBody>
      </p:sp>
      <p:sp>
        <p:nvSpPr>
          <p:cNvPr id="7" name="TextBox 7"/>
          <p:cNvSpPr txBox="1"/>
          <p:nvPr/>
        </p:nvSpPr>
        <p:spPr>
          <a:xfrm>
            <a:off x="6838881" y="2895854"/>
            <a:ext cx="1971988" cy="1243097"/>
          </a:xfrm>
          <a:prstGeom prst="rect">
            <a:avLst/>
          </a:prstGeom>
        </p:spPr>
        <p:txBody>
          <a:bodyPr lIns="0" tIns="0" rIns="0" bIns="0" rtlCol="0" anchor="t">
            <a:spAutoFit/>
          </a:bodyPr>
          <a:lstStyle/>
          <a:p>
            <a:pPr marL="382002" lvl="1" indent="-191001">
              <a:lnSpc>
                <a:spcPts val="2477"/>
              </a:lnSpc>
              <a:buFont typeface="Arial"/>
              <a:buChar char="•"/>
            </a:pPr>
            <a:r>
              <a:rPr lang="en-US" sz="1400">
                <a:solidFill>
                  <a:srgbClr val="D02131"/>
                </a:solidFill>
                <a:latin typeface="Calibri (MS)"/>
                <a:ea typeface="Calibri (MS)"/>
                <a:cs typeface="Calibri (MS)"/>
                <a:sym typeface="Calibri (MS)"/>
              </a:rPr>
              <a:t>Anesthesiology</a:t>
            </a:r>
          </a:p>
          <a:p>
            <a:pPr marL="382002" lvl="1" indent="-191001">
              <a:lnSpc>
                <a:spcPts val="2477"/>
              </a:lnSpc>
              <a:buFont typeface="Arial"/>
              <a:buChar char="•"/>
            </a:pPr>
            <a:r>
              <a:rPr lang="en-US" sz="1400">
                <a:solidFill>
                  <a:srgbClr val="D02131"/>
                </a:solidFill>
                <a:latin typeface="Calibri (MS)"/>
                <a:ea typeface="Calibri (MS)"/>
                <a:cs typeface="Calibri (MS)"/>
                <a:sym typeface="Calibri (MS)"/>
              </a:rPr>
              <a:t>OBGYN</a:t>
            </a:r>
          </a:p>
          <a:p>
            <a:pPr marL="382002" lvl="1" indent="-191001">
              <a:lnSpc>
                <a:spcPts val="2477"/>
              </a:lnSpc>
              <a:buFont typeface="Arial"/>
              <a:buChar char="•"/>
            </a:pPr>
            <a:r>
              <a:rPr lang="en-US" sz="1400">
                <a:solidFill>
                  <a:srgbClr val="D02131"/>
                </a:solidFill>
                <a:latin typeface="Calibri (MS)"/>
                <a:ea typeface="Calibri (MS)"/>
                <a:cs typeface="Calibri (MS)"/>
                <a:sym typeface="Calibri (MS)"/>
              </a:rPr>
              <a:t>Psychiatry</a:t>
            </a:r>
          </a:p>
          <a:p>
            <a:pPr marL="382002" lvl="1" indent="-191001">
              <a:lnSpc>
                <a:spcPts val="2477"/>
              </a:lnSpc>
              <a:buFont typeface="Arial"/>
              <a:buChar char="•"/>
            </a:pPr>
            <a:r>
              <a:rPr lang="en-US" sz="1400">
                <a:solidFill>
                  <a:srgbClr val="D02131"/>
                </a:solidFill>
                <a:latin typeface="Calibri (MS)"/>
                <a:ea typeface="Calibri (MS)"/>
                <a:cs typeface="Calibri (MS)"/>
                <a:sym typeface="Calibri (MS)"/>
              </a:rPr>
              <a:t>Surgery/General </a:t>
            </a:r>
          </a:p>
        </p:txBody>
      </p:sp>
      <p:grpSp>
        <p:nvGrpSpPr>
          <p:cNvPr id="8" name="Group 8"/>
          <p:cNvGrpSpPr/>
          <p:nvPr/>
        </p:nvGrpSpPr>
        <p:grpSpPr>
          <a:xfrm>
            <a:off x="-179871" y="1134412"/>
            <a:ext cx="9503742" cy="152972"/>
            <a:chOff x="0" y="0"/>
            <a:chExt cx="5006086" cy="80578"/>
          </a:xfrm>
        </p:grpSpPr>
        <p:sp>
          <p:nvSpPr>
            <p:cNvPr id="9" name="Freeform 9"/>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10" name="TextBox 10"/>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5159" y="1114477"/>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graphicFrame>
        <p:nvGraphicFramePr>
          <p:cNvPr id="5" name="Table 5"/>
          <p:cNvGraphicFramePr>
            <a:graphicFrameLocks noGrp="1"/>
          </p:cNvGraphicFramePr>
          <p:nvPr>
            <p:extLst>
              <p:ext uri="{D42A27DB-BD31-4B8C-83A1-F6EECF244321}">
                <p14:modId xmlns:p14="http://schemas.microsoft.com/office/powerpoint/2010/main" val="1020548309"/>
              </p:ext>
            </p:extLst>
          </p:nvPr>
        </p:nvGraphicFramePr>
        <p:xfrm>
          <a:off x="95906" y="1963644"/>
          <a:ext cx="8960850" cy="4692062"/>
        </p:xfrm>
        <a:graphic>
          <a:graphicData uri="http://schemas.openxmlformats.org/drawingml/2006/table">
            <a:tbl>
              <a:tblPr/>
              <a:tblGrid>
                <a:gridCol w="4445709">
                  <a:extLst>
                    <a:ext uri="{9D8B030D-6E8A-4147-A177-3AD203B41FA5}">
                      <a16:colId xmlns:a16="http://schemas.microsoft.com/office/drawing/2014/main" val="20000"/>
                    </a:ext>
                  </a:extLst>
                </a:gridCol>
                <a:gridCol w="4515141">
                  <a:extLst>
                    <a:ext uri="{9D8B030D-6E8A-4147-A177-3AD203B41FA5}">
                      <a16:colId xmlns:a16="http://schemas.microsoft.com/office/drawing/2014/main" val="20001"/>
                    </a:ext>
                  </a:extLst>
                </a:gridCol>
              </a:tblGrid>
              <a:tr h="767377">
                <a:tc>
                  <a:txBody>
                    <a:bodyPr/>
                    <a:lstStyle/>
                    <a:p>
                      <a:pPr algn="ctr">
                        <a:lnSpc>
                          <a:spcPct val="100000"/>
                        </a:lnSpc>
                        <a:defRPr/>
                      </a:pPr>
                      <a:r>
                        <a:rPr lang="en-US" sz="3300" b="1">
                          <a:solidFill>
                            <a:srgbClr val="000000"/>
                          </a:solidFill>
                          <a:latin typeface="Calibri (MS) Bold"/>
                          <a:ea typeface="Calibri (MS) Bold"/>
                          <a:cs typeface="Calibri (MS) Bold"/>
                          <a:sym typeface="Calibri (MS) Bold"/>
                        </a:rPr>
                        <a:t>Opportunities</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00000"/>
                        </a:lnSpc>
                        <a:defRPr/>
                      </a:pPr>
                      <a:r>
                        <a:rPr lang="en-US" sz="3300" b="1">
                          <a:solidFill>
                            <a:srgbClr val="000000"/>
                          </a:solidFill>
                          <a:latin typeface="Calibri (MS) Bold"/>
                          <a:ea typeface="Calibri (MS) Bold"/>
                          <a:cs typeface="Calibri (MS) Bold"/>
                          <a:sym typeface="Calibri (MS) Bold"/>
                        </a:rPr>
                        <a:t>Challenges</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24685">
                <a:tc>
                  <a:txBody>
                    <a:bodyPr/>
                    <a:lstStyle/>
                    <a:p>
                      <a:pPr algn="ctr">
                        <a:lnSpc>
                          <a:spcPts val="2659"/>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Freeform 6"/>
          <p:cNvSpPr/>
          <p:nvPr/>
        </p:nvSpPr>
        <p:spPr>
          <a:xfrm>
            <a:off x="7007832" y="1264522"/>
            <a:ext cx="998748" cy="699123"/>
          </a:xfrm>
          <a:custGeom>
            <a:avLst/>
            <a:gdLst/>
            <a:ahLst/>
            <a:cxnLst/>
            <a:rect l="l" t="t" r="r" b="b"/>
            <a:pathLst>
              <a:path w="1997495" h="1398246">
                <a:moveTo>
                  <a:pt x="0" y="0"/>
                </a:moveTo>
                <a:lnTo>
                  <a:pt x="1997495" y="0"/>
                </a:lnTo>
                <a:lnTo>
                  <a:pt x="1997495" y="1398246"/>
                </a:lnTo>
                <a:lnTo>
                  <a:pt x="0" y="1398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7" name="TextBox 7"/>
          <p:cNvSpPr txBox="1"/>
          <p:nvPr/>
        </p:nvSpPr>
        <p:spPr>
          <a:xfrm>
            <a:off x="1943904" y="1378302"/>
            <a:ext cx="5247531" cy="474489"/>
          </a:xfrm>
          <a:prstGeom prst="rect">
            <a:avLst/>
          </a:prstGeom>
        </p:spPr>
        <p:txBody>
          <a:bodyPr wrap="square" lIns="0" tIns="0" rIns="0" bIns="0" rtlCol="0" anchor="t">
            <a:spAutoFit/>
          </a:bodyPr>
          <a:lstStyle/>
          <a:p>
            <a:pPr>
              <a:lnSpc>
                <a:spcPts val="3742"/>
              </a:lnSpc>
            </a:pPr>
            <a:r>
              <a:rPr lang="en-US" sz="3981" b="1">
                <a:solidFill>
                  <a:srgbClr val="D02131"/>
                </a:solidFill>
                <a:latin typeface="Calibri (MS) Bold"/>
                <a:ea typeface="Calibri (MS) Bold"/>
                <a:cs typeface="Calibri (MS) Bold"/>
                <a:sym typeface="Calibri (MS) Bold"/>
              </a:rPr>
              <a:t>Factors to Consider</a:t>
            </a:r>
          </a:p>
        </p:txBody>
      </p:sp>
      <p:sp>
        <p:nvSpPr>
          <p:cNvPr id="8" name="TextBox 8"/>
          <p:cNvSpPr txBox="1"/>
          <p:nvPr/>
        </p:nvSpPr>
        <p:spPr>
          <a:xfrm>
            <a:off x="182799" y="3069047"/>
            <a:ext cx="4300807" cy="3382401"/>
          </a:xfrm>
          <a:prstGeom prst="rect">
            <a:avLst/>
          </a:prstGeom>
        </p:spPr>
        <p:txBody>
          <a:bodyPr lIns="0" tIns="0" rIns="0" bIns="0" rtlCol="0" anchor="t">
            <a:spAutoFit/>
          </a:bodyPr>
          <a:lstStyle/>
          <a:p>
            <a:pPr>
              <a:lnSpc>
                <a:spcPts val="1680"/>
              </a:lnSpc>
              <a:spcBef>
                <a:spcPct val="0"/>
              </a:spcBef>
            </a:pPr>
            <a:r>
              <a:rPr lang="en-US" sz="1200" b="1">
                <a:solidFill>
                  <a:srgbClr val="000000"/>
                </a:solidFill>
                <a:latin typeface="Calibri (MS) Bold"/>
                <a:ea typeface="Calibri (MS) Bold"/>
                <a:cs typeface="Calibri (MS) Bold"/>
                <a:sym typeface="Calibri (MS) Bold"/>
              </a:rPr>
              <a:t>Exposure to Different Clinical Settings</a:t>
            </a:r>
          </a:p>
          <a:p>
            <a:pPr marL="237490" lvl="1" indent="-118745">
              <a:lnSpc>
                <a:spcPts val="1540"/>
              </a:lnSpc>
              <a:buFont typeface="Arial"/>
              <a:buChar char="•"/>
            </a:pPr>
            <a:r>
              <a:rPr lang="en-US" sz="1100">
                <a:solidFill>
                  <a:srgbClr val="000000"/>
                </a:solidFill>
                <a:latin typeface="Calibri (MS)"/>
                <a:ea typeface="Calibri (MS)"/>
                <a:cs typeface="Calibri (MS)"/>
                <a:sym typeface="Calibri (MS)"/>
              </a:rPr>
              <a:t>New hospital system, patient population, and workflow - can broaden clinical perspective</a:t>
            </a:r>
          </a:p>
          <a:p>
            <a:pPr>
              <a:lnSpc>
                <a:spcPts val="1680"/>
              </a:lnSpc>
              <a:spcBef>
                <a:spcPct val="0"/>
              </a:spcBef>
            </a:pPr>
            <a:r>
              <a:rPr lang="en-US" sz="1200" b="1">
                <a:solidFill>
                  <a:srgbClr val="000000"/>
                </a:solidFill>
                <a:latin typeface="Calibri (MS) Bold"/>
                <a:ea typeface="Calibri (MS) Bold"/>
                <a:cs typeface="Calibri (MS) Bold"/>
                <a:sym typeface="Calibri (MS) Bold"/>
              </a:rPr>
              <a:t>Networking Opportunities</a:t>
            </a:r>
          </a:p>
          <a:p>
            <a:pPr marL="237490" lvl="1" indent="-118745">
              <a:lnSpc>
                <a:spcPts val="1540"/>
              </a:lnSpc>
              <a:buFont typeface="Arial"/>
              <a:buChar char="•"/>
            </a:pPr>
            <a:r>
              <a:rPr lang="en-US" sz="1100">
                <a:solidFill>
                  <a:srgbClr val="000000"/>
                </a:solidFill>
                <a:latin typeface="Calibri (MS)"/>
                <a:ea typeface="Calibri (MS)"/>
                <a:cs typeface="Calibri (MS)"/>
                <a:sym typeface="Calibri (MS)"/>
              </a:rPr>
              <a:t>Build relationships with faculty and residents at another institution, which can help if you’re considering applying there for residency</a:t>
            </a:r>
          </a:p>
          <a:p>
            <a:pPr>
              <a:lnSpc>
                <a:spcPts val="1680"/>
              </a:lnSpc>
              <a:spcBef>
                <a:spcPct val="0"/>
              </a:spcBef>
            </a:pPr>
            <a:r>
              <a:rPr lang="en-US" sz="1200" b="1">
                <a:solidFill>
                  <a:srgbClr val="000000"/>
                </a:solidFill>
                <a:latin typeface="Calibri (MS) Bold"/>
                <a:ea typeface="Calibri (MS) Bold"/>
                <a:cs typeface="Calibri (MS) Bold"/>
                <a:sym typeface="Calibri (MS) Bold"/>
              </a:rPr>
              <a:t>Showcase Your Skills</a:t>
            </a:r>
          </a:p>
          <a:p>
            <a:pPr marL="237490" lvl="1" indent="-118745">
              <a:lnSpc>
                <a:spcPts val="1540"/>
              </a:lnSpc>
              <a:buFont typeface="Arial"/>
              <a:buChar char="•"/>
            </a:pPr>
            <a:r>
              <a:rPr lang="en-US" sz="1100">
                <a:solidFill>
                  <a:srgbClr val="000000"/>
                </a:solidFill>
                <a:latin typeface="Calibri (MS)"/>
                <a:ea typeface="Calibri (MS)"/>
                <a:cs typeface="Calibri (MS)"/>
                <a:sym typeface="Calibri (MS)"/>
              </a:rPr>
              <a:t>Performing well on an away rotation can strengthen your application and potentially lead to strong letters of recommendation</a:t>
            </a:r>
          </a:p>
          <a:p>
            <a:pPr>
              <a:lnSpc>
                <a:spcPts val="1680"/>
              </a:lnSpc>
              <a:spcBef>
                <a:spcPct val="0"/>
              </a:spcBef>
            </a:pPr>
            <a:r>
              <a:rPr lang="en-US" sz="1200" b="1">
                <a:solidFill>
                  <a:srgbClr val="000000"/>
                </a:solidFill>
                <a:latin typeface="Calibri (MS) Bold"/>
                <a:ea typeface="Calibri (MS) Bold"/>
                <a:cs typeface="Calibri (MS) Bold"/>
                <a:sym typeface="Calibri (MS) Bold"/>
              </a:rPr>
              <a:t>Clarify Career Goals</a:t>
            </a:r>
          </a:p>
          <a:p>
            <a:pPr marL="237490" lvl="1" indent="-118745">
              <a:lnSpc>
                <a:spcPts val="1540"/>
              </a:lnSpc>
              <a:buFont typeface="Arial"/>
              <a:buChar char="•"/>
            </a:pPr>
            <a:r>
              <a:rPr lang="en-US" sz="1100">
                <a:solidFill>
                  <a:srgbClr val="000000"/>
                </a:solidFill>
                <a:latin typeface="Calibri (MS)"/>
                <a:ea typeface="Calibri (MS)"/>
                <a:cs typeface="Calibri (MS)"/>
                <a:sym typeface="Calibri (MS)"/>
              </a:rPr>
              <a:t>“Test-drive” program or specialty environment -see if learning style aligns with your goals before committing</a:t>
            </a:r>
          </a:p>
          <a:p>
            <a:pPr>
              <a:lnSpc>
                <a:spcPts val="1680"/>
              </a:lnSpc>
              <a:spcBef>
                <a:spcPct val="0"/>
              </a:spcBef>
            </a:pPr>
            <a:r>
              <a:rPr lang="en-US" sz="1200" b="1">
                <a:solidFill>
                  <a:srgbClr val="000000"/>
                </a:solidFill>
                <a:latin typeface="Calibri (MS) Bold"/>
                <a:ea typeface="Calibri (MS) Bold"/>
                <a:cs typeface="Calibri (MS) Bold"/>
                <a:sym typeface="Calibri (MS) Bold"/>
              </a:rPr>
              <a:t>Learn Unique Techniques or Resources</a:t>
            </a:r>
          </a:p>
          <a:p>
            <a:pPr marL="237490" lvl="1" indent="-118745">
              <a:lnSpc>
                <a:spcPts val="1540"/>
              </a:lnSpc>
              <a:buFont typeface="Arial"/>
              <a:buChar char="•"/>
            </a:pPr>
            <a:r>
              <a:rPr lang="en-US" sz="1100">
                <a:solidFill>
                  <a:srgbClr val="000000"/>
                </a:solidFill>
                <a:latin typeface="Calibri (MS)"/>
                <a:ea typeface="Calibri (MS)"/>
                <a:cs typeface="Calibri (MS)"/>
                <a:sym typeface="Calibri (MS)"/>
              </a:rPr>
              <a:t>Specialized procedures or technology you might not see at your home</a:t>
            </a:r>
          </a:p>
        </p:txBody>
      </p:sp>
      <p:sp>
        <p:nvSpPr>
          <p:cNvPr id="9" name="TextBox 9"/>
          <p:cNvSpPr txBox="1"/>
          <p:nvPr/>
        </p:nvSpPr>
        <p:spPr>
          <a:xfrm>
            <a:off x="4729966" y="3069047"/>
            <a:ext cx="4318128" cy="2997680"/>
          </a:xfrm>
          <a:prstGeom prst="rect">
            <a:avLst/>
          </a:prstGeom>
        </p:spPr>
        <p:txBody>
          <a:bodyPr lIns="0" tIns="0" rIns="0" bIns="0" rtlCol="0" anchor="t">
            <a:spAutoFit/>
          </a:bodyPr>
          <a:lstStyle/>
          <a:p>
            <a:pPr>
              <a:lnSpc>
                <a:spcPts val="1656"/>
              </a:lnSpc>
            </a:pPr>
            <a:r>
              <a:rPr lang="en-US" sz="1200" b="1">
                <a:solidFill>
                  <a:srgbClr val="000000"/>
                </a:solidFill>
                <a:latin typeface="Calibri (MS) Bold"/>
                <a:ea typeface="Calibri (MS) Bold"/>
                <a:cs typeface="Calibri (MS) Bold"/>
                <a:sym typeface="Calibri (MS) Bold"/>
              </a:rPr>
              <a:t>Financial Cost</a:t>
            </a:r>
          </a:p>
          <a:p>
            <a:pPr marL="237491" lvl="1" indent="-118746">
              <a:lnSpc>
                <a:spcPts val="1518"/>
              </a:lnSpc>
              <a:buFont typeface="Arial"/>
              <a:buChar char="•"/>
            </a:pPr>
            <a:r>
              <a:rPr lang="en-US" sz="1100">
                <a:solidFill>
                  <a:srgbClr val="000000"/>
                </a:solidFill>
                <a:latin typeface="Calibri (MS)"/>
                <a:ea typeface="Calibri (MS)"/>
                <a:cs typeface="Calibri (MS)"/>
                <a:sym typeface="Calibri (MS)"/>
              </a:rPr>
              <a:t>Travel, housing, and application fees;  Some rotations are in high-cost cities.</a:t>
            </a:r>
          </a:p>
          <a:p>
            <a:pPr>
              <a:lnSpc>
                <a:spcPts val="1656"/>
              </a:lnSpc>
            </a:pPr>
            <a:r>
              <a:rPr lang="en-US" sz="1200" b="1">
                <a:solidFill>
                  <a:srgbClr val="000000"/>
                </a:solidFill>
                <a:latin typeface="Calibri (MS) Bold"/>
                <a:ea typeface="Calibri (MS) Bold"/>
                <a:cs typeface="Calibri (MS) Bold"/>
                <a:sym typeface="Calibri (MS) Bold"/>
              </a:rPr>
              <a:t>Stress and Adjustment</a:t>
            </a:r>
          </a:p>
          <a:p>
            <a:pPr marL="237491" lvl="1" indent="-118746">
              <a:lnSpc>
                <a:spcPts val="1518"/>
              </a:lnSpc>
              <a:buFont typeface="Arial"/>
              <a:buChar char="•"/>
            </a:pPr>
            <a:r>
              <a:rPr lang="en-US" sz="1100">
                <a:solidFill>
                  <a:srgbClr val="000000"/>
                </a:solidFill>
                <a:latin typeface="Calibri (MS)"/>
                <a:ea typeface="Calibri (MS)"/>
                <a:cs typeface="Calibri (MS)"/>
                <a:sym typeface="Calibri (MS)"/>
              </a:rPr>
              <a:t>Adapting to a new environment, EMR system, and expectations can be stressful.</a:t>
            </a:r>
          </a:p>
          <a:p>
            <a:pPr>
              <a:lnSpc>
                <a:spcPts val="1656"/>
              </a:lnSpc>
            </a:pPr>
            <a:r>
              <a:rPr lang="en-US" sz="1200" b="1">
                <a:solidFill>
                  <a:srgbClr val="000000"/>
                </a:solidFill>
                <a:latin typeface="Calibri (MS) Bold"/>
                <a:ea typeface="Calibri (MS) Bold"/>
                <a:cs typeface="Calibri (MS) Bold"/>
                <a:sym typeface="Calibri (MS) Bold"/>
              </a:rPr>
              <a:t>Limited Time to Impress</a:t>
            </a:r>
          </a:p>
          <a:p>
            <a:pPr marL="237491" lvl="1" indent="-118746">
              <a:lnSpc>
                <a:spcPts val="1518"/>
              </a:lnSpc>
              <a:buFont typeface="Arial"/>
              <a:buChar char="•"/>
            </a:pPr>
            <a:r>
              <a:rPr lang="en-US" sz="1100">
                <a:solidFill>
                  <a:srgbClr val="000000"/>
                </a:solidFill>
                <a:latin typeface="Calibri (MS)"/>
                <a:ea typeface="Calibri (MS)"/>
                <a:cs typeface="Calibri (MS)"/>
                <a:sym typeface="Calibri (MS)"/>
              </a:rPr>
              <a:t>You have only a few weeks to make a strong impression, which can feel high-pressure. </a:t>
            </a:r>
          </a:p>
          <a:p>
            <a:pPr>
              <a:lnSpc>
                <a:spcPts val="1656"/>
              </a:lnSpc>
            </a:pPr>
            <a:r>
              <a:rPr lang="en-US" sz="1200" b="1">
                <a:solidFill>
                  <a:srgbClr val="000000"/>
                </a:solidFill>
                <a:latin typeface="Calibri (MS) Bold"/>
                <a:ea typeface="Calibri (MS) Bold"/>
                <a:cs typeface="Calibri (MS) Bold"/>
                <a:sym typeface="Calibri (MS) Bold"/>
              </a:rPr>
              <a:t>Risk of Burnout</a:t>
            </a:r>
          </a:p>
          <a:p>
            <a:pPr marL="237491" lvl="1" indent="-118746">
              <a:lnSpc>
                <a:spcPts val="1518"/>
              </a:lnSpc>
              <a:buFont typeface="Arial"/>
              <a:buChar char="•"/>
            </a:pPr>
            <a:r>
              <a:rPr lang="en-US" sz="1100">
                <a:solidFill>
                  <a:srgbClr val="000000"/>
                </a:solidFill>
                <a:latin typeface="Calibri (MS)"/>
                <a:ea typeface="Calibri (MS)"/>
                <a:cs typeface="Calibri (MS)"/>
                <a:sym typeface="Calibri (MS)"/>
              </a:rPr>
              <a:t>Away rotations often occur during busy periods -added travel and logistics can be exhausting.</a:t>
            </a:r>
          </a:p>
          <a:p>
            <a:pPr>
              <a:lnSpc>
                <a:spcPts val="1656"/>
              </a:lnSpc>
            </a:pPr>
            <a:r>
              <a:rPr lang="en-US" sz="1200" b="1">
                <a:solidFill>
                  <a:srgbClr val="000000"/>
                </a:solidFill>
                <a:latin typeface="Calibri (MS) Bold"/>
                <a:ea typeface="Calibri (MS) Bold"/>
                <a:cs typeface="Calibri (MS) Bold"/>
                <a:sym typeface="Calibri (MS) Bold"/>
              </a:rPr>
              <a:t>Uncertainty</a:t>
            </a:r>
          </a:p>
          <a:p>
            <a:pPr marL="237491" lvl="1" indent="-118746">
              <a:lnSpc>
                <a:spcPts val="1518"/>
              </a:lnSpc>
              <a:buFont typeface="Arial"/>
              <a:buChar char="•"/>
            </a:pPr>
            <a:r>
              <a:rPr lang="en-US" sz="1100">
                <a:solidFill>
                  <a:srgbClr val="000000"/>
                </a:solidFill>
                <a:latin typeface="Calibri (MS)"/>
                <a:ea typeface="Calibri (MS)"/>
                <a:cs typeface="Calibri (MS)"/>
                <a:sym typeface="Calibri (MS)"/>
              </a:rPr>
              <a:t>No guarantee the rotation will lead to an interview or match advantage, so the return on investment can vary.</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9728" y="1978152"/>
            <a:ext cx="8695944" cy="3993914"/>
          </a:xfrm>
          <a:prstGeom prst="rect">
            <a:avLst/>
          </a:prstGeom>
        </p:spPr>
        <p:txBody>
          <a:bodyPr wrap="square" lIns="0" tIns="0" rIns="0" bIns="0" rtlCol="0" anchor="t">
            <a:spAutoFit/>
          </a:bodyPr>
          <a:lstStyle/>
          <a:p>
            <a:pPr>
              <a:lnSpc>
                <a:spcPts val="2875"/>
              </a:lnSpc>
            </a:pPr>
            <a:r>
              <a:rPr lang="en-US" sz="2054">
                <a:solidFill>
                  <a:srgbClr val="000000"/>
                </a:solidFill>
                <a:latin typeface="Calibri (MS)"/>
                <a:ea typeface="Calibri (MS)"/>
                <a:cs typeface="Calibri (MS)"/>
                <a:sym typeface="Calibri (MS)"/>
              </a:rPr>
              <a:t>✅ </a:t>
            </a:r>
            <a:r>
              <a:rPr lang="en-US" sz="2054" b="1">
                <a:solidFill>
                  <a:srgbClr val="000000"/>
                </a:solidFill>
                <a:latin typeface="Calibri (MS) Bold"/>
                <a:ea typeface="Calibri (MS) Bold"/>
                <a:cs typeface="Calibri (MS) Bold"/>
                <a:sym typeface="Calibri (MS) Bold"/>
              </a:rPr>
              <a:t>Plan Ahead</a:t>
            </a:r>
          </a:p>
          <a:p>
            <a:pPr>
              <a:lnSpc>
                <a:spcPts val="2239"/>
              </a:lnSpc>
            </a:pPr>
            <a:r>
              <a:rPr lang="en-US" sz="1599">
                <a:solidFill>
                  <a:srgbClr val="000000"/>
                </a:solidFill>
                <a:latin typeface="Calibri (MS)"/>
                <a:ea typeface="Calibri (MS)"/>
                <a:cs typeface="Calibri (MS)"/>
                <a:sym typeface="Calibri (MS)"/>
              </a:rPr>
              <a:t>Apply early through VSLO and research programs. </a:t>
            </a:r>
          </a:p>
          <a:p>
            <a:pPr>
              <a:lnSpc>
                <a:spcPts val="2239"/>
              </a:lnSpc>
            </a:pPr>
            <a:endParaRPr lang="en-US" sz="1599">
              <a:solidFill>
                <a:srgbClr val="000000"/>
              </a:solidFill>
              <a:latin typeface="Calibri (MS)"/>
              <a:ea typeface="Calibri (MS)"/>
              <a:cs typeface="Calibri (MS)"/>
              <a:sym typeface="Calibri (MS)"/>
            </a:endParaRPr>
          </a:p>
          <a:p>
            <a:pPr>
              <a:lnSpc>
                <a:spcPts val="2875"/>
              </a:lnSpc>
            </a:pPr>
            <a:r>
              <a:rPr lang="en-US" sz="2054">
                <a:solidFill>
                  <a:srgbClr val="000000"/>
                </a:solidFill>
                <a:latin typeface="Calibri (MS)"/>
                <a:ea typeface="Calibri (MS)"/>
                <a:cs typeface="Calibri (MS)"/>
                <a:sym typeface="Calibri (MS)"/>
              </a:rPr>
              <a:t>✅</a:t>
            </a:r>
            <a:r>
              <a:rPr lang="en-US" sz="2054" b="1">
                <a:solidFill>
                  <a:srgbClr val="000000"/>
                </a:solidFill>
                <a:latin typeface="Calibri (MS) Bold"/>
                <a:ea typeface="Calibri (MS) Bold"/>
                <a:cs typeface="Calibri (MS) Bold"/>
                <a:sym typeface="Calibri (MS) Bold"/>
              </a:rPr>
              <a:t>Understand the True Cost</a:t>
            </a:r>
          </a:p>
          <a:p>
            <a:pPr>
              <a:lnSpc>
                <a:spcPts val="2239"/>
              </a:lnSpc>
            </a:pPr>
            <a:r>
              <a:rPr lang="en-US" sz="1599">
                <a:solidFill>
                  <a:srgbClr val="000000"/>
                </a:solidFill>
                <a:latin typeface="Calibri (MS)"/>
                <a:ea typeface="Calibri (MS)"/>
                <a:cs typeface="Calibri (MS)"/>
                <a:sym typeface="Calibri (MS)"/>
              </a:rPr>
              <a:t>Away rotations costs vary. Conduct diligent and thorough research, especially from a cost-of-living standpoint. Budget early and include application fees, transportation, housing, meals, and any additional costs like parking. </a:t>
            </a:r>
          </a:p>
          <a:p>
            <a:pPr>
              <a:lnSpc>
                <a:spcPts val="2239"/>
              </a:lnSpc>
              <a:spcBef>
                <a:spcPct val="0"/>
              </a:spcBef>
            </a:pPr>
            <a:endParaRPr lang="en-US" sz="1599">
              <a:solidFill>
                <a:srgbClr val="000000"/>
              </a:solidFill>
              <a:latin typeface="Calibri (MS)"/>
              <a:ea typeface="Calibri (MS)"/>
              <a:cs typeface="Calibri (MS)"/>
              <a:sym typeface="Calibri (MS)"/>
            </a:endParaRPr>
          </a:p>
          <a:p>
            <a:pPr>
              <a:lnSpc>
                <a:spcPts val="2875"/>
              </a:lnSpc>
              <a:spcBef>
                <a:spcPct val="0"/>
              </a:spcBef>
            </a:pPr>
            <a:r>
              <a:rPr lang="en-US" sz="2054">
                <a:solidFill>
                  <a:srgbClr val="000000"/>
                </a:solidFill>
                <a:latin typeface="Calibri (MS)"/>
                <a:ea typeface="Calibri (MS)"/>
                <a:cs typeface="Calibri (MS)"/>
                <a:sym typeface="Calibri (MS)"/>
              </a:rPr>
              <a:t>✅</a:t>
            </a:r>
            <a:r>
              <a:rPr lang="en-US" sz="2054" b="1">
                <a:solidFill>
                  <a:srgbClr val="000000"/>
                </a:solidFill>
                <a:latin typeface="Calibri (MS) Bold"/>
                <a:ea typeface="Calibri (MS) Bold"/>
                <a:cs typeface="Calibri (MS) Bold"/>
                <a:sym typeface="Calibri (MS) Bold"/>
              </a:rPr>
              <a:t> Explore Financial Aid Options / Meet with OSA Financial Aid Team </a:t>
            </a:r>
          </a:p>
          <a:p>
            <a:pPr>
              <a:lnSpc>
                <a:spcPts val="2239"/>
              </a:lnSpc>
              <a:spcBef>
                <a:spcPct val="0"/>
              </a:spcBef>
            </a:pPr>
            <a:r>
              <a:rPr lang="en-US" sz="1599">
                <a:solidFill>
                  <a:srgbClr val="000000"/>
                </a:solidFill>
                <a:latin typeface="Calibri (MS)"/>
                <a:ea typeface="Calibri (MS)"/>
                <a:cs typeface="Calibri (MS)"/>
                <a:sym typeface="Calibri (MS)"/>
              </a:rPr>
              <a:t>Some schools allow students to request a Cost of Attendance (COA) increase for away rotations, enabling additional federal loans. </a:t>
            </a:r>
          </a:p>
          <a:p>
            <a:pPr>
              <a:lnSpc>
                <a:spcPts val="2239"/>
              </a:lnSpc>
              <a:spcBef>
                <a:spcPct val="0"/>
              </a:spcBef>
            </a:pPr>
            <a:endParaRPr lang="en-US" sz="1599">
              <a:solidFill>
                <a:srgbClr val="000000"/>
              </a:solidFill>
              <a:latin typeface="Calibri (MS)"/>
              <a:ea typeface="Calibri (MS)"/>
              <a:cs typeface="Calibri (MS)"/>
              <a:sym typeface="Calibri (MS)"/>
            </a:endParaRPr>
          </a:p>
          <a:p>
            <a:pPr algn="ctr">
              <a:lnSpc>
                <a:spcPts val="2884"/>
              </a:lnSpc>
              <a:spcBef>
                <a:spcPct val="0"/>
              </a:spcBef>
            </a:pPr>
            <a:r>
              <a:rPr lang="en-US" sz="2060">
                <a:solidFill>
                  <a:srgbClr val="000000"/>
                </a:solidFill>
                <a:latin typeface="Calibri (MS)"/>
                <a:ea typeface="Calibri (MS)"/>
                <a:cs typeface="Calibri (MS)"/>
                <a:sym typeface="Calibri (MS)"/>
              </a:rPr>
              <a:t>Questions? Contact </a:t>
            </a:r>
            <a:r>
              <a:rPr lang="en-US" sz="2060" u="sng">
                <a:solidFill>
                  <a:srgbClr val="000000"/>
                </a:solidFill>
                <a:latin typeface="Calibri (MS)"/>
                <a:ea typeface="Calibri (MS)"/>
                <a:cs typeface="Calibri (MS)"/>
                <a:sym typeface="Calibri (MS)"/>
                <a:hlinkClick r:id="rId3" tooltip="mailto:JuanitaSimmons@som.umaryland.edu"/>
              </a:rPr>
              <a:t>Juanita Simmons</a:t>
            </a:r>
            <a:r>
              <a:rPr lang="en-US" sz="2060">
                <a:solidFill>
                  <a:srgbClr val="000000"/>
                </a:solidFill>
                <a:latin typeface="Calibri (MS)"/>
                <a:ea typeface="Calibri (MS)"/>
                <a:cs typeface="Calibri (MS)"/>
                <a:sym typeface="Calibri (MS)"/>
              </a:rPr>
              <a:t> or </a:t>
            </a:r>
            <a:r>
              <a:rPr lang="en-US" sz="2060" u="sng">
                <a:solidFill>
                  <a:srgbClr val="000000"/>
                </a:solidFill>
                <a:latin typeface="Calibri (MS)"/>
                <a:ea typeface="Calibri (MS)"/>
                <a:cs typeface="Calibri (MS)"/>
                <a:sym typeface="Calibri (MS)"/>
                <a:hlinkClick r:id="rId4" tooltip="mailto:scascio@som.umaryland.edu"/>
              </a:rPr>
              <a:t>Sofia Cascio</a:t>
            </a:r>
          </a:p>
        </p:txBody>
      </p:sp>
      <p:grpSp>
        <p:nvGrpSpPr>
          <p:cNvPr id="3" name="Group 3"/>
          <p:cNvGrpSpPr/>
          <p:nvPr/>
        </p:nvGrpSpPr>
        <p:grpSpPr>
          <a:xfrm>
            <a:off x="-179871" y="1134412"/>
            <a:ext cx="9503742" cy="152972"/>
            <a:chOff x="0" y="0"/>
            <a:chExt cx="5006086" cy="80578"/>
          </a:xfrm>
        </p:grpSpPr>
        <p:sp>
          <p:nvSpPr>
            <p:cNvPr id="4" name="Freeform 4"/>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5" name="TextBox 5"/>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6" name="Freeform 6"/>
          <p:cNvSpPr/>
          <p:nvPr/>
        </p:nvSpPr>
        <p:spPr>
          <a:xfrm>
            <a:off x="7417511" y="1978152"/>
            <a:ext cx="1066323" cy="1070336"/>
          </a:xfrm>
          <a:custGeom>
            <a:avLst/>
            <a:gdLst/>
            <a:ahLst/>
            <a:cxnLst/>
            <a:rect l="l" t="t" r="r" b="b"/>
            <a:pathLst>
              <a:path w="2132645" h="2140672">
                <a:moveTo>
                  <a:pt x="0" y="0"/>
                </a:moveTo>
                <a:lnTo>
                  <a:pt x="2132645" y="0"/>
                </a:lnTo>
                <a:lnTo>
                  <a:pt x="2132645" y="2140673"/>
                </a:lnTo>
                <a:lnTo>
                  <a:pt x="0" y="21406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7" name="Freeform 7"/>
          <p:cNvSpPr/>
          <p:nvPr/>
        </p:nvSpPr>
        <p:spPr>
          <a:xfrm>
            <a:off x="3055549" y="5002153"/>
            <a:ext cx="350468" cy="333383"/>
          </a:xfrm>
          <a:custGeom>
            <a:avLst/>
            <a:gdLst/>
            <a:ahLst/>
            <a:cxnLst/>
            <a:rect l="l" t="t" r="r" b="b"/>
            <a:pathLst>
              <a:path w="700935" h="666765">
                <a:moveTo>
                  <a:pt x="0" y="0"/>
                </a:moveTo>
                <a:lnTo>
                  <a:pt x="700935" y="0"/>
                </a:lnTo>
                <a:lnTo>
                  <a:pt x="700935" y="666764"/>
                </a:lnTo>
                <a:lnTo>
                  <a:pt x="0" y="6667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900"/>
          </a:p>
        </p:txBody>
      </p:sp>
      <p:sp>
        <p:nvSpPr>
          <p:cNvPr id="8" name="TextBox 8"/>
          <p:cNvSpPr txBox="1"/>
          <p:nvPr/>
        </p:nvSpPr>
        <p:spPr>
          <a:xfrm>
            <a:off x="325877" y="1414759"/>
            <a:ext cx="8818123" cy="436017"/>
          </a:xfrm>
          <a:prstGeom prst="rect">
            <a:avLst/>
          </a:prstGeom>
        </p:spPr>
        <p:txBody>
          <a:bodyPr wrap="square" lIns="0" tIns="0" rIns="0" bIns="0" rtlCol="0" anchor="t">
            <a:spAutoFit/>
          </a:bodyPr>
          <a:lstStyle/>
          <a:p>
            <a:pPr>
              <a:lnSpc>
                <a:spcPts val="3438"/>
              </a:lnSpc>
            </a:pPr>
            <a:r>
              <a:rPr lang="en-US" sz="3657" b="1">
                <a:solidFill>
                  <a:srgbClr val="D02131"/>
                </a:solidFill>
                <a:latin typeface="Calibri (MS) Bold"/>
                <a:ea typeface="Calibri (MS) Bold"/>
                <a:cs typeface="Calibri (MS) Bold"/>
                <a:sym typeface="Calibri (MS) Bold"/>
              </a:rPr>
              <a:t>Top Three Tips: Financing Your Away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871" y="1134412"/>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5" name="Freeform 5"/>
          <p:cNvSpPr/>
          <p:nvPr/>
        </p:nvSpPr>
        <p:spPr>
          <a:xfrm>
            <a:off x="1427027" y="2008192"/>
            <a:ext cx="6289947" cy="3309817"/>
          </a:xfrm>
          <a:custGeom>
            <a:avLst/>
            <a:gdLst/>
            <a:ahLst/>
            <a:cxnLst/>
            <a:rect l="l" t="t" r="r" b="b"/>
            <a:pathLst>
              <a:path w="12579894" h="6619634">
                <a:moveTo>
                  <a:pt x="0" y="0"/>
                </a:moveTo>
                <a:lnTo>
                  <a:pt x="12579894" y="0"/>
                </a:lnTo>
                <a:lnTo>
                  <a:pt x="12579894" y="6619635"/>
                </a:lnTo>
                <a:lnTo>
                  <a:pt x="0" y="6619635"/>
                </a:lnTo>
                <a:lnTo>
                  <a:pt x="0" y="0"/>
                </a:lnTo>
                <a:close/>
              </a:path>
            </a:pathLst>
          </a:custGeom>
          <a:blipFill>
            <a:blip r:embed="rId3"/>
            <a:stretch>
              <a:fillRect b="-6184"/>
            </a:stretch>
          </a:blipFill>
        </p:spPr>
        <p:txBody>
          <a:bodyPr/>
          <a:lstStyle/>
          <a:p>
            <a:endParaRPr lang="en-US" sz="900"/>
          </a:p>
        </p:txBody>
      </p:sp>
      <p:sp>
        <p:nvSpPr>
          <p:cNvPr id="6" name="Freeform 6"/>
          <p:cNvSpPr/>
          <p:nvPr/>
        </p:nvSpPr>
        <p:spPr>
          <a:xfrm>
            <a:off x="1618557" y="5318009"/>
            <a:ext cx="957045" cy="620883"/>
          </a:xfrm>
          <a:custGeom>
            <a:avLst/>
            <a:gdLst/>
            <a:ahLst/>
            <a:cxnLst/>
            <a:rect l="l" t="t" r="r" b="b"/>
            <a:pathLst>
              <a:path w="1914089" h="1241765">
                <a:moveTo>
                  <a:pt x="0" y="0"/>
                </a:moveTo>
                <a:lnTo>
                  <a:pt x="1914089" y="0"/>
                </a:lnTo>
                <a:lnTo>
                  <a:pt x="1914089" y="1241765"/>
                </a:lnTo>
                <a:lnTo>
                  <a:pt x="0" y="1241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7" name="TextBox 7"/>
          <p:cNvSpPr txBox="1"/>
          <p:nvPr/>
        </p:nvSpPr>
        <p:spPr>
          <a:xfrm>
            <a:off x="397010" y="1471479"/>
            <a:ext cx="8646405" cy="436017"/>
          </a:xfrm>
          <a:prstGeom prst="rect">
            <a:avLst/>
          </a:prstGeom>
        </p:spPr>
        <p:txBody>
          <a:bodyPr wrap="square" lIns="0" tIns="0" rIns="0" bIns="0" rtlCol="0" anchor="t">
            <a:spAutoFit/>
          </a:bodyPr>
          <a:lstStyle/>
          <a:p>
            <a:pPr algn="ctr">
              <a:lnSpc>
                <a:spcPts val="3438"/>
              </a:lnSpc>
            </a:pPr>
            <a:r>
              <a:rPr lang="en-US" sz="3657" b="1">
                <a:solidFill>
                  <a:srgbClr val="D02131"/>
                </a:solidFill>
                <a:latin typeface="Calibri (MS) Bold"/>
                <a:ea typeface="Calibri (MS) Bold"/>
                <a:cs typeface="Calibri (MS) Bold"/>
                <a:sym typeface="Calibri (MS) Bold"/>
              </a:rPr>
              <a:t>Visiting Scholars Resources Database</a:t>
            </a:r>
          </a:p>
        </p:txBody>
      </p:sp>
      <p:sp>
        <p:nvSpPr>
          <p:cNvPr id="8" name="TextBox 8"/>
          <p:cNvSpPr txBox="1"/>
          <p:nvPr/>
        </p:nvSpPr>
        <p:spPr>
          <a:xfrm>
            <a:off x="2575601" y="5386442"/>
            <a:ext cx="4949842" cy="490006"/>
          </a:xfrm>
          <a:prstGeom prst="rect">
            <a:avLst/>
          </a:prstGeom>
        </p:spPr>
        <p:txBody>
          <a:bodyPr lIns="0" tIns="0" rIns="0" bIns="0" rtlCol="0" anchor="t">
            <a:spAutoFit/>
          </a:bodyPr>
          <a:lstStyle/>
          <a:p>
            <a:pPr>
              <a:lnSpc>
                <a:spcPts val="1975"/>
              </a:lnSpc>
            </a:pPr>
            <a:r>
              <a:rPr lang="en-US" sz="1411" u="sng">
                <a:solidFill>
                  <a:srgbClr val="000000"/>
                </a:solidFill>
                <a:latin typeface="Arimo"/>
                <a:ea typeface="Arimo"/>
                <a:cs typeface="Arimo"/>
                <a:sym typeface="Arimo"/>
                <a:hlinkClick r:id="rId6" tooltip="https://students-residents.aamc.org/visiting-student-learning-opportunities/explore-visiting-scholars-resources-database"/>
              </a:rPr>
              <a:t>https://students-residents.aamc.org/visiting-student-learning-opportunities/explore-visiting-scholars-resources-database</a:t>
            </a:r>
          </a:p>
        </p:txBody>
      </p:sp>
      <p:grpSp>
        <p:nvGrpSpPr>
          <p:cNvPr id="9" name="Group 9"/>
          <p:cNvGrpSpPr/>
          <p:nvPr/>
        </p:nvGrpSpPr>
        <p:grpSpPr>
          <a:xfrm rot="1946435">
            <a:off x="1753670" y="2904632"/>
            <a:ext cx="5298044" cy="1374257"/>
            <a:chOff x="-124758" y="3313232"/>
            <a:chExt cx="14128117" cy="3664686"/>
          </a:xfrm>
        </p:grpSpPr>
        <p:sp>
          <p:nvSpPr>
            <p:cNvPr id="10" name="Freeform 10"/>
            <p:cNvSpPr/>
            <p:nvPr/>
          </p:nvSpPr>
          <p:spPr>
            <a:xfrm rot="-1900239">
              <a:off x="-124758" y="3445889"/>
              <a:ext cx="14128117" cy="3532029"/>
            </a:xfrm>
            <a:custGeom>
              <a:avLst/>
              <a:gdLst/>
              <a:ahLst/>
              <a:cxnLst/>
              <a:rect l="l" t="t" r="r" b="b"/>
              <a:pathLst>
                <a:path w="14128117" h="3532029">
                  <a:moveTo>
                    <a:pt x="0" y="0"/>
                  </a:moveTo>
                  <a:lnTo>
                    <a:pt x="14128117" y="0"/>
                  </a:lnTo>
                  <a:lnTo>
                    <a:pt x="14128117" y="3532029"/>
                  </a:lnTo>
                  <a:lnTo>
                    <a:pt x="0" y="35320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900"/>
            </a:p>
          </p:txBody>
        </p:sp>
        <p:sp>
          <p:nvSpPr>
            <p:cNvPr id="11" name="TextBox 11"/>
            <p:cNvSpPr txBox="1"/>
            <p:nvPr/>
          </p:nvSpPr>
          <p:spPr>
            <a:xfrm rot="19627636">
              <a:off x="914990" y="3313232"/>
              <a:ext cx="11975616" cy="3661346"/>
            </a:xfrm>
            <a:prstGeom prst="rect">
              <a:avLst/>
            </a:prstGeom>
          </p:spPr>
          <p:txBody>
            <a:bodyPr lIns="0" tIns="0" rIns="0" bIns="0" rtlCol="0" anchor="t">
              <a:spAutoFit/>
            </a:bodyPr>
            <a:lstStyle/>
            <a:p>
              <a:pPr algn="ctr">
                <a:lnSpc>
                  <a:spcPts val="5577"/>
                </a:lnSpc>
              </a:pPr>
              <a:r>
                <a:rPr lang="en-US" sz="3983" b="1">
                  <a:solidFill>
                    <a:srgbClr val="FFFFFF"/>
                  </a:solidFill>
                  <a:latin typeface="Abhaya Libre Bold"/>
                  <a:ea typeface="Abhaya Libre Bold"/>
                  <a:cs typeface="Abhaya Libre Bold"/>
                  <a:sym typeface="Abhaya Libre Bold"/>
                </a:rPr>
                <a:t>26-27 Updates Coming Soon!</a:t>
              </a: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30114" y="2908633"/>
            <a:ext cx="9503742" cy="558638"/>
            <a:chOff x="0" y="0"/>
            <a:chExt cx="5006086" cy="294262"/>
          </a:xfrm>
        </p:grpSpPr>
        <p:sp>
          <p:nvSpPr>
            <p:cNvPr id="3" name="Freeform 3"/>
            <p:cNvSpPr/>
            <p:nvPr/>
          </p:nvSpPr>
          <p:spPr>
            <a:xfrm>
              <a:off x="0" y="0"/>
              <a:ext cx="5006086" cy="294262"/>
            </a:xfrm>
            <a:custGeom>
              <a:avLst/>
              <a:gdLst/>
              <a:ahLst/>
              <a:cxnLst/>
              <a:rect l="l" t="t" r="r" b="b"/>
              <a:pathLst>
                <a:path w="5006086" h="294262">
                  <a:moveTo>
                    <a:pt x="0" y="0"/>
                  </a:moveTo>
                  <a:lnTo>
                    <a:pt x="5006086" y="0"/>
                  </a:lnTo>
                  <a:lnTo>
                    <a:pt x="5006086" y="294262"/>
                  </a:lnTo>
                  <a:lnTo>
                    <a:pt x="0" y="294262"/>
                  </a:lnTo>
                  <a:close/>
                </a:path>
              </a:pathLst>
            </a:custGeom>
            <a:solidFill>
              <a:srgbClr val="F9B314"/>
            </a:solidFill>
          </p:spPr>
          <p:txBody>
            <a:bodyPr/>
            <a:lstStyle/>
            <a:p>
              <a:endParaRPr lang="en-US" sz="900"/>
            </a:p>
          </p:txBody>
        </p:sp>
        <p:sp>
          <p:nvSpPr>
            <p:cNvPr id="4" name="TextBox 4"/>
            <p:cNvSpPr txBox="1"/>
            <p:nvPr/>
          </p:nvSpPr>
          <p:spPr>
            <a:xfrm>
              <a:off x="0" y="-76200"/>
              <a:ext cx="5006086" cy="370462"/>
            </a:xfrm>
            <a:prstGeom prst="rect">
              <a:avLst/>
            </a:prstGeom>
          </p:spPr>
          <p:txBody>
            <a:bodyPr lIns="25400" tIns="25400" rIns="25400" bIns="25400" rtlCol="0" anchor="ctr"/>
            <a:lstStyle/>
            <a:p>
              <a:pPr algn="ctr">
                <a:lnSpc>
                  <a:spcPts val="1330"/>
                </a:lnSpc>
                <a:spcBef>
                  <a:spcPct val="0"/>
                </a:spcBef>
              </a:pPr>
              <a:endParaRPr sz="900"/>
            </a:p>
          </p:txBody>
        </p:sp>
      </p:grpSp>
      <p:sp>
        <p:nvSpPr>
          <p:cNvPr id="5" name="TextBox 5"/>
          <p:cNvSpPr txBox="1"/>
          <p:nvPr/>
        </p:nvSpPr>
        <p:spPr>
          <a:xfrm>
            <a:off x="1849413" y="1193020"/>
            <a:ext cx="6450188" cy="1418273"/>
          </a:xfrm>
          <a:prstGeom prst="rect">
            <a:avLst/>
          </a:prstGeom>
        </p:spPr>
        <p:txBody>
          <a:bodyPr wrap="square" lIns="0" tIns="0" rIns="0" bIns="0" rtlCol="0" anchor="t">
            <a:spAutoFit/>
          </a:bodyPr>
          <a:lstStyle/>
          <a:p>
            <a:pPr algn="ctr">
              <a:lnSpc>
                <a:spcPts val="4170"/>
              </a:lnSpc>
            </a:pPr>
            <a:r>
              <a:rPr lang="en-US" sz="4436" b="1">
                <a:solidFill>
                  <a:srgbClr val="D02131"/>
                </a:solidFill>
                <a:latin typeface="Calibri (MS) Bold"/>
                <a:ea typeface="Calibri (MS) Bold"/>
                <a:cs typeface="Calibri (MS) Bold"/>
                <a:sym typeface="Calibri (MS) Bold"/>
              </a:rPr>
              <a:t>Decisions, decisions!</a:t>
            </a:r>
          </a:p>
          <a:p>
            <a:pPr algn="ctr">
              <a:lnSpc>
                <a:spcPts val="4170"/>
              </a:lnSpc>
            </a:pPr>
            <a:r>
              <a:rPr lang="en-US" sz="4436" b="1">
                <a:solidFill>
                  <a:srgbClr val="D02131"/>
                </a:solidFill>
                <a:latin typeface="Calibri (MS) Bold"/>
                <a:ea typeface="Calibri (MS) Bold"/>
                <a:cs typeface="Calibri (MS) Bold"/>
                <a:sym typeface="Calibri (MS) Bold"/>
              </a:rPr>
              <a:t> </a:t>
            </a:r>
          </a:p>
          <a:p>
            <a:pPr algn="ctr">
              <a:lnSpc>
                <a:spcPts val="2218"/>
              </a:lnSpc>
            </a:pPr>
            <a:r>
              <a:rPr lang="en-US" sz="4436">
                <a:solidFill>
                  <a:srgbClr val="D02131"/>
                </a:solidFill>
                <a:latin typeface="Calibri (MS)"/>
                <a:ea typeface="Calibri (MS)"/>
                <a:cs typeface="Calibri (MS)"/>
                <a:sym typeface="Calibri (MS)"/>
              </a:rPr>
              <a:t>Where should I rotate?</a:t>
            </a:r>
            <a:r>
              <a:rPr lang="en-US" sz="4436" b="1">
                <a:solidFill>
                  <a:srgbClr val="D02131"/>
                </a:solidFill>
                <a:latin typeface="Calibri (MS) Bold"/>
                <a:ea typeface="Calibri (MS) Bold"/>
                <a:cs typeface="Calibri (MS) Bold"/>
                <a:sym typeface="Calibri (MS) Bold"/>
              </a:rPr>
              <a:t> </a:t>
            </a:r>
          </a:p>
        </p:txBody>
      </p:sp>
      <p:grpSp>
        <p:nvGrpSpPr>
          <p:cNvPr id="6" name="Group 6"/>
          <p:cNvGrpSpPr/>
          <p:nvPr/>
        </p:nvGrpSpPr>
        <p:grpSpPr>
          <a:xfrm>
            <a:off x="3370846" y="3153804"/>
            <a:ext cx="3407321" cy="2511176"/>
            <a:chOff x="0" y="0"/>
            <a:chExt cx="9086188" cy="6696469"/>
          </a:xfrm>
        </p:grpSpPr>
        <p:sp>
          <p:nvSpPr>
            <p:cNvPr id="7" name="Freeform 7"/>
            <p:cNvSpPr/>
            <p:nvPr/>
          </p:nvSpPr>
          <p:spPr>
            <a:xfrm>
              <a:off x="0" y="642796"/>
              <a:ext cx="9086188" cy="6053672"/>
            </a:xfrm>
            <a:custGeom>
              <a:avLst/>
              <a:gdLst/>
              <a:ahLst/>
              <a:cxnLst/>
              <a:rect l="l" t="t" r="r" b="b"/>
              <a:pathLst>
                <a:path w="9086188" h="6053672">
                  <a:moveTo>
                    <a:pt x="0" y="0"/>
                  </a:moveTo>
                  <a:lnTo>
                    <a:pt x="9086188" y="0"/>
                  </a:lnTo>
                  <a:lnTo>
                    <a:pt x="9086188" y="6053673"/>
                  </a:lnTo>
                  <a:lnTo>
                    <a:pt x="0" y="6053673"/>
                  </a:lnTo>
                  <a:lnTo>
                    <a:pt x="0" y="0"/>
                  </a:lnTo>
                  <a:close/>
                </a:path>
              </a:pathLst>
            </a:custGeom>
            <a:blipFill>
              <a:blip r:embed="rId3"/>
              <a:stretch>
                <a:fillRect/>
              </a:stretch>
            </a:blipFill>
          </p:spPr>
          <p:txBody>
            <a:bodyPr/>
            <a:lstStyle/>
            <a:p>
              <a:endParaRPr lang="en-US" sz="900"/>
            </a:p>
          </p:txBody>
        </p:sp>
        <p:sp>
          <p:nvSpPr>
            <p:cNvPr id="8" name="Freeform 8"/>
            <p:cNvSpPr/>
            <p:nvPr/>
          </p:nvSpPr>
          <p:spPr>
            <a:xfrm>
              <a:off x="700062" y="402611"/>
              <a:ext cx="1088246" cy="1088246"/>
            </a:xfrm>
            <a:custGeom>
              <a:avLst/>
              <a:gdLst/>
              <a:ahLst/>
              <a:cxnLst/>
              <a:rect l="l" t="t" r="r" b="b"/>
              <a:pathLst>
                <a:path w="1088246" h="1088246">
                  <a:moveTo>
                    <a:pt x="0" y="0"/>
                  </a:moveTo>
                  <a:lnTo>
                    <a:pt x="1088245" y="0"/>
                  </a:lnTo>
                  <a:lnTo>
                    <a:pt x="1088245" y="1088246"/>
                  </a:lnTo>
                  <a:lnTo>
                    <a:pt x="0" y="1088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9" name="Freeform 9"/>
            <p:cNvSpPr/>
            <p:nvPr/>
          </p:nvSpPr>
          <p:spPr>
            <a:xfrm>
              <a:off x="2244162" y="0"/>
              <a:ext cx="1088246" cy="1088246"/>
            </a:xfrm>
            <a:custGeom>
              <a:avLst/>
              <a:gdLst/>
              <a:ahLst/>
              <a:cxnLst/>
              <a:rect l="l" t="t" r="r" b="b"/>
              <a:pathLst>
                <a:path w="1088246" h="1088246">
                  <a:moveTo>
                    <a:pt x="0" y="0"/>
                  </a:moveTo>
                  <a:lnTo>
                    <a:pt x="1088246" y="0"/>
                  </a:lnTo>
                  <a:lnTo>
                    <a:pt x="1088246" y="1088246"/>
                  </a:lnTo>
                  <a:lnTo>
                    <a:pt x="0" y="1088246"/>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10" name="Freeform 10"/>
            <p:cNvSpPr/>
            <p:nvPr/>
          </p:nvSpPr>
          <p:spPr>
            <a:xfrm>
              <a:off x="3998971" y="98673"/>
              <a:ext cx="1088246" cy="1088246"/>
            </a:xfrm>
            <a:custGeom>
              <a:avLst/>
              <a:gdLst/>
              <a:ahLst/>
              <a:cxnLst/>
              <a:rect l="l" t="t" r="r" b="b"/>
              <a:pathLst>
                <a:path w="1088246" h="1088246">
                  <a:moveTo>
                    <a:pt x="0" y="0"/>
                  </a:moveTo>
                  <a:lnTo>
                    <a:pt x="1088246" y="0"/>
                  </a:lnTo>
                  <a:lnTo>
                    <a:pt x="1088246" y="1088246"/>
                  </a:lnTo>
                  <a:lnTo>
                    <a:pt x="0" y="1088246"/>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11" name="Freeform 11"/>
            <p:cNvSpPr/>
            <p:nvPr/>
          </p:nvSpPr>
          <p:spPr>
            <a:xfrm>
              <a:off x="5747617" y="0"/>
              <a:ext cx="1088246" cy="1088246"/>
            </a:xfrm>
            <a:custGeom>
              <a:avLst/>
              <a:gdLst/>
              <a:ahLst/>
              <a:cxnLst/>
              <a:rect l="l" t="t" r="r" b="b"/>
              <a:pathLst>
                <a:path w="1088246" h="1088246">
                  <a:moveTo>
                    <a:pt x="0" y="0"/>
                  </a:moveTo>
                  <a:lnTo>
                    <a:pt x="1088245" y="0"/>
                  </a:lnTo>
                  <a:lnTo>
                    <a:pt x="1088245" y="1088246"/>
                  </a:lnTo>
                  <a:lnTo>
                    <a:pt x="0" y="1088246"/>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12" name="Freeform 12"/>
            <p:cNvSpPr/>
            <p:nvPr/>
          </p:nvSpPr>
          <p:spPr>
            <a:xfrm>
              <a:off x="7293062" y="544123"/>
              <a:ext cx="1088246" cy="1088246"/>
            </a:xfrm>
            <a:custGeom>
              <a:avLst/>
              <a:gdLst/>
              <a:ahLst/>
              <a:cxnLst/>
              <a:rect l="l" t="t" r="r" b="b"/>
              <a:pathLst>
                <a:path w="1088246" h="1088246">
                  <a:moveTo>
                    <a:pt x="0" y="0"/>
                  </a:moveTo>
                  <a:lnTo>
                    <a:pt x="1088246" y="0"/>
                  </a:lnTo>
                  <a:lnTo>
                    <a:pt x="1088246" y="1088246"/>
                  </a:lnTo>
                  <a:lnTo>
                    <a:pt x="0" y="1088246"/>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endParaRPr lang="en-US" sz="900"/>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537" y="1045590"/>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5" name="Freeform 5"/>
          <p:cNvSpPr/>
          <p:nvPr/>
        </p:nvSpPr>
        <p:spPr>
          <a:xfrm>
            <a:off x="2984271" y="2401369"/>
            <a:ext cx="5792454" cy="3220425"/>
          </a:xfrm>
          <a:custGeom>
            <a:avLst/>
            <a:gdLst/>
            <a:ahLst/>
            <a:cxnLst/>
            <a:rect l="l" t="t" r="r" b="b"/>
            <a:pathLst>
              <a:path w="11584908" h="6440849">
                <a:moveTo>
                  <a:pt x="0" y="0"/>
                </a:moveTo>
                <a:lnTo>
                  <a:pt x="11584908" y="0"/>
                </a:lnTo>
                <a:lnTo>
                  <a:pt x="11584908" y="6440848"/>
                </a:lnTo>
                <a:lnTo>
                  <a:pt x="0" y="6440848"/>
                </a:lnTo>
                <a:lnTo>
                  <a:pt x="0" y="0"/>
                </a:lnTo>
                <a:close/>
              </a:path>
            </a:pathLst>
          </a:custGeom>
          <a:blipFill>
            <a:blip r:embed="rId3"/>
            <a:stretch>
              <a:fillRect l="-1057" t="-5686" r="-660" b="-41592"/>
            </a:stretch>
          </a:blipFill>
        </p:spPr>
        <p:txBody>
          <a:bodyPr/>
          <a:lstStyle/>
          <a:p>
            <a:endParaRPr lang="en-US" sz="900"/>
          </a:p>
        </p:txBody>
      </p:sp>
      <p:sp>
        <p:nvSpPr>
          <p:cNvPr id="6" name="Freeform 6"/>
          <p:cNvSpPr/>
          <p:nvPr/>
        </p:nvSpPr>
        <p:spPr>
          <a:xfrm rot="573031">
            <a:off x="6642853" y="2688442"/>
            <a:ext cx="1800258" cy="1104908"/>
          </a:xfrm>
          <a:custGeom>
            <a:avLst/>
            <a:gdLst/>
            <a:ahLst/>
            <a:cxnLst/>
            <a:rect l="l" t="t" r="r" b="b"/>
            <a:pathLst>
              <a:path w="3600515" h="2209816">
                <a:moveTo>
                  <a:pt x="0" y="0"/>
                </a:moveTo>
                <a:lnTo>
                  <a:pt x="3600515" y="0"/>
                </a:lnTo>
                <a:lnTo>
                  <a:pt x="3600515" y="2209816"/>
                </a:lnTo>
                <a:lnTo>
                  <a:pt x="0" y="2209816"/>
                </a:lnTo>
                <a:lnTo>
                  <a:pt x="0" y="0"/>
                </a:lnTo>
                <a:close/>
              </a:path>
            </a:pathLst>
          </a:custGeom>
          <a:blipFill>
            <a:blip r:embed="rId4"/>
            <a:stretch>
              <a:fillRect/>
            </a:stretch>
          </a:blipFill>
        </p:spPr>
        <p:txBody>
          <a:bodyPr/>
          <a:lstStyle/>
          <a:p>
            <a:endParaRPr lang="en-US" sz="900"/>
          </a:p>
        </p:txBody>
      </p:sp>
      <p:sp>
        <p:nvSpPr>
          <p:cNvPr id="7" name="TextBox 7"/>
          <p:cNvSpPr txBox="1"/>
          <p:nvPr/>
        </p:nvSpPr>
        <p:spPr>
          <a:xfrm>
            <a:off x="187812" y="2938717"/>
            <a:ext cx="2747404" cy="2349810"/>
          </a:xfrm>
          <a:prstGeom prst="rect">
            <a:avLst/>
          </a:prstGeom>
        </p:spPr>
        <p:txBody>
          <a:bodyPr wrap="square" lIns="0" tIns="0" rIns="0" bIns="0" rtlCol="0" anchor="t">
            <a:spAutoFit/>
          </a:bodyPr>
          <a:lstStyle/>
          <a:p>
            <a:pPr algn="ctr">
              <a:lnSpc>
                <a:spcPts val="3066"/>
              </a:lnSpc>
            </a:pPr>
            <a:r>
              <a:rPr lang="en-US" sz="2000" b="1">
                <a:solidFill>
                  <a:srgbClr val="000000"/>
                </a:solidFill>
                <a:latin typeface="Calibri (MS) Bold"/>
                <a:ea typeface="Calibri (MS) Bold"/>
                <a:cs typeface="Calibri (MS) Bold"/>
                <a:sym typeface="Calibri (MS) Bold"/>
              </a:rPr>
              <a:t>Bookmark this page!</a:t>
            </a:r>
          </a:p>
          <a:p>
            <a:pPr algn="ctr">
              <a:lnSpc>
                <a:spcPts val="3066"/>
              </a:lnSpc>
              <a:spcBef>
                <a:spcPct val="0"/>
              </a:spcBef>
            </a:pPr>
            <a:r>
              <a:rPr lang="en-US" sz="2000" b="1">
                <a:solidFill>
                  <a:srgbClr val="000000"/>
                </a:solidFill>
                <a:latin typeface="Calibri (MS) Bold"/>
                <a:ea typeface="Calibri (MS) Bold"/>
                <a:cs typeface="Calibri (MS) Bold"/>
                <a:sym typeface="Calibri (MS) Bold"/>
              </a:rPr>
              <a:t>Plethora of resources and info! </a:t>
            </a:r>
          </a:p>
          <a:p>
            <a:pPr algn="ctr">
              <a:lnSpc>
                <a:spcPts val="3066"/>
              </a:lnSpc>
              <a:spcBef>
                <a:spcPct val="0"/>
              </a:spcBef>
            </a:pPr>
            <a:r>
              <a:rPr lang="en-US" sz="2000" u="sng">
                <a:solidFill>
                  <a:srgbClr val="0000FF"/>
                </a:solidFill>
                <a:latin typeface="Calibri (MS)"/>
                <a:ea typeface="Calibri (MS)"/>
                <a:cs typeface="Calibri (MS)"/>
                <a:sym typeface="Calibri (MS)"/>
                <a:hlinkClick r:id="rId5" tooltip="https://www.medschool.umaryland.edu/osa/residency-application-manual-/the-advanced-clinical-phase/"/>
              </a:rPr>
              <a:t>Residency Application Manual &gt;Advanced Clinical Phase</a:t>
            </a:r>
          </a:p>
        </p:txBody>
      </p:sp>
      <p:sp>
        <p:nvSpPr>
          <p:cNvPr id="8" name="TextBox 8"/>
          <p:cNvSpPr txBox="1"/>
          <p:nvPr/>
        </p:nvSpPr>
        <p:spPr>
          <a:xfrm>
            <a:off x="6370472" y="1324148"/>
            <a:ext cx="2620567" cy="436017"/>
          </a:xfrm>
          <a:prstGeom prst="rect">
            <a:avLst/>
          </a:prstGeom>
        </p:spPr>
        <p:txBody>
          <a:bodyPr lIns="0" tIns="0" rIns="0" bIns="0" rtlCol="0" anchor="t">
            <a:spAutoFit/>
          </a:bodyPr>
          <a:lstStyle/>
          <a:p>
            <a:pPr algn="r">
              <a:lnSpc>
                <a:spcPts val="1735"/>
              </a:lnSpc>
            </a:pPr>
            <a:r>
              <a:rPr lang="en-US" sz="1846" b="1">
                <a:solidFill>
                  <a:srgbClr val="D02131">
                    <a:alpha val="40784"/>
                  </a:srgbClr>
                </a:solidFill>
                <a:latin typeface="Calibri (MS) Bold"/>
                <a:ea typeface="Calibri (MS) Bold"/>
                <a:cs typeface="Calibri (MS) Bold"/>
                <a:sym typeface="Calibri (MS) Bold"/>
              </a:rPr>
              <a:t>Decisions, decisions!</a:t>
            </a:r>
          </a:p>
          <a:p>
            <a:pPr algn="r">
              <a:lnSpc>
                <a:spcPts val="1680"/>
              </a:lnSpc>
            </a:pPr>
            <a:r>
              <a:rPr lang="en-US" sz="1846" b="1">
                <a:solidFill>
                  <a:srgbClr val="F9B314">
                    <a:alpha val="40784"/>
                  </a:srgbClr>
                </a:solidFill>
                <a:latin typeface="Calibri (MS) Bold"/>
                <a:ea typeface="Calibri (MS) Bold"/>
                <a:cs typeface="Calibri (MS) Bold"/>
                <a:sym typeface="Calibri (MS) Bold"/>
              </a:rPr>
              <a:t>continued... </a:t>
            </a:r>
          </a:p>
        </p:txBody>
      </p:sp>
      <p:sp>
        <p:nvSpPr>
          <p:cNvPr id="9" name="TextBox 9"/>
          <p:cNvSpPr txBox="1"/>
          <p:nvPr/>
        </p:nvSpPr>
        <p:spPr>
          <a:xfrm>
            <a:off x="187812" y="1236206"/>
            <a:ext cx="7161258" cy="872034"/>
          </a:xfrm>
          <a:prstGeom prst="rect">
            <a:avLst/>
          </a:prstGeom>
        </p:spPr>
        <p:txBody>
          <a:bodyPr lIns="0" tIns="0" rIns="0" bIns="0" rtlCol="0" anchor="t">
            <a:spAutoFit/>
          </a:bodyPr>
          <a:lstStyle/>
          <a:p>
            <a:pPr>
              <a:lnSpc>
                <a:spcPts val="3438"/>
              </a:lnSpc>
            </a:pPr>
            <a:r>
              <a:rPr lang="en-US" sz="3200" b="1">
                <a:solidFill>
                  <a:srgbClr val="D02131"/>
                </a:solidFill>
                <a:latin typeface="Calibri (MS) Bold"/>
                <a:ea typeface="Calibri (MS) Bold"/>
                <a:cs typeface="Calibri (MS) Bold"/>
                <a:sym typeface="Calibri (MS) Bold"/>
              </a:rPr>
              <a:t>Residency Application Manual &gt; </a:t>
            </a:r>
          </a:p>
          <a:p>
            <a:pPr>
              <a:lnSpc>
                <a:spcPts val="3438"/>
              </a:lnSpc>
            </a:pPr>
            <a:r>
              <a:rPr lang="en-US" sz="3200" b="1">
                <a:solidFill>
                  <a:srgbClr val="D02131"/>
                </a:solidFill>
                <a:latin typeface="Calibri (MS) Bold"/>
                <a:ea typeface="Calibri (MS) Bold"/>
                <a:cs typeface="Calibri (MS) Bold"/>
                <a:sym typeface="Calibri (MS) Bold"/>
              </a:rPr>
              <a:t>The Advanced Clinical Phase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537" y="1045590"/>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5" name="Group 5"/>
          <p:cNvGrpSpPr/>
          <p:nvPr/>
        </p:nvGrpSpPr>
        <p:grpSpPr>
          <a:xfrm>
            <a:off x="834923" y="1198562"/>
            <a:ext cx="3737078" cy="4601719"/>
            <a:chOff x="0" y="0"/>
            <a:chExt cx="9965540" cy="12271249"/>
          </a:xfrm>
        </p:grpSpPr>
        <p:sp>
          <p:nvSpPr>
            <p:cNvPr id="6" name="Freeform 6"/>
            <p:cNvSpPr/>
            <p:nvPr/>
          </p:nvSpPr>
          <p:spPr>
            <a:xfrm>
              <a:off x="135275" y="0"/>
              <a:ext cx="9830265" cy="3786091"/>
            </a:xfrm>
            <a:custGeom>
              <a:avLst/>
              <a:gdLst/>
              <a:ahLst/>
              <a:cxnLst/>
              <a:rect l="l" t="t" r="r" b="b"/>
              <a:pathLst>
                <a:path w="9830265" h="3786091">
                  <a:moveTo>
                    <a:pt x="0" y="0"/>
                  </a:moveTo>
                  <a:lnTo>
                    <a:pt x="9830265" y="0"/>
                  </a:lnTo>
                  <a:lnTo>
                    <a:pt x="9830265" y="3786091"/>
                  </a:lnTo>
                  <a:lnTo>
                    <a:pt x="0" y="3786091"/>
                  </a:lnTo>
                  <a:lnTo>
                    <a:pt x="0" y="0"/>
                  </a:lnTo>
                  <a:close/>
                </a:path>
              </a:pathLst>
            </a:custGeom>
            <a:blipFill>
              <a:blip r:embed="rId3"/>
              <a:stretch>
                <a:fillRect l="-2651" t="-11321" r="-1603"/>
              </a:stretch>
            </a:blipFill>
          </p:spPr>
          <p:txBody>
            <a:bodyPr/>
            <a:lstStyle/>
            <a:p>
              <a:endParaRPr lang="en-US" sz="900"/>
            </a:p>
          </p:txBody>
        </p:sp>
        <p:sp>
          <p:nvSpPr>
            <p:cNvPr id="7" name="Freeform 7"/>
            <p:cNvSpPr/>
            <p:nvPr/>
          </p:nvSpPr>
          <p:spPr>
            <a:xfrm>
              <a:off x="0" y="3786091"/>
              <a:ext cx="9965540" cy="8485158"/>
            </a:xfrm>
            <a:custGeom>
              <a:avLst/>
              <a:gdLst/>
              <a:ahLst/>
              <a:cxnLst/>
              <a:rect l="l" t="t" r="r" b="b"/>
              <a:pathLst>
                <a:path w="9965540" h="8485158">
                  <a:moveTo>
                    <a:pt x="0" y="0"/>
                  </a:moveTo>
                  <a:lnTo>
                    <a:pt x="9965540" y="0"/>
                  </a:lnTo>
                  <a:lnTo>
                    <a:pt x="9965540" y="8485158"/>
                  </a:lnTo>
                  <a:lnTo>
                    <a:pt x="0" y="8485158"/>
                  </a:lnTo>
                  <a:lnTo>
                    <a:pt x="0" y="0"/>
                  </a:lnTo>
                  <a:close/>
                </a:path>
              </a:pathLst>
            </a:custGeom>
            <a:blipFill>
              <a:blip r:embed="rId4"/>
              <a:stretch>
                <a:fillRect r="-1212"/>
              </a:stretch>
            </a:blipFill>
          </p:spPr>
          <p:txBody>
            <a:bodyPr/>
            <a:lstStyle/>
            <a:p>
              <a:endParaRPr lang="en-US" sz="900"/>
            </a:p>
          </p:txBody>
        </p:sp>
      </p:grpSp>
      <p:sp>
        <p:nvSpPr>
          <p:cNvPr id="8" name="Freeform 8"/>
          <p:cNvSpPr/>
          <p:nvPr/>
        </p:nvSpPr>
        <p:spPr>
          <a:xfrm>
            <a:off x="1128379" y="4808205"/>
            <a:ext cx="1575083" cy="775728"/>
          </a:xfrm>
          <a:custGeom>
            <a:avLst/>
            <a:gdLst/>
            <a:ahLst/>
            <a:cxnLst/>
            <a:rect l="l" t="t" r="r" b="b"/>
            <a:pathLst>
              <a:path w="3150165" h="1551456">
                <a:moveTo>
                  <a:pt x="0" y="0"/>
                </a:moveTo>
                <a:lnTo>
                  <a:pt x="3150165" y="0"/>
                </a:lnTo>
                <a:lnTo>
                  <a:pt x="3150165" y="1551457"/>
                </a:lnTo>
                <a:lnTo>
                  <a:pt x="0" y="1551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9" name="Freeform 9"/>
          <p:cNvSpPr/>
          <p:nvPr/>
        </p:nvSpPr>
        <p:spPr>
          <a:xfrm>
            <a:off x="3641505" y="4615384"/>
            <a:ext cx="2378870" cy="1151847"/>
          </a:xfrm>
          <a:custGeom>
            <a:avLst/>
            <a:gdLst/>
            <a:ahLst/>
            <a:cxnLst/>
            <a:rect l="l" t="t" r="r" b="b"/>
            <a:pathLst>
              <a:path w="4757739" h="2303694">
                <a:moveTo>
                  <a:pt x="0" y="0"/>
                </a:moveTo>
                <a:lnTo>
                  <a:pt x="4757739" y="0"/>
                </a:lnTo>
                <a:lnTo>
                  <a:pt x="4757739" y="2303694"/>
                </a:lnTo>
                <a:lnTo>
                  <a:pt x="0" y="2303694"/>
                </a:lnTo>
                <a:lnTo>
                  <a:pt x="0" y="0"/>
                </a:lnTo>
                <a:close/>
              </a:path>
            </a:pathLst>
          </a:custGeom>
          <a:blipFill>
            <a:blip r:embed="rId7"/>
            <a:stretch>
              <a:fillRect r="-15802" b="-7974"/>
            </a:stretch>
          </a:blipFill>
        </p:spPr>
        <p:txBody>
          <a:bodyPr/>
          <a:lstStyle/>
          <a:p>
            <a:endParaRPr lang="en-US" sz="900"/>
          </a:p>
        </p:txBody>
      </p:sp>
      <p:sp>
        <p:nvSpPr>
          <p:cNvPr id="10" name="Freeform 10"/>
          <p:cNvSpPr/>
          <p:nvPr/>
        </p:nvSpPr>
        <p:spPr>
          <a:xfrm>
            <a:off x="2703461" y="4753554"/>
            <a:ext cx="938044" cy="875507"/>
          </a:xfrm>
          <a:custGeom>
            <a:avLst/>
            <a:gdLst/>
            <a:ahLst/>
            <a:cxnLst/>
            <a:rect l="l" t="t" r="r" b="b"/>
            <a:pathLst>
              <a:path w="1876087" h="1751014">
                <a:moveTo>
                  <a:pt x="0" y="0"/>
                </a:moveTo>
                <a:lnTo>
                  <a:pt x="1876087" y="0"/>
                </a:lnTo>
                <a:lnTo>
                  <a:pt x="1876087" y="1751014"/>
                </a:lnTo>
                <a:lnTo>
                  <a:pt x="0" y="17510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900"/>
          </a:p>
        </p:txBody>
      </p:sp>
      <p:sp>
        <p:nvSpPr>
          <p:cNvPr id="11" name="TextBox 11"/>
          <p:cNvSpPr txBox="1"/>
          <p:nvPr/>
        </p:nvSpPr>
        <p:spPr>
          <a:xfrm>
            <a:off x="5825371" y="2052796"/>
            <a:ext cx="3228838" cy="3014608"/>
          </a:xfrm>
          <a:prstGeom prst="rect">
            <a:avLst/>
          </a:prstGeom>
        </p:spPr>
        <p:txBody>
          <a:bodyPr wrap="square" lIns="0" tIns="0" rIns="0" bIns="0" rtlCol="0" anchor="t">
            <a:spAutoFit/>
          </a:bodyPr>
          <a:lstStyle/>
          <a:p>
            <a:pPr algn="ctr">
              <a:lnSpc>
                <a:spcPts val="3430"/>
              </a:lnSpc>
              <a:spcBef>
                <a:spcPct val="0"/>
              </a:spcBef>
            </a:pPr>
            <a:r>
              <a:rPr lang="en-US" sz="2450" b="1">
                <a:solidFill>
                  <a:srgbClr val="000000"/>
                </a:solidFill>
                <a:latin typeface="Calibri (MS) Bold"/>
                <a:ea typeface="Calibri (MS) Bold"/>
                <a:cs typeface="Calibri (MS) Bold"/>
                <a:sym typeface="Calibri (MS) Bold"/>
              </a:rPr>
              <a:t>Check out info on previous rotations by year, specialty, and location:</a:t>
            </a:r>
            <a:r>
              <a:rPr lang="en-US" sz="2450">
                <a:solidFill>
                  <a:srgbClr val="000000"/>
                </a:solidFill>
                <a:latin typeface="Calibri (MS)"/>
                <a:ea typeface="Calibri (MS)"/>
                <a:cs typeface="Calibri (MS)"/>
                <a:sym typeface="Calibri (MS)"/>
              </a:rPr>
              <a:t> </a:t>
            </a:r>
          </a:p>
          <a:p>
            <a:pPr algn="ctr">
              <a:lnSpc>
                <a:spcPts val="3430"/>
              </a:lnSpc>
              <a:spcBef>
                <a:spcPct val="0"/>
              </a:spcBef>
            </a:pPr>
            <a:r>
              <a:rPr lang="en-US" sz="2450" u="sng">
                <a:solidFill>
                  <a:srgbClr val="0000FF"/>
                </a:solidFill>
                <a:latin typeface="Calibri (MS)"/>
                <a:ea typeface="Calibri (MS)"/>
                <a:cs typeface="Calibri (MS)"/>
                <a:sym typeface="Calibri (MS)"/>
                <a:hlinkClick r:id="rId10" tooltip="https://www.medschool.umaryland.edu/osa/residency-application-manual-/the-advanced-clinical-phase/"/>
              </a:rPr>
              <a:t>(Residency Application Manual &gt;Advanced Clinical Phase)</a:t>
            </a:r>
          </a:p>
        </p:txBody>
      </p:sp>
      <p:sp>
        <p:nvSpPr>
          <p:cNvPr id="12" name="TextBox 12"/>
          <p:cNvSpPr txBox="1"/>
          <p:nvPr/>
        </p:nvSpPr>
        <p:spPr>
          <a:xfrm>
            <a:off x="5559139" y="1329100"/>
            <a:ext cx="3228838" cy="538609"/>
          </a:xfrm>
          <a:prstGeom prst="rect">
            <a:avLst/>
          </a:prstGeom>
        </p:spPr>
        <p:txBody>
          <a:bodyPr lIns="0" tIns="0" rIns="0" bIns="0" rtlCol="0" anchor="t">
            <a:spAutoFit/>
          </a:bodyPr>
          <a:lstStyle/>
          <a:p>
            <a:pPr algn="r">
              <a:lnSpc>
                <a:spcPts val="2138"/>
              </a:lnSpc>
            </a:pPr>
            <a:r>
              <a:rPr lang="en-US" sz="2275" b="1">
                <a:solidFill>
                  <a:srgbClr val="D02131">
                    <a:alpha val="40784"/>
                  </a:srgbClr>
                </a:solidFill>
                <a:latin typeface="Calibri (MS) Bold"/>
                <a:ea typeface="Calibri (MS) Bold"/>
                <a:cs typeface="Calibri (MS) Bold"/>
                <a:sym typeface="Calibri (MS) Bold"/>
              </a:rPr>
              <a:t>Decisions, decisions!</a:t>
            </a:r>
          </a:p>
          <a:p>
            <a:pPr algn="r">
              <a:lnSpc>
                <a:spcPts val="2070"/>
              </a:lnSpc>
            </a:pPr>
            <a:r>
              <a:rPr lang="en-US" sz="2275" b="1">
                <a:solidFill>
                  <a:srgbClr val="F9B314">
                    <a:alpha val="40784"/>
                  </a:srgbClr>
                </a:solidFill>
                <a:latin typeface="Calibri (MS) Bold"/>
                <a:ea typeface="Calibri (MS) Bold"/>
                <a:cs typeface="Calibri (MS) Bold"/>
                <a:sym typeface="Calibri (MS) Bold"/>
              </a:rPr>
              <a:t>continued...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2017" y="2212093"/>
            <a:ext cx="6779967" cy="3245909"/>
          </a:xfrm>
          <a:custGeom>
            <a:avLst/>
            <a:gdLst/>
            <a:ahLst/>
            <a:cxnLst/>
            <a:rect l="l" t="t" r="r" b="b"/>
            <a:pathLst>
              <a:path w="13559933" h="6491818">
                <a:moveTo>
                  <a:pt x="0" y="0"/>
                </a:moveTo>
                <a:lnTo>
                  <a:pt x="13559934" y="0"/>
                </a:lnTo>
                <a:lnTo>
                  <a:pt x="13559934" y="6491818"/>
                </a:lnTo>
                <a:lnTo>
                  <a:pt x="0" y="6491818"/>
                </a:lnTo>
                <a:lnTo>
                  <a:pt x="0" y="0"/>
                </a:lnTo>
                <a:close/>
              </a:path>
            </a:pathLst>
          </a:custGeom>
          <a:blipFill>
            <a:blip r:embed="rId3"/>
            <a:stretch>
              <a:fillRect/>
            </a:stretch>
          </a:blipFill>
        </p:spPr>
        <p:txBody>
          <a:bodyPr/>
          <a:lstStyle/>
          <a:p>
            <a:endParaRPr lang="en-US" sz="900"/>
          </a:p>
        </p:txBody>
      </p:sp>
      <p:sp>
        <p:nvSpPr>
          <p:cNvPr id="3" name="TextBox 3"/>
          <p:cNvSpPr txBox="1"/>
          <p:nvPr/>
        </p:nvSpPr>
        <p:spPr>
          <a:xfrm>
            <a:off x="1224440" y="1815936"/>
            <a:ext cx="6695119" cy="320601"/>
          </a:xfrm>
          <a:prstGeom prst="rect">
            <a:avLst/>
          </a:prstGeom>
        </p:spPr>
        <p:txBody>
          <a:bodyPr wrap="square" lIns="0" tIns="0" rIns="0" bIns="0" rtlCol="0" anchor="t">
            <a:spAutoFit/>
          </a:bodyPr>
          <a:lstStyle/>
          <a:p>
            <a:pPr>
              <a:lnSpc>
                <a:spcPts val="2528"/>
              </a:lnSpc>
              <a:spcBef>
                <a:spcPct val="0"/>
              </a:spcBef>
            </a:pPr>
            <a:r>
              <a:rPr lang="en-US" sz="2298" b="1">
                <a:solidFill>
                  <a:srgbClr val="000000"/>
                </a:solidFill>
                <a:latin typeface="Calibri (MS) Bold"/>
                <a:ea typeface="Calibri (MS) Bold"/>
                <a:cs typeface="Calibri (MS) Bold"/>
                <a:sym typeface="Calibri (MS) Bold"/>
              </a:rPr>
              <a:t>Check out where UMSOM Alumni have Matched: </a:t>
            </a:r>
          </a:p>
        </p:txBody>
      </p:sp>
      <p:sp>
        <p:nvSpPr>
          <p:cNvPr id="4" name="TextBox 4"/>
          <p:cNvSpPr txBox="1"/>
          <p:nvPr/>
        </p:nvSpPr>
        <p:spPr>
          <a:xfrm>
            <a:off x="2019945" y="5481147"/>
            <a:ext cx="5606151" cy="350609"/>
          </a:xfrm>
          <a:prstGeom prst="rect">
            <a:avLst/>
          </a:prstGeom>
        </p:spPr>
        <p:txBody>
          <a:bodyPr wrap="square" lIns="0" tIns="0" rIns="0" bIns="0" rtlCol="0" anchor="t">
            <a:spAutoFit/>
          </a:bodyPr>
          <a:lstStyle/>
          <a:p>
            <a:pPr>
              <a:lnSpc>
                <a:spcPts val="2977"/>
              </a:lnSpc>
            </a:pPr>
            <a:r>
              <a:rPr lang="en-US" sz="2127" u="sng">
                <a:solidFill>
                  <a:srgbClr val="0000FF"/>
                </a:solidFill>
                <a:latin typeface="Arimo"/>
                <a:ea typeface="Arimo"/>
                <a:cs typeface="Arimo"/>
                <a:sym typeface="Arimo"/>
                <a:hlinkClick r:id="rId4" tooltip="https://medscope.umaryland.edu/thematch"/>
              </a:rPr>
              <a:t>https://medscope.umaryland.edu/thematch</a:t>
            </a:r>
          </a:p>
        </p:txBody>
      </p:sp>
      <p:grpSp>
        <p:nvGrpSpPr>
          <p:cNvPr id="5" name="Group 5"/>
          <p:cNvGrpSpPr/>
          <p:nvPr/>
        </p:nvGrpSpPr>
        <p:grpSpPr>
          <a:xfrm>
            <a:off x="-279374" y="970925"/>
            <a:ext cx="9503742" cy="175934"/>
            <a:chOff x="0" y="0"/>
            <a:chExt cx="5006086" cy="92673"/>
          </a:xfrm>
        </p:grpSpPr>
        <p:sp>
          <p:nvSpPr>
            <p:cNvPr id="6" name="Freeform 6"/>
            <p:cNvSpPr/>
            <p:nvPr/>
          </p:nvSpPr>
          <p:spPr>
            <a:xfrm>
              <a:off x="0" y="0"/>
              <a:ext cx="5006086" cy="92673"/>
            </a:xfrm>
            <a:custGeom>
              <a:avLst/>
              <a:gdLst/>
              <a:ahLst/>
              <a:cxnLst/>
              <a:rect l="l" t="t" r="r" b="b"/>
              <a:pathLst>
                <a:path w="5006086" h="92673">
                  <a:moveTo>
                    <a:pt x="0" y="0"/>
                  </a:moveTo>
                  <a:lnTo>
                    <a:pt x="5006086" y="0"/>
                  </a:lnTo>
                  <a:lnTo>
                    <a:pt x="5006086" y="92673"/>
                  </a:lnTo>
                  <a:lnTo>
                    <a:pt x="0" y="92673"/>
                  </a:lnTo>
                  <a:close/>
                </a:path>
              </a:pathLst>
            </a:custGeom>
            <a:solidFill>
              <a:srgbClr val="F9B314"/>
            </a:solidFill>
          </p:spPr>
          <p:txBody>
            <a:bodyPr/>
            <a:lstStyle/>
            <a:p>
              <a:endParaRPr lang="en-US" sz="900"/>
            </a:p>
          </p:txBody>
        </p:sp>
        <p:sp>
          <p:nvSpPr>
            <p:cNvPr id="7" name="TextBox 7"/>
            <p:cNvSpPr txBox="1"/>
            <p:nvPr/>
          </p:nvSpPr>
          <p:spPr>
            <a:xfrm>
              <a:off x="0" y="-76200"/>
              <a:ext cx="5006086" cy="168873"/>
            </a:xfrm>
            <a:prstGeom prst="rect">
              <a:avLst/>
            </a:prstGeom>
          </p:spPr>
          <p:txBody>
            <a:bodyPr lIns="25400" tIns="25400" rIns="25400" bIns="25400" rtlCol="0" anchor="ctr"/>
            <a:lstStyle/>
            <a:p>
              <a:pPr algn="ctr">
                <a:lnSpc>
                  <a:spcPts val="1330"/>
                </a:lnSpc>
                <a:spcBef>
                  <a:spcPct val="0"/>
                </a:spcBef>
              </a:pPr>
              <a:endParaRPr sz="900"/>
            </a:p>
          </p:txBody>
        </p:sp>
      </p:grpSp>
      <p:sp>
        <p:nvSpPr>
          <p:cNvPr id="8" name="TextBox 8"/>
          <p:cNvSpPr txBox="1"/>
          <p:nvPr/>
        </p:nvSpPr>
        <p:spPr>
          <a:xfrm>
            <a:off x="230802" y="1227419"/>
            <a:ext cx="3061094" cy="512961"/>
          </a:xfrm>
          <a:prstGeom prst="rect">
            <a:avLst/>
          </a:prstGeom>
        </p:spPr>
        <p:txBody>
          <a:bodyPr lIns="0" tIns="0" rIns="0" bIns="0" rtlCol="0" anchor="t">
            <a:spAutoFit/>
          </a:bodyPr>
          <a:lstStyle/>
          <a:p>
            <a:pPr algn="just">
              <a:lnSpc>
                <a:spcPts val="2027"/>
              </a:lnSpc>
            </a:pPr>
            <a:r>
              <a:rPr lang="en-US" sz="2157" b="1">
                <a:solidFill>
                  <a:srgbClr val="D02131">
                    <a:alpha val="40784"/>
                  </a:srgbClr>
                </a:solidFill>
                <a:latin typeface="Calibri (MS) Bold"/>
                <a:ea typeface="Calibri (MS) Bold"/>
                <a:cs typeface="Calibri (MS) Bold"/>
                <a:sym typeface="Calibri (MS) Bold"/>
              </a:rPr>
              <a:t>Decisions, decisions!</a:t>
            </a:r>
          </a:p>
          <a:p>
            <a:pPr algn="just">
              <a:lnSpc>
                <a:spcPts val="1962"/>
              </a:lnSpc>
            </a:pPr>
            <a:r>
              <a:rPr lang="en-US" sz="2157" b="1">
                <a:solidFill>
                  <a:srgbClr val="F9B314">
                    <a:alpha val="40784"/>
                  </a:srgbClr>
                </a:solidFill>
                <a:latin typeface="Calibri (MS) Bold"/>
                <a:ea typeface="Calibri (MS) Bold"/>
                <a:cs typeface="Calibri (MS) Bold"/>
                <a:sym typeface="Calibri (MS) Bold"/>
              </a:rPr>
              <a:t>continued...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26444" y="2018973"/>
            <a:ext cx="5459678" cy="3205587"/>
          </a:xfrm>
          <a:custGeom>
            <a:avLst/>
            <a:gdLst/>
            <a:ahLst/>
            <a:cxnLst/>
            <a:rect l="l" t="t" r="r" b="b"/>
            <a:pathLst>
              <a:path w="10919356" h="6411174">
                <a:moveTo>
                  <a:pt x="0" y="0"/>
                </a:moveTo>
                <a:lnTo>
                  <a:pt x="10919355" y="0"/>
                </a:lnTo>
                <a:lnTo>
                  <a:pt x="10919355" y="6411174"/>
                </a:lnTo>
                <a:lnTo>
                  <a:pt x="0" y="6411174"/>
                </a:lnTo>
                <a:lnTo>
                  <a:pt x="0" y="0"/>
                </a:lnTo>
                <a:close/>
              </a:path>
            </a:pathLst>
          </a:custGeom>
          <a:blipFill>
            <a:blip r:embed="rId3"/>
            <a:stretch>
              <a:fillRect l="-16167" r="-17652"/>
            </a:stretch>
          </a:blipFill>
        </p:spPr>
        <p:txBody>
          <a:bodyPr/>
          <a:lstStyle/>
          <a:p>
            <a:endParaRPr lang="en-US" sz="900"/>
          </a:p>
        </p:txBody>
      </p:sp>
      <p:sp>
        <p:nvSpPr>
          <p:cNvPr id="3" name="TextBox 3"/>
          <p:cNvSpPr txBox="1"/>
          <p:nvPr/>
        </p:nvSpPr>
        <p:spPr>
          <a:xfrm>
            <a:off x="128016" y="2624938"/>
            <a:ext cx="3094555" cy="2153410"/>
          </a:xfrm>
          <a:prstGeom prst="rect">
            <a:avLst/>
          </a:prstGeom>
        </p:spPr>
        <p:txBody>
          <a:bodyPr wrap="square" lIns="0" tIns="0" rIns="0" bIns="0" rtlCol="0" anchor="t">
            <a:spAutoFit/>
          </a:bodyPr>
          <a:lstStyle/>
          <a:p>
            <a:pPr algn="ctr">
              <a:lnSpc>
                <a:spcPts val="3385"/>
              </a:lnSpc>
            </a:pPr>
            <a:r>
              <a:rPr lang="en-US" sz="2821">
                <a:solidFill>
                  <a:srgbClr val="000000"/>
                </a:solidFill>
                <a:latin typeface="Calibri (MS)"/>
                <a:ea typeface="Calibri (MS)"/>
                <a:cs typeface="Calibri (MS)"/>
                <a:sym typeface="Calibri (MS)"/>
              </a:rPr>
              <a:t>Check out the </a:t>
            </a:r>
          </a:p>
          <a:p>
            <a:pPr algn="ctr">
              <a:lnSpc>
                <a:spcPts val="3385"/>
              </a:lnSpc>
            </a:pPr>
            <a:r>
              <a:rPr lang="en-US" sz="2821" u="sng">
                <a:solidFill>
                  <a:srgbClr val="0000FF"/>
                </a:solidFill>
                <a:latin typeface="Calibri (MS)"/>
                <a:ea typeface="Calibri (MS)"/>
                <a:cs typeface="Calibri (MS)"/>
                <a:sym typeface="Calibri (MS)"/>
                <a:hlinkClick r:id="rId4" tooltip="https://freida.ama-assn.org/"/>
              </a:rPr>
              <a:t>AMA Frieda Database</a:t>
            </a:r>
            <a:r>
              <a:rPr lang="en-US" sz="2821">
                <a:solidFill>
                  <a:srgbClr val="000000"/>
                </a:solidFill>
                <a:latin typeface="Calibri (MS)"/>
                <a:ea typeface="Calibri (MS)"/>
                <a:cs typeface="Calibri (MS)"/>
                <a:sym typeface="Calibri (MS)"/>
              </a:rPr>
              <a:t> </a:t>
            </a:r>
          </a:p>
          <a:p>
            <a:pPr algn="ctr">
              <a:lnSpc>
                <a:spcPts val="3385"/>
              </a:lnSpc>
            </a:pPr>
            <a:r>
              <a:rPr lang="en-US" sz="2821">
                <a:solidFill>
                  <a:srgbClr val="000000"/>
                </a:solidFill>
                <a:latin typeface="Calibri (MS)"/>
                <a:ea typeface="Calibri (MS)"/>
                <a:cs typeface="Calibri (MS)"/>
                <a:sym typeface="Calibri (MS)"/>
              </a:rPr>
              <a:t>search by specialty &amp; location </a:t>
            </a:r>
          </a:p>
        </p:txBody>
      </p:sp>
      <p:sp>
        <p:nvSpPr>
          <p:cNvPr id="4" name="TextBox 4"/>
          <p:cNvSpPr txBox="1"/>
          <p:nvPr/>
        </p:nvSpPr>
        <p:spPr>
          <a:xfrm>
            <a:off x="337959" y="1381125"/>
            <a:ext cx="4010208" cy="679673"/>
          </a:xfrm>
          <a:prstGeom prst="rect">
            <a:avLst/>
          </a:prstGeom>
        </p:spPr>
        <p:txBody>
          <a:bodyPr lIns="0" tIns="0" rIns="0" bIns="0" rtlCol="0" anchor="t">
            <a:spAutoFit/>
          </a:bodyPr>
          <a:lstStyle/>
          <a:p>
            <a:pPr algn="just">
              <a:lnSpc>
                <a:spcPts val="2656"/>
              </a:lnSpc>
            </a:pPr>
            <a:r>
              <a:rPr lang="en-US" sz="2825" b="1">
                <a:solidFill>
                  <a:srgbClr val="D02131">
                    <a:alpha val="40784"/>
                  </a:srgbClr>
                </a:solidFill>
                <a:latin typeface="Calibri (MS) Bold"/>
                <a:ea typeface="Calibri (MS) Bold"/>
                <a:cs typeface="Calibri (MS) Bold"/>
                <a:sym typeface="Calibri (MS) Bold"/>
              </a:rPr>
              <a:t>Decisions, decisions!</a:t>
            </a:r>
          </a:p>
          <a:p>
            <a:pPr algn="just">
              <a:lnSpc>
                <a:spcPts val="2571"/>
              </a:lnSpc>
            </a:pPr>
            <a:r>
              <a:rPr lang="en-US" sz="2825" b="1">
                <a:solidFill>
                  <a:srgbClr val="F9B314">
                    <a:alpha val="40784"/>
                  </a:srgbClr>
                </a:solidFill>
                <a:latin typeface="Calibri (MS) Bold"/>
                <a:ea typeface="Calibri (MS) Bold"/>
                <a:cs typeface="Calibri (MS) Bold"/>
                <a:sym typeface="Calibri (MS) Bold"/>
              </a:rPr>
              <a:t>continued... </a:t>
            </a:r>
          </a:p>
        </p:txBody>
      </p:sp>
      <p:grpSp>
        <p:nvGrpSpPr>
          <p:cNvPr id="5" name="Group 5"/>
          <p:cNvGrpSpPr/>
          <p:nvPr/>
        </p:nvGrpSpPr>
        <p:grpSpPr>
          <a:xfrm>
            <a:off x="-179871" y="1134412"/>
            <a:ext cx="9503742" cy="152972"/>
            <a:chOff x="0" y="0"/>
            <a:chExt cx="5006086" cy="80578"/>
          </a:xfrm>
        </p:grpSpPr>
        <p:sp>
          <p:nvSpPr>
            <p:cNvPr id="6" name="Freeform 6"/>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7" name="TextBox 7"/>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871" y="1134412"/>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5" name="Freeform 5"/>
          <p:cNvSpPr/>
          <p:nvPr/>
        </p:nvSpPr>
        <p:spPr>
          <a:xfrm>
            <a:off x="617664" y="2805323"/>
            <a:ext cx="3179005" cy="1816006"/>
          </a:xfrm>
          <a:custGeom>
            <a:avLst/>
            <a:gdLst/>
            <a:ahLst/>
            <a:cxnLst/>
            <a:rect l="l" t="t" r="r" b="b"/>
            <a:pathLst>
              <a:path w="6358009" h="3632012">
                <a:moveTo>
                  <a:pt x="0" y="0"/>
                </a:moveTo>
                <a:lnTo>
                  <a:pt x="6358008" y="0"/>
                </a:lnTo>
                <a:lnTo>
                  <a:pt x="6358008" y="3632012"/>
                </a:lnTo>
                <a:lnTo>
                  <a:pt x="0" y="3632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6" name="TextBox 6"/>
          <p:cNvSpPr txBox="1"/>
          <p:nvPr/>
        </p:nvSpPr>
        <p:spPr>
          <a:xfrm>
            <a:off x="4071791" y="2255897"/>
            <a:ext cx="4839370" cy="3231654"/>
          </a:xfrm>
          <a:prstGeom prst="rect">
            <a:avLst/>
          </a:prstGeom>
        </p:spPr>
        <p:txBody>
          <a:bodyPr wrap="square" lIns="0" tIns="0" rIns="0" bIns="0" rtlCol="0" anchor="t">
            <a:spAutoFit/>
          </a:bodyPr>
          <a:lstStyle/>
          <a:p>
            <a:pPr algn="ctr">
              <a:lnSpc>
                <a:spcPts val="3645"/>
              </a:lnSpc>
            </a:pPr>
            <a:r>
              <a:rPr lang="en-US" sz="3037">
                <a:solidFill>
                  <a:srgbClr val="000000"/>
                </a:solidFill>
                <a:latin typeface="Calibri (MS)"/>
                <a:ea typeface="Calibri (MS)"/>
                <a:cs typeface="Calibri (MS)"/>
                <a:sym typeface="Calibri (MS)"/>
              </a:rPr>
              <a:t>Engaging in </a:t>
            </a:r>
            <a:r>
              <a:rPr lang="en-US" sz="3037" b="1">
                <a:solidFill>
                  <a:srgbClr val="000000"/>
                </a:solidFill>
                <a:latin typeface="Calibri (MS) Bold"/>
                <a:ea typeface="Calibri (MS) Bold"/>
                <a:cs typeface="Calibri (MS) Bold"/>
                <a:sym typeface="Calibri (MS) Bold"/>
              </a:rPr>
              <a:t>conversations with peers </a:t>
            </a:r>
            <a:r>
              <a:rPr lang="en-US" sz="3037">
                <a:solidFill>
                  <a:srgbClr val="000000"/>
                </a:solidFill>
                <a:latin typeface="Calibri (MS)"/>
                <a:ea typeface="Calibri (MS)"/>
                <a:cs typeface="Calibri (MS)"/>
                <a:sym typeface="Calibri (MS)"/>
              </a:rPr>
              <a:t>and seeking </a:t>
            </a:r>
            <a:r>
              <a:rPr lang="en-US" sz="3037" b="1">
                <a:solidFill>
                  <a:srgbClr val="000000"/>
                </a:solidFill>
                <a:latin typeface="Calibri (MS) Bold"/>
                <a:ea typeface="Calibri (MS) Bold"/>
                <a:cs typeface="Calibri (MS) Bold"/>
                <a:sym typeface="Calibri (MS) Bold"/>
              </a:rPr>
              <a:t>guidance</a:t>
            </a:r>
            <a:r>
              <a:rPr lang="en-US" sz="3037">
                <a:solidFill>
                  <a:srgbClr val="000000"/>
                </a:solidFill>
                <a:latin typeface="Calibri (MS)"/>
                <a:ea typeface="Calibri (MS)"/>
                <a:cs typeface="Calibri (MS)"/>
                <a:sym typeface="Calibri (MS)"/>
              </a:rPr>
              <a:t> </a:t>
            </a:r>
            <a:r>
              <a:rPr lang="en-US" sz="3037" b="1">
                <a:solidFill>
                  <a:srgbClr val="000000"/>
                </a:solidFill>
                <a:latin typeface="Calibri (MS) Bold"/>
                <a:ea typeface="Calibri (MS) Bold"/>
                <a:cs typeface="Calibri (MS) Bold"/>
                <a:sym typeface="Calibri (MS) Bold"/>
              </a:rPr>
              <a:t>from specialty advisors</a:t>
            </a:r>
            <a:r>
              <a:rPr lang="en-US" sz="3037">
                <a:solidFill>
                  <a:srgbClr val="000000"/>
                </a:solidFill>
                <a:latin typeface="Calibri (MS)"/>
                <a:ea typeface="Calibri (MS)"/>
                <a:cs typeface="Calibri (MS)"/>
                <a:sym typeface="Calibri (MS)"/>
              </a:rPr>
              <a:t> and /or OSA Deans can provide valuable insights and support. </a:t>
            </a:r>
            <a:r>
              <a:rPr lang="en-US" sz="3037" b="1">
                <a:solidFill>
                  <a:srgbClr val="000000"/>
                </a:solidFill>
                <a:latin typeface="Calibri (MS) Bold"/>
                <a:ea typeface="Calibri (MS) Bold"/>
                <a:cs typeface="Calibri (MS) Bold"/>
                <a:sym typeface="Calibri (MS) Bold"/>
              </a:rPr>
              <a:t>Reach out and connect!</a:t>
            </a:r>
          </a:p>
        </p:txBody>
      </p:sp>
      <p:sp>
        <p:nvSpPr>
          <p:cNvPr id="7" name="Freeform 7"/>
          <p:cNvSpPr/>
          <p:nvPr/>
        </p:nvSpPr>
        <p:spPr>
          <a:xfrm>
            <a:off x="6935794" y="1371600"/>
            <a:ext cx="645531" cy="696930"/>
          </a:xfrm>
          <a:custGeom>
            <a:avLst/>
            <a:gdLst/>
            <a:ahLst/>
            <a:cxnLst/>
            <a:rect l="l" t="t" r="r" b="b"/>
            <a:pathLst>
              <a:path w="1291062" h="1393859">
                <a:moveTo>
                  <a:pt x="0" y="0"/>
                </a:moveTo>
                <a:lnTo>
                  <a:pt x="1291062" y="0"/>
                </a:lnTo>
                <a:lnTo>
                  <a:pt x="1291062" y="1393859"/>
                </a:lnTo>
                <a:lnTo>
                  <a:pt x="0" y="13938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8" name="Freeform 8"/>
          <p:cNvSpPr/>
          <p:nvPr/>
        </p:nvSpPr>
        <p:spPr>
          <a:xfrm>
            <a:off x="4572000" y="1480387"/>
            <a:ext cx="444749" cy="423067"/>
          </a:xfrm>
          <a:custGeom>
            <a:avLst/>
            <a:gdLst/>
            <a:ahLst/>
            <a:cxnLst/>
            <a:rect l="l" t="t" r="r" b="b"/>
            <a:pathLst>
              <a:path w="889497" h="846134">
                <a:moveTo>
                  <a:pt x="0" y="0"/>
                </a:moveTo>
                <a:lnTo>
                  <a:pt x="889497" y="0"/>
                </a:lnTo>
                <a:lnTo>
                  <a:pt x="889497" y="846134"/>
                </a:lnTo>
                <a:lnTo>
                  <a:pt x="0" y="846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900"/>
          </a:p>
        </p:txBody>
      </p:sp>
      <p:sp>
        <p:nvSpPr>
          <p:cNvPr id="9" name="TextBox 9"/>
          <p:cNvSpPr txBox="1"/>
          <p:nvPr/>
        </p:nvSpPr>
        <p:spPr>
          <a:xfrm>
            <a:off x="241983" y="1597637"/>
            <a:ext cx="3228838" cy="538609"/>
          </a:xfrm>
          <a:prstGeom prst="rect">
            <a:avLst/>
          </a:prstGeom>
        </p:spPr>
        <p:txBody>
          <a:bodyPr lIns="0" tIns="0" rIns="0" bIns="0" rtlCol="0" anchor="t">
            <a:spAutoFit/>
          </a:bodyPr>
          <a:lstStyle/>
          <a:p>
            <a:pPr algn="just">
              <a:lnSpc>
                <a:spcPts val="2138"/>
              </a:lnSpc>
            </a:pPr>
            <a:r>
              <a:rPr lang="en-US" sz="2275" b="1">
                <a:solidFill>
                  <a:srgbClr val="D02131">
                    <a:alpha val="41961"/>
                  </a:srgbClr>
                </a:solidFill>
                <a:latin typeface="Calibri (MS) Bold"/>
                <a:ea typeface="Calibri (MS) Bold"/>
                <a:cs typeface="Calibri (MS) Bold"/>
                <a:sym typeface="Calibri (MS) Bold"/>
              </a:rPr>
              <a:t>Decisions, decisions!</a:t>
            </a:r>
          </a:p>
          <a:p>
            <a:pPr algn="just">
              <a:lnSpc>
                <a:spcPts val="2070"/>
              </a:lnSpc>
            </a:pPr>
            <a:r>
              <a:rPr lang="en-US" sz="2275" b="1">
                <a:solidFill>
                  <a:srgbClr val="F9B314">
                    <a:alpha val="41961"/>
                  </a:srgbClr>
                </a:solidFill>
                <a:latin typeface="Calibri (MS) Bold"/>
                <a:ea typeface="Calibri (MS) Bold"/>
                <a:cs typeface="Calibri (MS) Bold"/>
                <a:sym typeface="Calibri (MS) Bold"/>
              </a:rPr>
              <a:t>continued... </a:t>
            </a:r>
          </a:p>
        </p:txBody>
      </p:sp>
      <p:sp>
        <p:nvSpPr>
          <p:cNvPr id="10" name="TextBox 10"/>
          <p:cNvSpPr txBox="1"/>
          <p:nvPr/>
        </p:nvSpPr>
        <p:spPr>
          <a:xfrm>
            <a:off x="5082627" y="1558967"/>
            <a:ext cx="2113345" cy="474489"/>
          </a:xfrm>
          <a:prstGeom prst="rect">
            <a:avLst/>
          </a:prstGeom>
        </p:spPr>
        <p:txBody>
          <a:bodyPr wrap="square" lIns="0" tIns="0" rIns="0" bIns="0" rtlCol="0" anchor="t">
            <a:spAutoFit/>
          </a:bodyPr>
          <a:lstStyle/>
          <a:p>
            <a:pPr>
              <a:lnSpc>
                <a:spcPts val="3719"/>
              </a:lnSpc>
            </a:pPr>
            <a:r>
              <a:rPr lang="en-US" sz="3956" b="1">
                <a:solidFill>
                  <a:srgbClr val="D02131"/>
                </a:solidFill>
                <a:latin typeface="Calibri (MS) Bold"/>
                <a:ea typeface="Calibri (MS) Bold"/>
                <a:cs typeface="Calibri (MS) Bold"/>
                <a:sym typeface="Calibri (MS) Bold"/>
              </a:rPr>
              <a:t>Pro Tip!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BD605-626B-2E9A-5E17-68BD4B2D0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FE44A2-E29B-AB33-666E-360C71237ACC}"/>
              </a:ext>
            </a:extLst>
          </p:cNvPr>
          <p:cNvSpPr>
            <a:spLocks noGrp="1"/>
          </p:cNvSpPr>
          <p:nvPr>
            <p:ph type="ctrTitle"/>
          </p:nvPr>
        </p:nvSpPr>
        <p:spPr>
          <a:xfrm>
            <a:off x="699516" y="369157"/>
            <a:ext cx="7744968" cy="1090485"/>
          </a:xfrm>
        </p:spPr>
        <p:txBody>
          <a:bodyPr>
            <a:normAutofit/>
          </a:bodyPr>
          <a:lstStyle/>
          <a:p>
            <a:r>
              <a:rPr lang="en-US"/>
              <a:t>Residency Application Manual</a:t>
            </a:r>
            <a:br>
              <a:rPr lang="en-US"/>
            </a:br>
            <a:r>
              <a:rPr lang="en-US" sz="1800">
                <a:hlinkClick r:id="rId2"/>
              </a:rPr>
              <a:t>https://www.medschool.umaryland.edu/osa/residency-application-manual-/</a:t>
            </a:r>
            <a:r>
              <a:rPr lang="en-US" sz="1800"/>
              <a:t> </a:t>
            </a:r>
          </a:p>
        </p:txBody>
      </p:sp>
      <p:pic>
        <p:nvPicPr>
          <p:cNvPr id="5" name="Picture 4">
            <a:extLst>
              <a:ext uri="{FF2B5EF4-FFF2-40B4-BE49-F238E27FC236}">
                <a16:creationId xmlns:a16="http://schemas.microsoft.com/office/drawing/2014/main" id="{EC3FA8C9-F714-8441-F541-3DE859781776}"/>
              </a:ext>
            </a:extLst>
          </p:cNvPr>
          <p:cNvPicPr>
            <a:picLocks noChangeAspect="1"/>
          </p:cNvPicPr>
          <p:nvPr/>
        </p:nvPicPr>
        <p:blipFill>
          <a:blip r:embed="rId3"/>
          <a:stretch>
            <a:fillRect/>
          </a:stretch>
        </p:blipFill>
        <p:spPr>
          <a:xfrm>
            <a:off x="3580143" y="1700784"/>
            <a:ext cx="4759185" cy="4454040"/>
          </a:xfrm>
          <a:prstGeom prst="rect">
            <a:avLst/>
          </a:prstGeom>
        </p:spPr>
      </p:pic>
      <p:sp>
        <p:nvSpPr>
          <p:cNvPr id="6" name="Rectangle 5">
            <a:extLst>
              <a:ext uri="{FF2B5EF4-FFF2-40B4-BE49-F238E27FC236}">
                <a16:creationId xmlns:a16="http://schemas.microsoft.com/office/drawing/2014/main" id="{4A845B2C-9F7F-71A7-8ED8-AB2D1DDE949F}"/>
              </a:ext>
            </a:extLst>
          </p:cNvPr>
          <p:cNvSpPr/>
          <p:nvPr/>
        </p:nvSpPr>
        <p:spPr>
          <a:xfrm>
            <a:off x="3621024" y="2889504"/>
            <a:ext cx="576072" cy="53949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9640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36479" y="1881977"/>
            <a:ext cx="3219464" cy="2768739"/>
          </a:xfrm>
          <a:custGeom>
            <a:avLst/>
            <a:gdLst/>
            <a:ahLst/>
            <a:cxnLst/>
            <a:rect l="l" t="t" r="r" b="b"/>
            <a:pathLst>
              <a:path w="6438928" h="5537478">
                <a:moveTo>
                  <a:pt x="0" y="0"/>
                </a:moveTo>
                <a:lnTo>
                  <a:pt x="6438927" y="0"/>
                </a:lnTo>
                <a:lnTo>
                  <a:pt x="6438927" y="5537478"/>
                </a:lnTo>
                <a:lnTo>
                  <a:pt x="0" y="5537478"/>
                </a:lnTo>
                <a:lnTo>
                  <a:pt x="0" y="0"/>
                </a:lnTo>
                <a:close/>
              </a:path>
            </a:pathLst>
          </a:custGeom>
          <a:blipFill>
            <a:blip r:embed="rId2"/>
            <a:stretch>
              <a:fillRect/>
            </a:stretch>
          </a:blipFill>
        </p:spPr>
        <p:txBody>
          <a:bodyPr/>
          <a:lstStyle/>
          <a:p>
            <a:endParaRPr lang="en-US" sz="900"/>
          </a:p>
        </p:txBody>
      </p:sp>
      <p:sp>
        <p:nvSpPr>
          <p:cNvPr id="3" name="TextBox 3"/>
          <p:cNvSpPr txBox="1"/>
          <p:nvPr/>
        </p:nvSpPr>
        <p:spPr>
          <a:xfrm>
            <a:off x="1549329" y="2320811"/>
            <a:ext cx="3338899" cy="1769715"/>
          </a:xfrm>
          <a:prstGeom prst="rect">
            <a:avLst/>
          </a:prstGeom>
        </p:spPr>
        <p:txBody>
          <a:bodyPr lIns="0" tIns="0" rIns="0" bIns="0" rtlCol="0" anchor="t">
            <a:spAutoFit/>
          </a:bodyPr>
          <a:lstStyle/>
          <a:p>
            <a:pPr>
              <a:lnSpc>
                <a:spcPts val="4620"/>
              </a:lnSpc>
            </a:pPr>
            <a:r>
              <a:rPr lang="en-US" sz="4915" b="1">
                <a:solidFill>
                  <a:srgbClr val="D02131"/>
                </a:solidFill>
                <a:latin typeface="Calibri (MS) Bold"/>
                <a:ea typeface="Calibri (MS) Bold"/>
                <a:cs typeface="Calibri (MS) Bold"/>
                <a:sym typeface="Calibri (MS) Bold"/>
              </a:rPr>
              <a:t>VSLO 101: </a:t>
            </a:r>
            <a:r>
              <a:rPr lang="en-US" sz="4915" b="1">
                <a:solidFill>
                  <a:srgbClr val="F9B314"/>
                </a:solidFill>
                <a:latin typeface="Calibri (MS) Bold"/>
                <a:ea typeface="Calibri (MS) Bold"/>
                <a:cs typeface="Calibri (MS) Bold"/>
                <a:sym typeface="Calibri (MS) Bold"/>
              </a:rPr>
              <a:t>Away Rotations</a:t>
            </a:r>
          </a:p>
        </p:txBody>
      </p:sp>
      <p:grpSp>
        <p:nvGrpSpPr>
          <p:cNvPr id="4" name="Group 4"/>
          <p:cNvGrpSpPr/>
          <p:nvPr/>
        </p:nvGrpSpPr>
        <p:grpSpPr>
          <a:xfrm rot="5400000">
            <a:off x="-3830114" y="2908633"/>
            <a:ext cx="9503742" cy="558638"/>
            <a:chOff x="0" y="0"/>
            <a:chExt cx="5006086" cy="294262"/>
          </a:xfrm>
        </p:grpSpPr>
        <p:sp>
          <p:nvSpPr>
            <p:cNvPr id="5" name="Freeform 5"/>
            <p:cNvSpPr/>
            <p:nvPr/>
          </p:nvSpPr>
          <p:spPr>
            <a:xfrm>
              <a:off x="0" y="0"/>
              <a:ext cx="5006086" cy="294262"/>
            </a:xfrm>
            <a:custGeom>
              <a:avLst/>
              <a:gdLst/>
              <a:ahLst/>
              <a:cxnLst/>
              <a:rect l="l" t="t" r="r" b="b"/>
              <a:pathLst>
                <a:path w="5006086" h="294262">
                  <a:moveTo>
                    <a:pt x="0" y="0"/>
                  </a:moveTo>
                  <a:lnTo>
                    <a:pt x="5006086" y="0"/>
                  </a:lnTo>
                  <a:lnTo>
                    <a:pt x="5006086" y="294262"/>
                  </a:lnTo>
                  <a:lnTo>
                    <a:pt x="0" y="294262"/>
                  </a:lnTo>
                  <a:close/>
                </a:path>
              </a:pathLst>
            </a:custGeom>
            <a:solidFill>
              <a:srgbClr val="F9B314"/>
            </a:solidFill>
          </p:spPr>
          <p:txBody>
            <a:bodyPr/>
            <a:lstStyle/>
            <a:p>
              <a:endParaRPr lang="en-US" sz="900"/>
            </a:p>
          </p:txBody>
        </p:sp>
        <p:sp>
          <p:nvSpPr>
            <p:cNvPr id="6" name="TextBox 6"/>
            <p:cNvSpPr txBox="1"/>
            <p:nvPr/>
          </p:nvSpPr>
          <p:spPr>
            <a:xfrm>
              <a:off x="0" y="-76200"/>
              <a:ext cx="5006086" cy="370462"/>
            </a:xfrm>
            <a:prstGeom prst="rect">
              <a:avLst/>
            </a:prstGeom>
          </p:spPr>
          <p:txBody>
            <a:bodyPr lIns="25400" tIns="25400" rIns="25400" bIns="25400" rtlCol="0" anchor="ctr"/>
            <a:lstStyle/>
            <a:p>
              <a:pPr algn="ctr">
                <a:lnSpc>
                  <a:spcPts val="1330"/>
                </a:lnSpc>
                <a:spcBef>
                  <a:spcPct val="0"/>
                </a:spcBef>
              </a:pPr>
              <a:endParaRPr sz="900"/>
            </a:p>
          </p:txBody>
        </p:sp>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97096" y="1771650"/>
            <a:ext cx="4882896" cy="3667671"/>
          </a:xfrm>
          <a:prstGeom prst="rect">
            <a:avLst/>
          </a:prstGeom>
        </p:spPr>
        <p:txBody>
          <a:bodyPr wrap="square" lIns="0" tIns="0" rIns="0" bIns="0" rtlCol="0" anchor="t">
            <a:spAutoFit/>
          </a:bodyPr>
          <a:lstStyle/>
          <a:p>
            <a:pPr marL="397065" lvl="1" indent="-198533">
              <a:lnSpc>
                <a:spcPts val="2633"/>
              </a:lnSpc>
              <a:buFont typeface="Arial"/>
              <a:buChar char="•"/>
            </a:pPr>
            <a:r>
              <a:rPr lang="en-US" sz="2194" b="1">
                <a:solidFill>
                  <a:srgbClr val="000000"/>
                </a:solidFill>
                <a:latin typeface="Calibri (MS) Bold"/>
                <a:ea typeface="Calibri (MS) Bold"/>
                <a:cs typeface="Calibri (MS) Bold"/>
                <a:sym typeface="Calibri (MS) Bold"/>
              </a:rPr>
              <a:t>V</a:t>
            </a:r>
            <a:r>
              <a:rPr lang="en-US" sz="2194">
                <a:solidFill>
                  <a:srgbClr val="000000"/>
                </a:solidFill>
                <a:latin typeface="Calibri (MS)"/>
                <a:ea typeface="Calibri (MS)"/>
                <a:cs typeface="Calibri (MS)"/>
                <a:sym typeface="Calibri (MS)"/>
              </a:rPr>
              <a:t>isiting </a:t>
            </a:r>
            <a:r>
              <a:rPr lang="en-US" sz="2194" b="1">
                <a:solidFill>
                  <a:srgbClr val="000000"/>
                </a:solidFill>
                <a:latin typeface="Calibri (MS) Bold"/>
                <a:ea typeface="Calibri (MS) Bold"/>
                <a:cs typeface="Calibri (MS) Bold"/>
                <a:sym typeface="Calibri (MS) Bold"/>
              </a:rPr>
              <a:t>S</a:t>
            </a:r>
            <a:r>
              <a:rPr lang="en-US" sz="2194">
                <a:solidFill>
                  <a:srgbClr val="000000"/>
                </a:solidFill>
                <a:latin typeface="Calibri (MS)"/>
                <a:ea typeface="Calibri (MS)"/>
                <a:cs typeface="Calibri (MS)"/>
                <a:sym typeface="Calibri (MS)"/>
              </a:rPr>
              <a:t>tudent </a:t>
            </a:r>
            <a:r>
              <a:rPr lang="en-US" sz="2194" b="1">
                <a:solidFill>
                  <a:srgbClr val="000000"/>
                </a:solidFill>
                <a:latin typeface="Calibri (MS) Bold"/>
                <a:ea typeface="Calibri (MS) Bold"/>
                <a:cs typeface="Calibri (MS) Bold"/>
                <a:sym typeface="Calibri (MS) Bold"/>
              </a:rPr>
              <a:t>L</a:t>
            </a:r>
            <a:r>
              <a:rPr lang="en-US" sz="2194">
                <a:solidFill>
                  <a:srgbClr val="000000"/>
                </a:solidFill>
                <a:latin typeface="Calibri (MS)"/>
                <a:ea typeface="Calibri (MS)"/>
                <a:cs typeface="Calibri (MS)"/>
                <a:sym typeface="Calibri (MS)"/>
              </a:rPr>
              <a:t>earning </a:t>
            </a:r>
            <a:r>
              <a:rPr lang="en-US" sz="2194" b="1">
                <a:solidFill>
                  <a:srgbClr val="000000"/>
                </a:solidFill>
                <a:latin typeface="Calibri (MS) Bold"/>
                <a:ea typeface="Calibri (MS) Bold"/>
                <a:cs typeface="Calibri (MS) Bold"/>
                <a:sym typeface="Calibri (MS) Bold"/>
              </a:rPr>
              <a:t>O</a:t>
            </a:r>
            <a:r>
              <a:rPr lang="en-US" sz="2194">
                <a:solidFill>
                  <a:srgbClr val="000000"/>
                </a:solidFill>
                <a:latin typeface="Calibri (MS)"/>
                <a:ea typeface="Calibri (MS)"/>
                <a:cs typeface="Calibri (MS)"/>
                <a:sym typeface="Calibri (MS)"/>
              </a:rPr>
              <a:t>pportunity, hosted by AAMC</a:t>
            </a:r>
          </a:p>
          <a:p>
            <a:pPr>
              <a:lnSpc>
                <a:spcPts val="2633"/>
              </a:lnSpc>
            </a:pPr>
            <a:endParaRPr lang="en-US" sz="2194">
              <a:solidFill>
                <a:srgbClr val="000000"/>
              </a:solidFill>
              <a:latin typeface="Calibri (MS)"/>
              <a:ea typeface="Calibri (MS)"/>
              <a:cs typeface="Calibri (MS)"/>
              <a:sym typeface="Calibri (MS)"/>
            </a:endParaRPr>
          </a:p>
          <a:p>
            <a:pPr marL="397065" lvl="1" indent="-198533">
              <a:lnSpc>
                <a:spcPts val="2633"/>
              </a:lnSpc>
              <a:buFont typeface="Arial"/>
              <a:buChar char="•"/>
            </a:pPr>
            <a:r>
              <a:rPr lang="en-US" sz="2194">
                <a:solidFill>
                  <a:srgbClr val="000000"/>
                </a:solidFill>
                <a:latin typeface="Calibri (MS)"/>
                <a:ea typeface="Calibri (MS)"/>
                <a:cs typeface="Calibri (MS)"/>
                <a:sym typeface="Calibri (MS)"/>
              </a:rPr>
              <a:t>Most institutions utilize </a:t>
            </a:r>
            <a:r>
              <a:rPr lang="en-US" sz="2194" u="sng">
                <a:solidFill>
                  <a:srgbClr val="0000FF"/>
                </a:solidFill>
                <a:latin typeface="Calibri (MS)"/>
                <a:ea typeface="Calibri (MS)"/>
                <a:cs typeface="Calibri (MS)"/>
                <a:sym typeface="Calibri (MS)"/>
                <a:hlinkClick r:id="rId2" tooltip="https://students-residents.aamc.org/attending-medical-school/article/how-use-vslo-application-service/"/>
              </a:rPr>
              <a:t>VSLO</a:t>
            </a:r>
            <a:r>
              <a:rPr lang="en-US" sz="2194">
                <a:solidFill>
                  <a:srgbClr val="000000"/>
                </a:solidFill>
                <a:latin typeface="Calibri (MS)"/>
                <a:ea typeface="Calibri (MS)"/>
                <a:cs typeface="Calibri (MS)"/>
                <a:sym typeface="Calibri (MS)"/>
              </a:rPr>
              <a:t> </a:t>
            </a:r>
          </a:p>
          <a:p>
            <a:pPr>
              <a:lnSpc>
                <a:spcPts val="2633"/>
              </a:lnSpc>
            </a:pPr>
            <a:endParaRPr lang="en-US" sz="2194">
              <a:solidFill>
                <a:srgbClr val="000000"/>
              </a:solidFill>
              <a:latin typeface="Calibri (MS)"/>
              <a:ea typeface="Calibri (MS)"/>
              <a:cs typeface="Calibri (MS)"/>
              <a:sym typeface="Calibri (MS)"/>
            </a:endParaRPr>
          </a:p>
          <a:p>
            <a:pPr marL="397065" lvl="1" indent="-198533">
              <a:lnSpc>
                <a:spcPts val="2633"/>
              </a:lnSpc>
              <a:buFont typeface="Arial"/>
              <a:buChar char="•"/>
            </a:pPr>
            <a:r>
              <a:rPr lang="en-US" sz="2194">
                <a:solidFill>
                  <a:srgbClr val="000000"/>
                </a:solidFill>
                <a:latin typeface="Calibri (MS)"/>
                <a:ea typeface="Calibri (MS)"/>
                <a:cs typeface="Calibri (MS)"/>
                <a:sym typeface="Calibri (MS)"/>
              </a:rPr>
              <a:t>Schools who do </a:t>
            </a:r>
            <a:r>
              <a:rPr lang="en-US" sz="2194" b="1">
                <a:solidFill>
                  <a:srgbClr val="000000"/>
                </a:solidFill>
                <a:latin typeface="Calibri (MS) Bold"/>
                <a:ea typeface="Calibri (MS) Bold"/>
                <a:cs typeface="Calibri (MS) Bold"/>
                <a:sym typeface="Calibri (MS) Bold"/>
              </a:rPr>
              <a:t>not </a:t>
            </a:r>
            <a:r>
              <a:rPr lang="en-US" sz="2194">
                <a:solidFill>
                  <a:srgbClr val="000000"/>
                </a:solidFill>
                <a:latin typeface="Calibri (MS)"/>
                <a:ea typeface="Calibri (MS)"/>
                <a:cs typeface="Calibri (MS)"/>
                <a:sym typeface="Calibri (MS)"/>
              </a:rPr>
              <a:t>participate in VSLO – follow instructions on webpages </a:t>
            </a:r>
          </a:p>
          <a:p>
            <a:pPr>
              <a:lnSpc>
                <a:spcPts val="2633"/>
              </a:lnSpc>
            </a:pPr>
            <a:endParaRPr lang="en-US" sz="2194">
              <a:solidFill>
                <a:srgbClr val="000000"/>
              </a:solidFill>
              <a:latin typeface="Calibri (MS)"/>
              <a:ea typeface="Calibri (MS)"/>
              <a:cs typeface="Calibri (MS)"/>
              <a:sym typeface="Calibri (MS)"/>
            </a:endParaRPr>
          </a:p>
          <a:p>
            <a:pPr marL="397065" lvl="1" indent="-198533">
              <a:lnSpc>
                <a:spcPts val="2633"/>
              </a:lnSpc>
              <a:buFont typeface="Arial"/>
              <a:buChar char="•"/>
            </a:pPr>
            <a:r>
              <a:rPr lang="en-US" sz="2194">
                <a:solidFill>
                  <a:srgbClr val="000000"/>
                </a:solidFill>
                <a:latin typeface="Calibri (MS)"/>
                <a:ea typeface="Calibri (MS)"/>
                <a:cs typeface="Calibri (MS)"/>
                <a:sym typeface="Calibri (MS)"/>
              </a:rPr>
              <a:t>Anything notated with a </a:t>
            </a:r>
          </a:p>
          <a:p>
            <a:pPr>
              <a:lnSpc>
                <a:spcPts val="2633"/>
              </a:lnSpc>
            </a:pPr>
            <a:r>
              <a:rPr lang="en-US" sz="2194">
                <a:solidFill>
                  <a:srgbClr val="000000"/>
                </a:solidFill>
                <a:latin typeface="Calibri (MS)"/>
                <a:ea typeface="Calibri (MS)"/>
                <a:cs typeface="Calibri (MS)"/>
                <a:sym typeface="Calibri (MS)"/>
              </a:rPr>
              <a:t>      indicates that OSA will assist</a:t>
            </a:r>
          </a:p>
        </p:txBody>
      </p:sp>
      <p:sp>
        <p:nvSpPr>
          <p:cNvPr id="3" name="Freeform 3"/>
          <p:cNvSpPr/>
          <p:nvPr/>
        </p:nvSpPr>
        <p:spPr>
          <a:xfrm>
            <a:off x="1038099" y="3134607"/>
            <a:ext cx="2085928" cy="1775646"/>
          </a:xfrm>
          <a:custGeom>
            <a:avLst/>
            <a:gdLst/>
            <a:ahLst/>
            <a:cxnLst/>
            <a:rect l="l" t="t" r="r" b="b"/>
            <a:pathLst>
              <a:path w="4171855" h="3551292">
                <a:moveTo>
                  <a:pt x="0" y="0"/>
                </a:moveTo>
                <a:lnTo>
                  <a:pt x="4171855" y="0"/>
                </a:lnTo>
                <a:lnTo>
                  <a:pt x="4171855" y="3551292"/>
                </a:lnTo>
                <a:lnTo>
                  <a:pt x="0" y="35512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4" name="TextBox 4"/>
          <p:cNvSpPr txBox="1"/>
          <p:nvPr/>
        </p:nvSpPr>
        <p:spPr>
          <a:xfrm>
            <a:off x="499263" y="1748205"/>
            <a:ext cx="3524044" cy="897682"/>
          </a:xfrm>
          <a:prstGeom prst="rect">
            <a:avLst/>
          </a:prstGeom>
        </p:spPr>
        <p:txBody>
          <a:bodyPr wrap="square" lIns="0" tIns="0" rIns="0" bIns="0" rtlCol="0" anchor="t">
            <a:spAutoFit/>
          </a:bodyPr>
          <a:lstStyle/>
          <a:p>
            <a:pPr>
              <a:lnSpc>
                <a:spcPts val="3485"/>
              </a:lnSpc>
            </a:pPr>
            <a:r>
              <a:rPr lang="en-US" sz="3707" b="1">
                <a:solidFill>
                  <a:srgbClr val="D02131"/>
                </a:solidFill>
                <a:latin typeface="Calibri (MS) Bold"/>
                <a:ea typeface="Calibri (MS) Bold"/>
                <a:cs typeface="Calibri (MS) Bold"/>
                <a:sym typeface="Calibri (MS) Bold"/>
              </a:rPr>
              <a:t>VSLO 101: </a:t>
            </a:r>
            <a:r>
              <a:rPr lang="en-US" sz="3707" b="1">
                <a:solidFill>
                  <a:srgbClr val="F9B314"/>
                </a:solidFill>
                <a:latin typeface="Calibri (MS) Bold"/>
                <a:ea typeface="Calibri (MS) Bold"/>
                <a:cs typeface="Calibri (MS) Bold"/>
                <a:sym typeface="Calibri (MS) Bold"/>
              </a:rPr>
              <a:t>Away Rotations</a:t>
            </a:r>
          </a:p>
        </p:txBody>
      </p:sp>
      <p:grpSp>
        <p:nvGrpSpPr>
          <p:cNvPr id="5" name="Group 5"/>
          <p:cNvGrpSpPr/>
          <p:nvPr/>
        </p:nvGrpSpPr>
        <p:grpSpPr>
          <a:xfrm>
            <a:off x="-179871" y="1134412"/>
            <a:ext cx="9503742" cy="152972"/>
            <a:chOff x="0" y="0"/>
            <a:chExt cx="5006086" cy="80578"/>
          </a:xfrm>
        </p:grpSpPr>
        <p:sp>
          <p:nvSpPr>
            <p:cNvPr id="6" name="Freeform 6"/>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7" name="TextBox 7"/>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8" name="Freeform 8"/>
          <p:cNvSpPr/>
          <p:nvPr/>
        </p:nvSpPr>
        <p:spPr>
          <a:xfrm>
            <a:off x="7467600" y="4655092"/>
            <a:ext cx="536474" cy="510321"/>
          </a:xfrm>
          <a:custGeom>
            <a:avLst/>
            <a:gdLst/>
            <a:ahLst/>
            <a:cxnLst/>
            <a:rect l="l" t="t" r="r" b="b"/>
            <a:pathLst>
              <a:path w="1072947" h="1020641">
                <a:moveTo>
                  <a:pt x="0" y="0"/>
                </a:moveTo>
                <a:lnTo>
                  <a:pt x="1072947" y="0"/>
                </a:lnTo>
                <a:lnTo>
                  <a:pt x="1072947" y="1020641"/>
                </a:lnTo>
                <a:lnTo>
                  <a:pt x="0" y="10206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9" name="TextBox 9"/>
          <p:cNvSpPr txBox="1"/>
          <p:nvPr/>
        </p:nvSpPr>
        <p:spPr>
          <a:xfrm>
            <a:off x="378855" y="5178458"/>
            <a:ext cx="3644452" cy="711157"/>
          </a:xfrm>
          <a:prstGeom prst="rect">
            <a:avLst/>
          </a:prstGeom>
        </p:spPr>
        <p:txBody>
          <a:bodyPr lIns="0" tIns="0" rIns="0" bIns="0" rtlCol="0" anchor="t">
            <a:spAutoFit/>
          </a:bodyPr>
          <a:lstStyle/>
          <a:p>
            <a:pPr algn="ctr">
              <a:lnSpc>
                <a:spcPts val="2894"/>
              </a:lnSpc>
              <a:spcBef>
                <a:spcPct val="0"/>
              </a:spcBef>
            </a:pPr>
            <a:r>
              <a:rPr lang="en-US" sz="2067" i="1">
                <a:solidFill>
                  <a:srgbClr val="000000"/>
                </a:solidFill>
                <a:latin typeface="Calibri (MS) Italics"/>
                <a:ea typeface="Calibri (MS) Italics"/>
                <a:cs typeface="Calibri (MS) Italics"/>
                <a:sym typeface="Calibri (MS) Italics"/>
              </a:rPr>
              <a:t>Questions? Contact:</a:t>
            </a:r>
            <a:r>
              <a:rPr lang="en-US" sz="2067" i="1">
                <a:solidFill>
                  <a:srgbClr val="0000FF"/>
                </a:solidFill>
                <a:latin typeface="Calibri (MS) Italics"/>
                <a:ea typeface="Calibri (MS) Italics"/>
                <a:cs typeface="Calibri (MS) Italics"/>
                <a:sym typeface="Calibri (MS) Italics"/>
              </a:rPr>
              <a:t> Bailey Jenkins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34023" y="4012950"/>
            <a:ext cx="208122" cy="208122"/>
            <a:chOff x="0" y="0"/>
            <a:chExt cx="554990" cy="554990"/>
          </a:xfrm>
        </p:grpSpPr>
        <p:sp>
          <p:nvSpPr>
            <p:cNvPr id="3" name="Freeform 3"/>
            <p:cNvSpPr/>
            <p:nvPr/>
          </p:nvSpPr>
          <p:spPr>
            <a:xfrm>
              <a:off x="50319" y="47338"/>
              <a:ext cx="447521" cy="456989"/>
            </a:xfrm>
            <a:custGeom>
              <a:avLst/>
              <a:gdLst/>
              <a:ahLst/>
              <a:cxnLst/>
              <a:rect l="l" t="t" r="r" b="b"/>
              <a:pathLst>
                <a:path w="447521" h="456989">
                  <a:moveTo>
                    <a:pt x="447521" y="159672"/>
                  </a:moveTo>
                  <a:cubicBezTo>
                    <a:pt x="447521" y="304452"/>
                    <a:pt x="431011" y="341282"/>
                    <a:pt x="408151" y="369222"/>
                  </a:cubicBezTo>
                  <a:cubicBezTo>
                    <a:pt x="386561" y="397162"/>
                    <a:pt x="354811" y="422562"/>
                    <a:pt x="323061" y="436532"/>
                  </a:cubicBezTo>
                  <a:cubicBezTo>
                    <a:pt x="290041" y="450502"/>
                    <a:pt x="250671" y="458122"/>
                    <a:pt x="215111" y="456852"/>
                  </a:cubicBezTo>
                  <a:cubicBezTo>
                    <a:pt x="179551" y="454312"/>
                    <a:pt x="140181" y="441612"/>
                    <a:pt x="110971" y="423832"/>
                  </a:cubicBezTo>
                  <a:cubicBezTo>
                    <a:pt x="80491" y="406052"/>
                    <a:pt x="51281" y="376842"/>
                    <a:pt x="33501" y="346362"/>
                  </a:cubicBezTo>
                  <a:cubicBezTo>
                    <a:pt x="14451" y="315882"/>
                    <a:pt x="3021" y="277782"/>
                    <a:pt x="481" y="242222"/>
                  </a:cubicBezTo>
                  <a:cubicBezTo>
                    <a:pt x="-2059" y="206662"/>
                    <a:pt x="5561" y="166022"/>
                    <a:pt x="20801" y="134272"/>
                  </a:cubicBezTo>
                  <a:cubicBezTo>
                    <a:pt x="34771" y="102522"/>
                    <a:pt x="60171" y="69502"/>
                    <a:pt x="88111" y="47912"/>
                  </a:cubicBezTo>
                  <a:cubicBezTo>
                    <a:pt x="116051" y="26322"/>
                    <a:pt x="152881" y="9812"/>
                    <a:pt x="187171" y="3462"/>
                  </a:cubicBezTo>
                  <a:cubicBezTo>
                    <a:pt x="222731" y="-2888"/>
                    <a:pt x="263371" y="-348"/>
                    <a:pt x="296391" y="9812"/>
                  </a:cubicBezTo>
                  <a:cubicBezTo>
                    <a:pt x="330681" y="19972"/>
                    <a:pt x="390371" y="66962"/>
                    <a:pt x="390371" y="66962"/>
                  </a:cubicBezTo>
                </a:path>
              </a:pathLst>
            </a:custGeom>
            <a:solidFill>
              <a:srgbClr val="FFF234">
                <a:alpha val="24706"/>
              </a:srgbClr>
            </a:solidFill>
            <a:ln cap="sq">
              <a:noFill/>
              <a:prstDash val="solid"/>
              <a:miter/>
            </a:ln>
          </p:spPr>
          <p:txBody>
            <a:bodyPr/>
            <a:lstStyle/>
            <a:p>
              <a:endParaRPr lang="en-US" sz="900"/>
            </a:p>
          </p:txBody>
        </p:sp>
      </p:grpSp>
      <p:grpSp>
        <p:nvGrpSpPr>
          <p:cNvPr id="4" name="Group 4"/>
          <p:cNvGrpSpPr/>
          <p:nvPr/>
        </p:nvGrpSpPr>
        <p:grpSpPr>
          <a:xfrm>
            <a:off x="1544106" y="2270022"/>
            <a:ext cx="6334231" cy="2994933"/>
            <a:chOff x="0" y="0"/>
            <a:chExt cx="16891282" cy="7986486"/>
          </a:xfrm>
        </p:grpSpPr>
        <p:sp>
          <p:nvSpPr>
            <p:cNvPr id="5" name="Freeform 5" descr="A picture containing timeline  Description automatically generated"/>
            <p:cNvSpPr/>
            <p:nvPr/>
          </p:nvSpPr>
          <p:spPr>
            <a:xfrm>
              <a:off x="0" y="0"/>
              <a:ext cx="16891254" cy="7986522"/>
            </a:xfrm>
            <a:custGeom>
              <a:avLst/>
              <a:gdLst/>
              <a:ahLst/>
              <a:cxnLst/>
              <a:rect l="l" t="t" r="r" b="b"/>
              <a:pathLst>
                <a:path w="16891254" h="7986522">
                  <a:moveTo>
                    <a:pt x="0" y="0"/>
                  </a:moveTo>
                  <a:lnTo>
                    <a:pt x="16891254" y="0"/>
                  </a:lnTo>
                  <a:lnTo>
                    <a:pt x="16891254" y="7986522"/>
                  </a:lnTo>
                  <a:lnTo>
                    <a:pt x="0" y="7986522"/>
                  </a:lnTo>
                  <a:lnTo>
                    <a:pt x="0" y="0"/>
                  </a:lnTo>
                  <a:close/>
                </a:path>
              </a:pathLst>
            </a:custGeom>
            <a:blipFill>
              <a:blip r:embed="rId2"/>
              <a:stretch>
                <a:fillRect/>
              </a:stretch>
            </a:blipFill>
          </p:spPr>
          <p:txBody>
            <a:bodyPr/>
            <a:lstStyle/>
            <a:p>
              <a:endParaRPr lang="en-US" sz="900"/>
            </a:p>
          </p:txBody>
        </p:sp>
      </p:grpSp>
      <p:grpSp>
        <p:nvGrpSpPr>
          <p:cNvPr id="6" name="Group 6"/>
          <p:cNvGrpSpPr/>
          <p:nvPr/>
        </p:nvGrpSpPr>
        <p:grpSpPr>
          <a:xfrm>
            <a:off x="-179871" y="1134412"/>
            <a:ext cx="9503742" cy="152972"/>
            <a:chOff x="0" y="0"/>
            <a:chExt cx="5006086" cy="80578"/>
          </a:xfrm>
        </p:grpSpPr>
        <p:sp>
          <p:nvSpPr>
            <p:cNvPr id="7" name="Freeform 7"/>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8" name="TextBox 8"/>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9" name="Freeform 9"/>
          <p:cNvSpPr/>
          <p:nvPr/>
        </p:nvSpPr>
        <p:spPr>
          <a:xfrm>
            <a:off x="1758710" y="2161897"/>
            <a:ext cx="350468" cy="333383"/>
          </a:xfrm>
          <a:custGeom>
            <a:avLst/>
            <a:gdLst/>
            <a:ahLst/>
            <a:cxnLst/>
            <a:rect l="l" t="t" r="r" b="b"/>
            <a:pathLst>
              <a:path w="700935" h="666765">
                <a:moveTo>
                  <a:pt x="0" y="0"/>
                </a:moveTo>
                <a:lnTo>
                  <a:pt x="700935" y="0"/>
                </a:lnTo>
                <a:lnTo>
                  <a:pt x="700935" y="666765"/>
                </a:lnTo>
                <a:lnTo>
                  <a:pt x="0" y="666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10" name="Freeform 10"/>
          <p:cNvSpPr/>
          <p:nvPr/>
        </p:nvSpPr>
        <p:spPr>
          <a:xfrm>
            <a:off x="3625014" y="2133901"/>
            <a:ext cx="350468" cy="333383"/>
          </a:xfrm>
          <a:custGeom>
            <a:avLst/>
            <a:gdLst/>
            <a:ahLst/>
            <a:cxnLst/>
            <a:rect l="l" t="t" r="r" b="b"/>
            <a:pathLst>
              <a:path w="700935" h="666765">
                <a:moveTo>
                  <a:pt x="0" y="0"/>
                </a:moveTo>
                <a:lnTo>
                  <a:pt x="700936" y="0"/>
                </a:lnTo>
                <a:lnTo>
                  <a:pt x="700936" y="666765"/>
                </a:lnTo>
                <a:lnTo>
                  <a:pt x="0" y="666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11" name="TextBox 11"/>
          <p:cNvSpPr txBox="1"/>
          <p:nvPr/>
        </p:nvSpPr>
        <p:spPr>
          <a:xfrm>
            <a:off x="2426197" y="1619762"/>
            <a:ext cx="4386351" cy="410369"/>
          </a:xfrm>
          <a:prstGeom prst="rect">
            <a:avLst/>
          </a:prstGeom>
        </p:spPr>
        <p:txBody>
          <a:bodyPr lIns="0" tIns="0" rIns="0" bIns="0" rtlCol="0" anchor="t">
            <a:spAutoFit/>
          </a:bodyPr>
          <a:lstStyle/>
          <a:p>
            <a:pPr>
              <a:lnSpc>
                <a:spcPts val="3172"/>
              </a:lnSpc>
            </a:pPr>
            <a:r>
              <a:rPr lang="en-US" sz="3374" b="1">
                <a:solidFill>
                  <a:srgbClr val="D02131"/>
                </a:solidFill>
                <a:latin typeface="Calibri (MS) Bold"/>
                <a:ea typeface="Calibri (MS) Bold"/>
                <a:cs typeface="Calibri (MS) Bold"/>
                <a:sym typeface="Calibri (MS) Bold"/>
              </a:rPr>
              <a:t>VSLO Process Flow</a:t>
            </a:r>
          </a:p>
        </p:txBody>
      </p:sp>
      <p:sp>
        <p:nvSpPr>
          <p:cNvPr id="12" name="TextBox 12"/>
          <p:cNvSpPr txBox="1"/>
          <p:nvPr/>
        </p:nvSpPr>
        <p:spPr>
          <a:xfrm>
            <a:off x="70621" y="5371486"/>
            <a:ext cx="9097501" cy="521425"/>
          </a:xfrm>
          <a:prstGeom prst="rect">
            <a:avLst/>
          </a:prstGeom>
        </p:spPr>
        <p:txBody>
          <a:bodyPr wrap="square" lIns="0" tIns="0" rIns="0" bIns="0" rtlCol="0" anchor="t">
            <a:spAutoFit/>
          </a:bodyPr>
          <a:lstStyle/>
          <a:p>
            <a:pPr algn="ctr">
              <a:lnSpc>
                <a:spcPts val="2063"/>
              </a:lnSpc>
            </a:pPr>
            <a:r>
              <a:rPr lang="en-US" sz="1718">
                <a:solidFill>
                  <a:srgbClr val="000000"/>
                </a:solidFill>
                <a:latin typeface="Calibri (MS)"/>
                <a:ea typeface="Calibri (MS)"/>
                <a:cs typeface="Calibri (MS)"/>
                <a:sym typeface="Calibri (MS)"/>
              </a:rPr>
              <a:t>The VSLO program charges a flat fee of $15 per application. Application fees are per elective regardless of requested dates for that elective. Some institutions might have additional fees. </a:t>
            </a:r>
          </a:p>
        </p:txBody>
      </p:sp>
      <p:sp>
        <p:nvSpPr>
          <p:cNvPr id="13" name="TextBox 13"/>
          <p:cNvSpPr txBox="1"/>
          <p:nvPr/>
        </p:nvSpPr>
        <p:spPr>
          <a:xfrm>
            <a:off x="363235" y="1522534"/>
            <a:ext cx="1584996" cy="820738"/>
          </a:xfrm>
          <a:prstGeom prst="rect">
            <a:avLst/>
          </a:prstGeom>
        </p:spPr>
        <p:txBody>
          <a:bodyPr lIns="0" tIns="0" rIns="0" bIns="0" rtlCol="0" anchor="t">
            <a:spAutoFit/>
          </a:bodyPr>
          <a:lstStyle/>
          <a:p>
            <a:pPr>
              <a:lnSpc>
                <a:spcPts val="1745"/>
              </a:lnSpc>
            </a:pPr>
            <a:r>
              <a:rPr lang="en-US" sz="1857" b="1">
                <a:solidFill>
                  <a:srgbClr val="D02131">
                    <a:alpha val="41961"/>
                  </a:srgbClr>
                </a:solidFill>
                <a:latin typeface="Calibri (MS) Bold"/>
                <a:ea typeface="Calibri (MS) Bold"/>
                <a:cs typeface="Calibri (MS) Bold"/>
                <a:sym typeface="Calibri (MS) Bold"/>
              </a:rPr>
              <a:t>VSLO 101: </a:t>
            </a:r>
            <a:r>
              <a:rPr lang="en-US" sz="1857" b="1">
                <a:solidFill>
                  <a:srgbClr val="F9B314">
                    <a:alpha val="41961"/>
                  </a:srgbClr>
                </a:solidFill>
                <a:latin typeface="Calibri (MS) Bold"/>
                <a:ea typeface="Calibri (MS) Bold"/>
                <a:cs typeface="Calibri (MS) Bold"/>
                <a:sym typeface="Calibri (MS) Bold"/>
              </a:rPr>
              <a:t>Away Rotations</a:t>
            </a:r>
          </a:p>
          <a:p>
            <a:pPr>
              <a:lnSpc>
                <a:spcPts val="1295"/>
              </a:lnSpc>
            </a:pPr>
            <a:r>
              <a:rPr lang="en-US" sz="1377" b="1">
                <a:solidFill>
                  <a:srgbClr val="C00000">
                    <a:alpha val="41961"/>
                  </a:srgbClr>
                </a:solidFill>
                <a:latin typeface="Calibri (MS) Bold"/>
                <a:ea typeface="Calibri (MS) Bold"/>
                <a:cs typeface="Calibri (MS) Bold"/>
                <a:sym typeface="Calibri (MS) Bold"/>
              </a:rPr>
              <a:t>continued...</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3673" y="1189706"/>
            <a:ext cx="7291084" cy="1449103"/>
          </a:xfrm>
          <a:custGeom>
            <a:avLst/>
            <a:gdLst/>
            <a:ahLst/>
            <a:cxnLst/>
            <a:rect l="l" t="t" r="r" b="b"/>
            <a:pathLst>
              <a:path w="14582168" h="2898206">
                <a:moveTo>
                  <a:pt x="0" y="0"/>
                </a:moveTo>
                <a:lnTo>
                  <a:pt x="14582169" y="0"/>
                </a:lnTo>
                <a:lnTo>
                  <a:pt x="14582169" y="2898206"/>
                </a:lnTo>
                <a:lnTo>
                  <a:pt x="0" y="2898206"/>
                </a:lnTo>
                <a:lnTo>
                  <a:pt x="0" y="0"/>
                </a:lnTo>
                <a:close/>
              </a:path>
            </a:pathLst>
          </a:custGeom>
          <a:blipFill>
            <a:blip r:embed="rId2"/>
            <a:stretch>
              <a:fillRect/>
            </a:stretch>
          </a:blipFill>
        </p:spPr>
        <p:txBody>
          <a:bodyPr/>
          <a:lstStyle/>
          <a:p>
            <a:endParaRPr lang="en-US" sz="900"/>
          </a:p>
        </p:txBody>
      </p:sp>
      <p:sp>
        <p:nvSpPr>
          <p:cNvPr id="3" name="Freeform 3"/>
          <p:cNvSpPr/>
          <p:nvPr/>
        </p:nvSpPr>
        <p:spPr>
          <a:xfrm>
            <a:off x="1563673" y="2638809"/>
            <a:ext cx="7291084" cy="2937637"/>
          </a:xfrm>
          <a:custGeom>
            <a:avLst/>
            <a:gdLst/>
            <a:ahLst/>
            <a:cxnLst/>
            <a:rect l="l" t="t" r="r" b="b"/>
            <a:pathLst>
              <a:path w="14582168" h="5875273">
                <a:moveTo>
                  <a:pt x="0" y="0"/>
                </a:moveTo>
                <a:lnTo>
                  <a:pt x="14582169" y="0"/>
                </a:lnTo>
                <a:lnTo>
                  <a:pt x="14582169" y="5875272"/>
                </a:lnTo>
                <a:lnTo>
                  <a:pt x="0" y="5875272"/>
                </a:lnTo>
                <a:lnTo>
                  <a:pt x="0" y="0"/>
                </a:lnTo>
                <a:close/>
              </a:path>
            </a:pathLst>
          </a:custGeom>
          <a:blipFill>
            <a:blip r:embed="rId3"/>
            <a:stretch>
              <a:fillRect l="-1456" t="-1669"/>
            </a:stretch>
          </a:blipFill>
        </p:spPr>
        <p:txBody>
          <a:bodyPr/>
          <a:lstStyle/>
          <a:p>
            <a:endParaRPr lang="en-US" sz="900"/>
          </a:p>
        </p:txBody>
      </p:sp>
      <p:sp>
        <p:nvSpPr>
          <p:cNvPr id="4" name="Freeform 4"/>
          <p:cNvSpPr/>
          <p:nvPr/>
        </p:nvSpPr>
        <p:spPr>
          <a:xfrm>
            <a:off x="951568" y="4391135"/>
            <a:ext cx="797566" cy="370868"/>
          </a:xfrm>
          <a:custGeom>
            <a:avLst/>
            <a:gdLst/>
            <a:ahLst/>
            <a:cxnLst/>
            <a:rect l="l" t="t" r="r" b="b"/>
            <a:pathLst>
              <a:path w="1595132" h="741736">
                <a:moveTo>
                  <a:pt x="0" y="0"/>
                </a:moveTo>
                <a:lnTo>
                  <a:pt x="1595132" y="0"/>
                </a:lnTo>
                <a:lnTo>
                  <a:pt x="1595132" y="741736"/>
                </a:lnTo>
                <a:lnTo>
                  <a:pt x="0" y="74173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sz="900"/>
          </a:p>
        </p:txBody>
      </p:sp>
      <p:sp>
        <p:nvSpPr>
          <p:cNvPr id="5" name="Freeform 5"/>
          <p:cNvSpPr/>
          <p:nvPr/>
        </p:nvSpPr>
        <p:spPr>
          <a:xfrm>
            <a:off x="951568" y="3173795"/>
            <a:ext cx="797566" cy="370868"/>
          </a:xfrm>
          <a:custGeom>
            <a:avLst/>
            <a:gdLst/>
            <a:ahLst/>
            <a:cxnLst/>
            <a:rect l="l" t="t" r="r" b="b"/>
            <a:pathLst>
              <a:path w="1595132" h="741736">
                <a:moveTo>
                  <a:pt x="0" y="0"/>
                </a:moveTo>
                <a:lnTo>
                  <a:pt x="1595132" y="0"/>
                </a:lnTo>
                <a:lnTo>
                  <a:pt x="1595132" y="741736"/>
                </a:lnTo>
                <a:lnTo>
                  <a:pt x="0" y="741736"/>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6" name="Freeform 6"/>
          <p:cNvSpPr/>
          <p:nvPr/>
        </p:nvSpPr>
        <p:spPr>
          <a:xfrm>
            <a:off x="1725322" y="4923245"/>
            <a:ext cx="350468" cy="333383"/>
          </a:xfrm>
          <a:custGeom>
            <a:avLst/>
            <a:gdLst/>
            <a:ahLst/>
            <a:cxnLst/>
            <a:rect l="l" t="t" r="r" b="b"/>
            <a:pathLst>
              <a:path w="700935" h="666765">
                <a:moveTo>
                  <a:pt x="0" y="0"/>
                </a:moveTo>
                <a:lnTo>
                  <a:pt x="700935" y="0"/>
                </a:lnTo>
                <a:lnTo>
                  <a:pt x="700935" y="666765"/>
                </a:lnTo>
                <a:lnTo>
                  <a:pt x="0" y="6667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900"/>
          </a:p>
        </p:txBody>
      </p:sp>
      <p:sp>
        <p:nvSpPr>
          <p:cNvPr id="7" name="TextBox 7"/>
          <p:cNvSpPr txBox="1"/>
          <p:nvPr/>
        </p:nvSpPr>
        <p:spPr>
          <a:xfrm>
            <a:off x="147203" y="1211696"/>
            <a:ext cx="1416470" cy="769441"/>
          </a:xfrm>
          <a:prstGeom prst="rect">
            <a:avLst/>
          </a:prstGeom>
        </p:spPr>
        <p:txBody>
          <a:bodyPr lIns="0" tIns="0" rIns="0" bIns="0" rtlCol="0" anchor="t">
            <a:spAutoFit/>
          </a:bodyPr>
          <a:lstStyle/>
          <a:p>
            <a:pPr>
              <a:lnSpc>
                <a:spcPts val="1560"/>
              </a:lnSpc>
            </a:pPr>
            <a:r>
              <a:rPr lang="en-US" sz="1660" b="1">
                <a:solidFill>
                  <a:srgbClr val="D02131">
                    <a:alpha val="42745"/>
                  </a:srgbClr>
                </a:solidFill>
                <a:latin typeface="Calibri (MS) Bold"/>
                <a:ea typeface="Calibri (MS) Bold"/>
                <a:cs typeface="Calibri (MS) Bold"/>
                <a:sym typeface="Calibri (MS) Bold"/>
              </a:rPr>
              <a:t>VSLO 101: </a:t>
            </a:r>
            <a:r>
              <a:rPr lang="en-US" sz="1660" b="1">
                <a:solidFill>
                  <a:srgbClr val="F9B314">
                    <a:alpha val="42745"/>
                  </a:srgbClr>
                </a:solidFill>
                <a:latin typeface="Calibri (MS) Bold"/>
                <a:ea typeface="Calibri (MS) Bold"/>
                <a:cs typeface="Calibri (MS) Bold"/>
                <a:sym typeface="Calibri (MS) Bold"/>
              </a:rPr>
              <a:t>Away Rotations</a:t>
            </a:r>
          </a:p>
          <a:p>
            <a:pPr>
              <a:lnSpc>
                <a:spcPts val="1157"/>
              </a:lnSpc>
            </a:pPr>
            <a:r>
              <a:rPr lang="en-US" sz="1231" b="1">
                <a:solidFill>
                  <a:srgbClr val="C00000">
                    <a:alpha val="42745"/>
                  </a:srgbClr>
                </a:solidFill>
                <a:latin typeface="Calibri (MS) Bold"/>
                <a:ea typeface="Calibri (MS) Bold"/>
                <a:cs typeface="Calibri (MS) Bold"/>
                <a:sym typeface="Calibri (MS) Bold"/>
              </a:rPr>
              <a:t>continued...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9957" y="1095828"/>
            <a:ext cx="7193131" cy="1251543"/>
          </a:xfrm>
          <a:custGeom>
            <a:avLst/>
            <a:gdLst/>
            <a:ahLst/>
            <a:cxnLst/>
            <a:rect l="l" t="t" r="r" b="b"/>
            <a:pathLst>
              <a:path w="14386261" h="2503085">
                <a:moveTo>
                  <a:pt x="0" y="0"/>
                </a:moveTo>
                <a:lnTo>
                  <a:pt x="14386261" y="0"/>
                </a:lnTo>
                <a:lnTo>
                  <a:pt x="14386261" y="2503084"/>
                </a:lnTo>
                <a:lnTo>
                  <a:pt x="0" y="2503084"/>
                </a:lnTo>
                <a:lnTo>
                  <a:pt x="0" y="0"/>
                </a:lnTo>
                <a:close/>
              </a:path>
            </a:pathLst>
          </a:custGeom>
          <a:blipFill>
            <a:blip r:embed="rId2"/>
            <a:stretch>
              <a:fillRect t="-7114" b="-7114"/>
            </a:stretch>
          </a:blipFill>
        </p:spPr>
        <p:txBody>
          <a:bodyPr/>
          <a:lstStyle/>
          <a:p>
            <a:endParaRPr lang="en-US" sz="900"/>
          </a:p>
        </p:txBody>
      </p:sp>
      <p:sp>
        <p:nvSpPr>
          <p:cNvPr id="3" name="Freeform 3"/>
          <p:cNvSpPr/>
          <p:nvPr/>
        </p:nvSpPr>
        <p:spPr>
          <a:xfrm>
            <a:off x="1589957" y="2347370"/>
            <a:ext cx="7193131" cy="3506651"/>
          </a:xfrm>
          <a:custGeom>
            <a:avLst/>
            <a:gdLst/>
            <a:ahLst/>
            <a:cxnLst/>
            <a:rect l="l" t="t" r="r" b="b"/>
            <a:pathLst>
              <a:path w="14386261" h="7013302">
                <a:moveTo>
                  <a:pt x="0" y="0"/>
                </a:moveTo>
                <a:lnTo>
                  <a:pt x="14386261" y="0"/>
                </a:lnTo>
                <a:lnTo>
                  <a:pt x="14386261" y="7013303"/>
                </a:lnTo>
                <a:lnTo>
                  <a:pt x="0" y="7013303"/>
                </a:lnTo>
                <a:lnTo>
                  <a:pt x="0" y="0"/>
                </a:lnTo>
                <a:close/>
              </a:path>
            </a:pathLst>
          </a:custGeom>
          <a:blipFill>
            <a:blip r:embed="rId3"/>
            <a:stretch>
              <a:fillRect/>
            </a:stretch>
          </a:blipFill>
        </p:spPr>
        <p:txBody>
          <a:bodyPr/>
          <a:lstStyle/>
          <a:p>
            <a:endParaRPr lang="en-US" sz="900"/>
          </a:p>
        </p:txBody>
      </p:sp>
      <p:sp>
        <p:nvSpPr>
          <p:cNvPr id="4" name="Freeform 4"/>
          <p:cNvSpPr/>
          <p:nvPr/>
        </p:nvSpPr>
        <p:spPr>
          <a:xfrm>
            <a:off x="1285495" y="2347370"/>
            <a:ext cx="608924" cy="283150"/>
          </a:xfrm>
          <a:custGeom>
            <a:avLst/>
            <a:gdLst/>
            <a:ahLst/>
            <a:cxnLst/>
            <a:rect l="l" t="t" r="r" b="b"/>
            <a:pathLst>
              <a:path w="1217848" h="566299">
                <a:moveTo>
                  <a:pt x="0" y="0"/>
                </a:moveTo>
                <a:lnTo>
                  <a:pt x="1217847" y="0"/>
                </a:lnTo>
                <a:lnTo>
                  <a:pt x="1217847" y="566300"/>
                </a:lnTo>
                <a:lnTo>
                  <a:pt x="0" y="566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5" name="Freeform 5"/>
          <p:cNvSpPr/>
          <p:nvPr/>
        </p:nvSpPr>
        <p:spPr>
          <a:xfrm>
            <a:off x="7521328" y="2916204"/>
            <a:ext cx="645531" cy="696930"/>
          </a:xfrm>
          <a:custGeom>
            <a:avLst/>
            <a:gdLst/>
            <a:ahLst/>
            <a:cxnLst/>
            <a:rect l="l" t="t" r="r" b="b"/>
            <a:pathLst>
              <a:path w="1291062" h="1393859">
                <a:moveTo>
                  <a:pt x="0" y="0"/>
                </a:moveTo>
                <a:lnTo>
                  <a:pt x="1291062" y="0"/>
                </a:lnTo>
                <a:lnTo>
                  <a:pt x="1291062" y="1393859"/>
                </a:lnTo>
                <a:lnTo>
                  <a:pt x="0" y="1393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6" name="Freeform 6"/>
          <p:cNvSpPr/>
          <p:nvPr/>
        </p:nvSpPr>
        <p:spPr>
          <a:xfrm>
            <a:off x="5695949" y="3660759"/>
            <a:ext cx="2549278" cy="1140223"/>
          </a:xfrm>
          <a:custGeom>
            <a:avLst/>
            <a:gdLst/>
            <a:ahLst/>
            <a:cxnLst/>
            <a:rect l="l" t="t" r="r" b="b"/>
            <a:pathLst>
              <a:path w="5098555" h="2280445">
                <a:moveTo>
                  <a:pt x="0" y="0"/>
                </a:moveTo>
                <a:lnTo>
                  <a:pt x="5098555" y="0"/>
                </a:lnTo>
                <a:lnTo>
                  <a:pt x="5098555" y="2280445"/>
                </a:lnTo>
                <a:lnTo>
                  <a:pt x="0" y="22804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900"/>
          </a:p>
        </p:txBody>
      </p:sp>
      <p:sp>
        <p:nvSpPr>
          <p:cNvPr id="7" name="TextBox 7"/>
          <p:cNvSpPr txBox="1"/>
          <p:nvPr/>
        </p:nvSpPr>
        <p:spPr>
          <a:xfrm>
            <a:off x="165403" y="1229427"/>
            <a:ext cx="1424554" cy="769441"/>
          </a:xfrm>
          <a:prstGeom prst="rect">
            <a:avLst/>
          </a:prstGeom>
        </p:spPr>
        <p:txBody>
          <a:bodyPr lIns="0" tIns="0" rIns="0" bIns="0" rtlCol="0" anchor="t">
            <a:spAutoFit/>
          </a:bodyPr>
          <a:lstStyle/>
          <a:p>
            <a:pPr>
              <a:lnSpc>
                <a:spcPts val="1569"/>
              </a:lnSpc>
            </a:pPr>
            <a:r>
              <a:rPr lang="en-US" sz="1669" b="1">
                <a:solidFill>
                  <a:srgbClr val="D02131">
                    <a:alpha val="41961"/>
                  </a:srgbClr>
                </a:solidFill>
                <a:latin typeface="Calibri (MS) Bold"/>
                <a:ea typeface="Calibri (MS) Bold"/>
                <a:cs typeface="Calibri (MS) Bold"/>
                <a:sym typeface="Calibri (MS) Bold"/>
              </a:rPr>
              <a:t>VSLO 101: </a:t>
            </a:r>
            <a:r>
              <a:rPr lang="en-US" sz="1669" b="1">
                <a:solidFill>
                  <a:srgbClr val="F9B314">
                    <a:alpha val="41961"/>
                  </a:srgbClr>
                </a:solidFill>
                <a:latin typeface="Calibri (MS) Bold"/>
                <a:ea typeface="Calibri (MS) Bold"/>
                <a:cs typeface="Calibri (MS) Bold"/>
                <a:sym typeface="Calibri (MS) Bold"/>
              </a:rPr>
              <a:t>Away Rotations</a:t>
            </a:r>
          </a:p>
          <a:p>
            <a:pPr>
              <a:lnSpc>
                <a:spcPts val="1164"/>
              </a:lnSpc>
            </a:pPr>
            <a:r>
              <a:rPr lang="en-US" sz="1238" b="1">
                <a:solidFill>
                  <a:srgbClr val="C00000">
                    <a:alpha val="41961"/>
                  </a:srgbClr>
                </a:solidFill>
                <a:latin typeface="Calibri (MS) Bold"/>
                <a:ea typeface="Calibri (MS) Bold"/>
                <a:cs typeface="Calibri (MS) Bold"/>
                <a:sym typeface="Calibri (MS) Bold"/>
              </a:rPr>
              <a:t>continued...</a:t>
            </a:r>
          </a:p>
        </p:txBody>
      </p:sp>
      <p:sp>
        <p:nvSpPr>
          <p:cNvPr id="8" name="TextBox 8"/>
          <p:cNvSpPr txBox="1"/>
          <p:nvPr/>
        </p:nvSpPr>
        <p:spPr>
          <a:xfrm>
            <a:off x="5695949" y="3155750"/>
            <a:ext cx="2012443" cy="474489"/>
          </a:xfrm>
          <a:prstGeom prst="rect">
            <a:avLst/>
          </a:prstGeom>
        </p:spPr>
        <p:txBody>
          <a:bodyPr wrap="square" lIns="0" tIns="0" rIns="0" bIns="0" rtlCol="0" anchor="t">
            <a:spAutoFit/>
          </a:bodyPr>
          <a:lstStyle/>
          <a:p>
            <a:pPr>
              <a:lnSpc>
                <a:spcPts val="3719"/>
              </a:lnSpc>
            </a:pPr>
            <a:r>
              <a:rPr lang="en-US" sz="3956" b="1">
                <a:solidFill>
                  <a:srgbClr val="D02131"/>
                </a:solidFill>
                <a:latin typeface="Calibri (MS) Bold"/>
                <a:ea typeface="Calibri (MS) Bold"/>
                <a:cs typeface="Calibri (MS) Bold"/>
                <a:sym typeface="Calibri (MS) Bold"/>
              </a:rPr>
              <a:t>Pro Tip! </a:t>
            </a:r>
          </a:p>
        </p:txBody>
      </p:sp>
      <p:sp>
        <p:nvSpPr>
          <p:cNvPr id="9" name="TextBox 9"/>
          <p:cNvSpPr txBox="1"/>
          <p:nvPr/>
        </p:nvSpPr>
        <p:spPr>
          <a:xfrm>
            <a:off x="5695949" y="3721798"/>
            <a:ext cx="2549278" cy="1009059"/>
          </a:xfrm>
          <a:prstGeom prst="rect">
            <a:avLst/>
          </a:prstGeom>
        </p:spPr>
        <p:txBody>
          <a:bodyPr lIns="0" tIns="0" rIns="0" bIns="0" rtlCol="0" anchor="t">
            <a:spAutoFit/>
          </a:bodyPr>
          <a:lstStyle/>
          <a:p>
            <a:pPr algn="ctr">
              <a:lnSpc>
                <a:spcPts val="2730"/>
              </a:lnSpc>
            </a:pPr>
            <a:r>
              <a:rPr lang="en-US" sz="1950">
                <a:solidFill>
                  <a:srgbClr val="000000"/>
                </a:solidFill>
                <a:latin typeface="Abhaya Libre"/>
                <a:ea typeface="Abhaya Libre"/>
                <a:cs typeface="Abhaya Libre"/>
                <a:sym typeface="Abhaya Libre"/>
              </a:rPr>
              <a:t>Give yourself plenty of time to gather documents!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7089" y="1461840"/>
            <a:ext cx="9056911" cy="359073"/>
          </a:xfrm>
          <a:prstGeom prst="rect">
            <a:avLst/>
          </a:prstGeom>
        </p:spPr>
        <p:txBody>
          <a:bodyPr wrap="square" lIns="0" tIns="0" rIns="0" bIns="0" rtlCol="0" anchor="t">
            <a:spAutoFit/>
          </a:bodyPr>
          <a:lstStyle/>
          <a:p>
            <a:pPr algn="ctr">
              <a:lnSpc>
                <a:spcPts val="2770"/>
              </a:lnSpc>
            </a:pPr>
            <a:r>
              <a:rPr lang="en-US" sz="2946" b="1">
                <a:solidFill>
                  <a:srgbClr val="D02131"/>
                </a:solidFill>
                <a:latin typeface="Calibri (MS) Bold"/>
                <a:ea typeface="Calibri (MS) Bold"/>
                <a:cs typeface="Calibri (MS) Bold"/>
                <a:sym typeface="Calibri (MS) Bold"/>
              </a:rPr>
              <a:t>What other documents might institutions request? </a:t>
            </a:r>
          </a:p>
        </p:txBody>
      </p:sp>
      <p:sp>
        <p:nvSpPr>
          <p:cNvPr id="3" name="TextBox 3"/>
          <p:cNvSpPr txBox="1"/>
          <p:nvPr/>
        </p:nvSpPr>
        <p:spPr>
          <a:xfrm>
            <a:off x="1971283" y="1995370"/>
            <a:ext cx="5431333" cy="4001095"/>
          </a:xfrm>
          <a:prstGeom prst="rect">
            <a:avLst/>
          </a:prstGeom>
        </p:spPr>
        <p:txBody>
          <a:bodyPr lIns="0" tIns="0" rIns="0" bIns="0" rtlCol="0" anchor="t">
            <a:spAutoFit/>
          </a:bodyPr>
          <a:lstStyle/>
          <a:p>
            <a:pPr marL="363759" lvl="1" indent="-181880">
              <a:buFont typeface="Arial"/>
              <a:buChar char="•"/>
            </a:pPr>
            <a:r>
              <a:rPr lang="en-US" sz="2010">
                <a:solidFill>
                  <a:srgbClr val="000000"/>
                </a:solidFill>
                <a:latin typeface="Calibri (MS)"/>
                <a:ea typeface="Calibri (MS)"/>
                <a:cs typeface="Calibri (MS)"/>
                <a:sym typeface="Calibri (MS)"/>
              </a:rPr>
              <a:t>COVID-19 &amp; Flu Vaccination Documentation</a:t>
            </a:r>
          </a:p>
          <a:p>
            <a:pPr marL="363759" lvl="1" indent="-181880">
              <a:buFont typeface="Arial"/>
              <a:buChar char="•"/>
            </a:pPr>
            <a:r>
              <a:rPr lang="en-US" sz="2010">
                <a:solidFill>
                  <a:srgbClr val="000000"/>
                </a:solidFill>
                <a:latin typeface="Calibri (MS)"/>
                <a:ea typeface="Calibri (MS)"/>
                <a:cs typeface="Calibri (MS)"/>
                <a:sym typeface="Calibri (MS)"/>
              </a:rPr>
              <a:t>Mask Fit Test Documentation</a:t>
            </a:r>
          </a:p>
          <a:p>
            <a:pPr marL="363759" lvl="1" indent="-181880">
              <a:buFont typeface="Arial"/>
              <a:buChar char="•"/>
            </a:pPr>
            <a:r>
              <a:rPr lang="en-US" sz="2010">
                <a:solidFill>
                  <a:srgbClr val="000000"/>
                </a:solidFill>
                <a:latin typeface="Calibri (MS)"/>
                <a:ea typeface="Calibri (MS)"/>
                <a:cs typeface="Calibri (MS)"/>
                <a:sym typeface="Calibri (MS)"/>
              </a:rPr>
              <a:t>HIPPA &amp; OSHA Training Certificate</a:t>
            </a:r>
          </a:p>
          <a:p>
            <a:pPr marL="363759" lvl="1" indent="-181880">
              <a:buFont typeface="Arial"/>
              <a:buChar char="•"/>
            </a:pPr>
            <a:r>
              <a:rPr lang="en-US" sz="2010">
                <a:solidFill>
                  <a:srgbClr val="000000"/>
                </a:solidFill>
                <a:latin typeface="Calibri (MS)"/>
                <a:ea typeface="Calibri (MS)"/>
                <a:cs typeface="Calibri (MS)"/>
                <a:sym typeface="Calibri (MS)"/>
              </a:rPr>
              <a:t>Toxicology Screening**</a:t>
            </a:r>
          </a:p>
          <a:p>
            <a:pPr marL="363759" lvl="1" indent="-181880">
              <a:buFont typeface="Arial"/>
              <a:buChar char="•"/>
            </a:pPr>
            <a:r>
              <a:rPr lang="en-US" sz="2010">
                <a:solidFill>
                  <a:srgbClr val="000000"/>
                </a:solidFill>
                <a:latin typeface="Calibri (MS)"/>
                <a:ea typeface="Calibri (MS)"/>
                <a:cs typeface="Calibri (MS)"/>
                <a:sym typeface="Calibri (MS)"/>
              </a:rPr>
              <a:t>BLS/ACLS Certificate</a:t>
            </a:r>
          </a:p>
          <a:p>
            <a:pPr marL="363759" lvl="1" indent="-181880">
              <a:buFont typeface="Arial"/>
              <a:buChar char="•"/>
            </a:pPr>
            <a:r>
              <a:rPr lang="en-US" sz="2010">
                <a:solidFill>
                  <a:srgbClr val="000000"/>
                </a:solidFill>
                <a:latin typeface="Calibri (MS)"/>
                <a:ea typeface="Calibri (MS)"/>
                <a:cs typeface="Calibri (MS)"/>
                <a:sym typeface="Calibri (MS)"/>
              </a:rPr>
              <a:t>Professional Liability and Malpractice Coverage</a:t>
            </a:r>
          </a:p>
          <a:p>
            <a:pPr marL="363759" lvl="1" indent="-181880">
              <a:buFont typeface="Arial"/>
              <a:buChar char="•"/>
            </a:pPr>
            <a:r>
              <a:rPr lang="en-US" sz="2010">
                <a:solidFill>
                  <a:srgbClr val="000000"/>
                </a:solidFill>
                <a:latin typeface="Calibri (MS)"/>
                <a:ea typeface="Calibri (MS)"/>
                <a:cs typeface="Calibri (MS)"/>
                <a:sym typeface="Calibri (MS)"/>
              </a:rPr>
              <a:t>Proof of Personal Health Insurance</a:t>
            </a:r>
          </a:p>
          <a:p>
            <a:pPr marL="363759" lvl="1" indent="-181880">
              <a:buFont typeface="Arial"/>
              <a:buChar char="•"/>
            </a:pPr>
            <a:r>
              <a:rPr lang="en-US" sz="2010">
                <a:solidFill>
                  <a:srgbClr val="000000"/>
                </a:solidFill>
                <a:latin typeface="Calibri (MS)"/>
                <a:ea typeface="Calibri (MS)"/>
                <a:cs typeface="Calibri (MS)"/>
                <a:sym typeface="Calibri (MS)"/>
              </a:rPr>
              <a:t>Letter of Recommendation(s)</a:t>
            </a:r>
          </a:p>
          <a:p>
            <a:pPr marL="363759" lvl="1" indent="-181880">
              <a:buFont typeface="Arial"/>
              <a:buChar char="•"/>
            </a:pPr>
            <a:r>
              <a:rPr lang="en-US" sz="2010">
                <a:solidFill>
                  <a:srgbClr val="000000"/>
                </a:solidFill>
                <a:latin typeface="Calibri (MS)"/>
                <a:ea typeface="Calibri (MS)"/>
                <a:cs typeface="Calibri (MS)"/>
                <a:sym typeface="Calibri (MS)"/>
              </a:rPr>
              <a:t>Criminal Background Check**</a:t>
            </a:r>
          </a:p>
          <a:p>
            <a:pPr algn="just">
              <a:lnSpc>
                <a:spcPts val="2412"/>
              </a:lnSpc>
            </a:pPr>
            <a:endParaRPr lang="en-US" sz="2010">
              <a:solidFill>
                <a:srgbClr val="000000"/>
              </a:solidFill>
              <a:latin typeface="Calibri (MS)"/>
              <a:ea typeface="Calibri (MS)"/>
              <a:cs typeface="Calibri (MS)"/>
              <a:sym typeface="Calibri (MS)"/>
            </a:endParaRPr>
          </a:p>
          <a:p>
            <a:pPr algn="ctr">
              <a:lnSpc>
                <a:spcPts val="2412"/>
              </a:lnSpc>
            </a:pPr>
            <a:r>
              <a:rPr lang="en-US" sz="2010" i="1">
                <a:solidFill>
                  <a:srgbClr val="000000"/>
                </a:solidFill>
                <a:latin typeface="Calibri (MS) Italics"/>
                <a:ea typeface="Calibri (MS) Italics"/>
                <a:cs typeface="Calibri (MS) Italics"/>
                <a:sym typeface="Calibri (MS) Italics"/>
              </a:rPr>
              <a:t>**Student responsible for additional costs. Please note, requirements vary by state. </a:t>
            </a:r>
          </a:p>
        </p:txBody>
      </p:sp>
      <p:sp>
        <p:nvSpPr>
          <p:cNvPr id="4" name="TextBox 4"/>
          <p:cNvSpPr txBox="1"/>
          <p:nvPr/>
        </p:nvSpPr>
        <p:spPr>
          <a:xfrm>
            <a:off x="245871" y="5040016"/>
            <a:ext cx="1725412" cy="910506"/>
          </a:xfrm>
          <a:prstGeom prst="rect">
            <a:avLst/>
          </a:prstGeom>
        </p:spPr>
        <p:txBody>
          <a:bodyPr lIns="0" tIns="0" rIns="0" bIns="0" rtlCol="0" anchor="t">
            <a:spAutoFit/>
          </a:bodyPr>
          <a:lstStyle/>
          <a:p>
            <a:pPr>
              <a:lnSpc>
                <a:spcPts val="1901"/>
              </a:lnSpc>
            </a:pPr>
            <a:r>
              <a:rPr lang="en-US" sz="2022" b="1">
                <a:solidFill>
                  <a:srgbClr val="D02131">
                    <a:alpha val="42745"/>
                  </a:srgbClr>
                </a:solidFill>
                <a:latin typeface="Calibri (MS) Bold"/>
                <a:ea typeface="Calibri (MS) Bold"/>
                <a:cs typeface="Calibri (MS) Bold"/>
                <a:sym typeface="Calibri (MS) Bold"/>
              </a:rPr>
              <a:t>VSLO 101: </a:t>
            </a:r>
            <a:r>
              <a:rPr lang="en-US" sz="2022" b="1">
                <a:solidFill>
                  <a:srgbClr val="F9B314">
                    <a:alpha val="42745"/>
                  </a:srgbClr>
                </a:solidFill>
                <a:latin typeface="Calibri (MS) Bold"/>
                <a:ea typeface="Calibri (MS) Bold"/>
                <a:cs typeface="Calibri (MS) Bold"/>
                <a:sym typeface="Calibri (MS) Bold"/>
              </a:rPr>
              <a:t>Away Rotations</a:t>
            </a:r>
          </a:p>
          <a:p>
            <a:pPr>
              <a:lnSpc>
                <a:spcPts val="1410"/>
              </a:lnSpc>
            </a:pPr>
            <a:r>
              <a:rPr lang="en-US" sz="1500" b="1">
                <a:solidFill>
                  <a:srgbClr val="C00000">
                    <a:alpha val="42745"/>
                  </a:srgbClr>
                </a:solidFill>
                <a:latin typeface="Calibri (MS) Bold"/>
                <a:ea typeface="Calibri (MS) Bold"/>
                <a:cs typeface="Calibri (MS) Bold"/>
                <a:sym typeface="Calibri (MS) Bold"/>
              </a:rPr>
              <a:t>continued...</a:t>
            </a:r>
          </a:p>
        </p:txBody>
      </p:sp>
      <p:grpSp>
        <p:nvGrpSpPr>
          <p:cNvPr id="5" name="Group 5"/>
          <p:cNvGrpSpPr/>
          <p:nvPr/>
        </p:nvGrpSpPr>
        <p:grpSpPr>
          <a:xfrm>
            <a:off x="-179871" y="1134412"/>
            <a:ext cx="9503742" cy="152972"/>
            <a:chOff x="0" y="0"/>
            <a:chExt cx="5006086" cy="80578"/>
          </a:xfrm>
        </p:grpSpPr>
        <p:sp>
          <p:nvSpPr>
            <p:cNvPr id="6" name="Freeform 6"/>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7" name="TextBox 7"/>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8390" y="1248665"/>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5" name="TextBox 5"/>
          <p:cNvSpPr txBox="1"/>
          <p:nvPr/>
        </p:nvSpPr>
        <p:spPr>
          <a:xfrm>
            <a:off x="280050" y="2134794"/>
            <a:ext cx="6523085" cy="3385542"/>
          </a:xfrm>
          <a:prstGeom prst="rect">
            <a:avLst/>
          </a:prstGeom>
        </p:spPr>
        <p:txBody>
          <a:bodyPr wrap="square" lIns="0" tIns="0" rIns="0" bIns="0" rtlCol="0" anchor="t">
            <a:spAutoFit/>
          </a:bodyPr>
          <a:lstStyle/>
          <a:p>
            <a:pPr marL="333299" lvl="1" indent="-166649">
              <a:lnSpc>
                <a:spcPts val="2210"/>
              </a:lnSpc>
              <a:buFont typeface="Arial"/>
              <a:buChar char="•"/>
            </a:pPr>
            <a:r>
              <a:rPr lang="en-US">
                <a:solidFill>
                  <a:srgbClr val="000000"/>
                </a:solidFill>
                <a:latin typeface="Calibri (MS)"/>
                <a:ea typeface="Calibri (MS)"/>
                <a:cs typeface="Calibri (MS)"/>
                <a:sym typeface="Calibri (MS)"/>
              </a:rPr>
              <a:t>Mask Fit Documentation *</a:t>
            </a:r>
          </a:p>
          <a:p>
            <a:pPr marL="333299" lvl="1" indent="-166649">
              <a:lnSpc>
                <a:spcPts val="2210"/>
              </a:lnSpc>
              <a:buFont typeface="Arial"/>
              <a:buChar char="•"/>
            </a:pPr>
            <a:r>
              <a:rPr lang="en-US">
                <a:solidFill>
                  <a:srgbClr val="000000"/>
                </a:solidFill>
                <a:latin typeface="Calibri (MS)"/>
                <a:ea typeface="Calibri (MS)"/>
                <a:cs typeface="Calibri (MS)"/>
                <a:sym typeface="Calibri (MS)"/>
              </a:rPr>
              <a:t>Letter of Good Standing *</a:t>
            </a:r>
          </a:p>
          <a:p>
            <a:pPr marL="333299" lvl="1" indent="-166649">
              <a:lnSpc>
                <a:spcPts val="2210"/>
              </a:lnSpc>
              <a:buFont typeface="Arial"/>
              <a:buChar char="•"/>
            </a:pPr>
            <a:r>
              <a:rPr lang="en-US">
                <a:solidFill>
                  <a:srgbClr val="000000"/>
                </a:solidFill>
                <a:latin typeface="Calibri (MS)"/>
                <a:ea typeface="Calibri (MS)"/>
                <a:cs typeface="Calibri (MS)"/>
                <a:sym typeface="Calibri (MS)"/>
              </a:rPr>
              <a:t>HIPPA Training (Good Guy Letter) *</a:t>
            </a:r>
          </a:p>
          <a:p>
            <a:pPr marL="333299" lvl="1" indent="-166649">
              <a:lnSpc>
                <a:spcPts val="2210"/>
              </a:lnSpc>
              <a:buFont typeface="Arial"/>
              <a:buChar char="•"/>
            </a:pPr>
            <a:r>
              <a:rPr lang="en-US">
                <a:solidFill>
                  <a:srgbClr val="000000"/>
                </a:solidFill>
                <a:latin typeface="Calibri (MS)"/>
                <a:ea typeface="Calibri (MS)"/>
                <a:cs typeface="Calibri (MS)"/>
                <a:sym typeface="Calibri (MS)"/>
              </a:rPr>
              <a:t>Bloodborne Pathogen/OSHA Training (Good Guy Letter)*</a:t>
            </a:r>
          </a:p>
          <a:p>
            <a:pPr marL="333299" lvl="1" indent="-166649">
              <a:lnSpc>
                <a:spcPts val="2210"/>
              </a:lnSpc>
              <a:buFont typeface="Arial"/>
              <a:buChar char="•"/>
            </a:pPr>
            <a:r>
              <a:rPr lang="en-US">
                <a:solidFill>
                  <a:srgbClr val="000000"/>
                </a:solidFill>
                <a:latin typeface="Calibri (MS)"/>
                <a:ea typeface="Calibri (MS)"/>
                <a:cs typeface="Calibri (MS)"/>
                <a:sym typeface="Calibri (MS)"/>
              </a:rPr>
              <a:t>Professional Liability and Malpractice Coverage *</a:t>
            </a:r>
          </a:p>
          <a:p>
            <a:pPr marL="333299" lvl="1" indent="-166649">
              <a:lnSpc>
                <a:spcPts val="2210"/>
              </a:lnSpc>
              <a:buFont typeface="Arial"/>
              <a:buChar char="•"/>
            </a:pPr>
            <a:r>
              <a:rPr lang="en-US">
                <a:solidFill>
                  <a:srgbClr val="000000"/>
                </a:solidFill>
                <a:latin typeface="Calibri (MS)"/>
                <a:ea typeface="Calibri (MS)"/>
                <a:cs typeface="Calibri (MS)"/>
                <a:sym typeface="Calibri (MS)"/>
              </a:rPr>
              <a:t>Official Transcript</a:t>
            </a:r>
          </a:p>
          <a:p>
            <a:pPr marL="333299" lvl="1" indent="-166649">
              <a:lnSpc>
                <a:spcPts val="2210"/>
              </a:lnSpc>
              <a:buFont typeface="Arial"/>
              <a:buChar char="•"/>
            </a:pPr>
            <a:r>
              <a:rPr lang="en-US">
                <a:solidFill>
                  <a:srgbClr val="000000"/>
                </a:solidFill>
                <a:latin typeface="Calibri (MS)"/>
                <a:ea typeface="Calibri (MS)"/>
                <a:cs typeface="Calibri (MS)"/>
                <a:sym typeface="Calibri (MS)"/>
              </a:rPr>
              <a:t>Uploading Letters of Recommendation</a:t>
            </a:r>
          </a:p>
          <a:p>
            <a:pPr marL="333299" lvl="1" indent="-166649">
              <a:lnSpc>
                <a:spcPts val="2210"/>
              </a:lnSpc>
              <a:buFont typeface="Arial"/>
              <a:buChar char="•"/>
            </a:pPr>
            <a:r>
              <a:rPr lang="en-US">
                <a:solidFill>
                  <a:srgbClr val="D62D3B"/>
                </a:solidFill>
                <a:latin typeface="Calibri (MS)"/>
                <a:ea typeface="Calibri (MS)"/>
                <a:cs typeface="Calibri (MS)"/>
                <a:sym typeface="Calibri (MS)"/>
              </a:rPr>
              <a:t>Affiliation Agreements</a:t>
            </a:r>
          </a:p>
          <a:p>
            <a:pPr marL="333299" lvl="1" indent="-166649">
              <a:lnSpc>
                <a:spcPts val="2210"/>
              </a:lnSpc>
            </a:pPr>
            <a:endParaRPr lang="en-US">
              <a:solidFill>
                <a:srgbClr val="D62D3B"/>
              </a:solidFill>
              <a:latin typeface="Calibri (MS)"/>
              <a:ea typeface="Calibri (MS)"/>
              <a:cs typeface="Calibri (MS)"/>
              <a:sym typeface="Calibri (MS)"/>
            </a:endParaRPr>
          </a:p>
          <a:p>
            <a:pPr marL="333299" lvl="1" indent="-166649" algn="ctr">
              <a:lnSpc>
                <a:spcPts val="2210"/>
              </a:lnSpc>
            </a:pPr>
            <a:r>
              <a:rPr lang="en-US" i="1">
                <a:solidFill>
                  <a:srgbClr val="000000"/>
                </a:solidFill>
                <a:latin typeface="Calibri (MS) Italics"/>
                <a:ea typeface="Calibri (MS) Italics"/>
                <a:cs typeface="Calibri (MS) Italics"/>
                <a:sym typeface="Calibri (MS) Italics"/>
              </a:rPr>
              <a:t>* Submit a request for these items via the </a:t>
            </a:r>
            <a:r>
              <a:rPr lang="en-US" i="1" u="sng">
                <a:solidFill>
                  <a:srgbClr val="0000FF"/>
                </a:solidFill>
                <a:latin typeface="Calibri (MS) Italics"/>
                <a:ea typeface="Calibri (MS) Italics"/>
                <a:cs typeface="Calibri (MS) Italics"/>
                <a:sym typeface="Calibri (MS) Italics"/>
                <a:hlinkClick r:id="" action="ppaction://noaction"/>
              </a:rPr>
              <a:t>Away Rotation Document Request Form</a:t>
            </a:r>
          </a:p>
          <a:p>
            <a:pPr marL="333299" lvl="1" indent="-166649">
              <a:lnSpc>
                <a:spcPts val="2210"/>
              </a:lnSpc>
            </a:pPr>
            <a:endParaRPr lang="en-US" i="1" u="sng">
              <a:solidFill>
                <a:srgbClr val="0000FF"/>
              </a:solidFill>
              <a:latin typeface="Calibri (MS) Italics"/>
              <a:ea typeface="Calibri (MS) Italics"/>
              <a:cs typeface="Calibri (MS) Italics"/>
              <a:sym typeface="Calibri (MS) Italics"/>
              <a:hlinkClick r:id="" action="ppaction://noaction"/>
            </a:endParaRPr>
          </a:p>
        </p:txBody>
      </p:sp>
      <p:sp>
        <p:nvSpPr>
          <p:cNvPr id="6" name="Freeform 6"/>
          <p:cNvSpPr/>
          <p:nvPr/>
        </p:nvSpPr>
        <p:spPr>
          <a:xfrm>
            <a:off x="280050" y="4633900"/>
            <a:ext cx="479301" cy="455935"/>
          </a:xfrm>
          <a:custGeom>
            <a:avLst/>
            <a:gdLst/>
            <a:ahLst/>
            <a:cxnLst/>
            <a:rect l="l" t="t" r="r" b="b"/>
            <a:pathLst>
              <a:path w="958601" h="911869">
                <a:moveTo>
                  <a:pt x="0" y="0"/>
                </a:moveTo>
                <a:lnTo>
                  <a:pt x="958601" y="0"/>
                </a:lnTo>
                <a:lnTo>
                  <a:pt x="958601" y="911869"/>
                </a:lnTo>
                <a:lnTo>
                  <a:pt x="0" y="9118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00"/>
          </a:p>
        </p:txBody>
      </p:sp>
      <p:sp>
        <p:nvSpPr>
          <p:cNvPr id="7" name="TextBox 7"/>
          <p:cNvSpPr txBox="1"/>
          <p:nvPr/>
        </p:nvSpPr>
        <p:spPr>
          <a:xfrm>
            <a:off x="1389792" y="1595091"/>
            <a:ext cx="7278720" cy="346249"/>
          </a:xfrm>
          <a:prstGeom prst="rect">
            <a:avLst/>
          </a:prstGeom>
        </p:spPr>
        <p:txBody>
          <a:bodyPr wrap="square" lIns="0" tIns="0" rIns="0" bIns="0" rtlCol="0" anchor="t">
            <a:spAutoFit/>
          </a:bodyPr>
          <a:lstStyle/>
          <a:p>
            <a:pPr>
              <a:lnSpc>
                <a:spcPts val="2705"/>
              </a:lnSpc>
            </a:pPr>
            <a:r>
              <a:rPr lang="en-US" sz="2878" b="1">
                <a:solidFill>
                  <a:srgbClr val="D02131"/>
                </a:solidFill>
                <a:latin typeface="Calibri (MS) Bold"/>
                <a:ea typeface="Calibri (MS) Bold"/>
                <a:cs typeface="Calibri (MS) Bold"/>
                <a:sym typeface="Calibri (MS) Bold"/>
              </a:rPr>
              <a:t>What documents can OSA help with?</a:t>
            </a:r>
          </a:p>
        </p:txBody>
      </p:sp>
      <p:sp>
        <p:nvSpPr>
          <p:cNvPr id="8" name="TextBox 8"/>
          <p:cNvSpPr txBox="1"/>
          <p:nvPr/>
        </p:nvSpPr>
        <p:spPr>
          <a:xfrm>
            <a:off x="7138537" y="4861868"/>
            <a:ext cx="1725412" cy="910506"/>
          </a:xfrm>
          <a:prstGeom prst="rect">
            <a:avLst/>
          </a:prstGeom>
        </p:spPr>
        <p:txBody>
          <a:bodyPr lIns="0" tIns="0" rIns="0" bIns="0" rtlCol="0" anchor="t">
            <a:spAutoFit/>
          </a:bodyPr>
          <a:lstStyle/>
          <a:p>
            <a:pPr>
              <a:lnSpc>
                <a:spcPts val="1901"/>
              </a:lnSpc>
            </a:pPr>
            <a:r>
              <a:rPr lang="en-US" sz="2022" b="1">
                <a:solidFill>
                  <a:srgbClr val="D02131">
                    <a:alpha val="42745"/>
                  </a:srgbClr>
                </a:solidFill>
                <a:latin typeface="Calibri (MS) Bold"/>
                <a:ea typeface="Calibri (MS) Bold"/>
                <a:cs typeface="Calibri (MS) Bold"/>
                <a:sym typeface="Calibri (MS) Bold"/>
              </a:rPr>
              <a:t>VSLO 101: </a:t>
            </a:r>
            <a:r>
              <a:rPr lang="en-US" sz="2022" b="1">
                <a:solidFill>
                  <a:srgbClr val="F9B314">
                    <a:alpha val="42745"/>
                  </a:srgbClr>
                </a:solidFill>
                <a:latin typeface="Calibri (MS) Bold"/>
                <a:ea typeface="Calibri (MS) Bold"/>
                <a:cs typeface="Calibri (MS) Bold"/>
                <a:sym typeface="Calibri (MS) Bold"/>
              </a:rPr>
              <a:t>Away Rotations</a:t>
            </a:r>
          </a:p>
          <a:p>
            <a:pPr>
              <a:lnSpc>
                <a:spcPts val="1410"/>
              </a:lnSpc>
            </a:pPr>
            <a:r>
              <a:rPr lang="en-US" sz="1500" b="1">
                <a:solidFill>
                  <a:srgbClr val="C00000">
                    <a:alpha val="42745"/>
                  </a:srgbClr>
                </a:solidFill>
                <a:latin typeface="Calibri (MS) Bold"/>
                <a:ea typeface="Calibri (MS) Bold"/>
                <a:cs typeface="Calibri (MS) Bold"/>
                <a:sym typeface="Calibri (MS) Bold"/>
              </a:rPr>
              <a:t>continued...</a:t>
            </a:r>
          </a:p>
        </p:txBody>
      </p:sp>
      <p:sp>
        <p:nvSpPr>
          <p:cNvPr id="9" name="Freeform 9"/>
          <p:cNvSpPr/>
          <p:nvPr/>
        </p:nvSpPr>
        <p:spPr>
          <a:xfrm>
            <a:off x="7979885" y="2500321"/>
            <a:ext cx="536954" cy="579707"/>
          </a:xfrm>
          <a:custGeom>
            <a:avLst/>
            <a:gdLst/>
            <a:ahLst/>
            <a:cxnLst/>
            <a:rect l="l" t="t" r="r" b="b"/>
            <a:pathLst>
              <a:path w="1073907" h="1159414">
                <a:moveTo>
                  <a:pt x="0" y="0"/>
                </a:moveTo>
                <a:lnTo>
                  <a:pt x="1073907" y="0"/>
                </a:lnTo>
                <a:lnTo>
                  <a:pt x="1073907" y="1159413"/>
                </a:lnTo>
                <a:lnTo>
                  <a:pt x="0" y="1159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10" name="Freeform 10"/>
          <p:cNvSpPr/>
          <p:nvPr/>
        </p:nvSpPr>
        <p:spPr>
          <a:xfrm>
            <a:off x="6461532" y="3119642"/>
            <a:ext cx="2120494" cy="948439"/>
          </a:xfrm>
          <a:custGeom>
            <a:avLst/>
            <a:gdLst/>
            <a:ahLst/>
            <a:cxnLst/>
            <a:rect l="l" t="t" r="r" b="b"/>
            <a:pathLst>
              <a:path w="4240987" h="1896878">
                <a:moveTo>
                  <a:pt x="0" y="0"/>
                </a:moveTo>
                <a:lnTo>
                  <a:pt x="4240987" y="0"/>
                </a:lnTo>
                <a:lnTo>
                  <a:pt x="4240987" y="1896877"/>
                </a:lnTo>
                <a:lnTo>
                  <a:pt x="0" y="1896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11" name="TextBox 11"/>
          <p:cNvSpPr txBox="1"/>
          <p:nvPr/>
        </p:nvSpPr>
        <p:spPr>
          <a:xfrm>
            <a:off x="6462006" y="2695552"/>
            <a:ext cx="1786356" cy="397545"/>
          </a:xfrm>
          <a:prstGeom prst="rect">
            <a:avLst/>
          </a:prstGeom>
        </p:spPr>
        <p:txBody>
          <a:bodyPr wrap="square" lIns="0" tIns="0" rIns="0" bIns="0" rtlCol="0" anchor="t">
            <a:spAutoFit/>
          </a:bodyPr>
          <a:lstStyle/>
          <a:p>
            <a:pPr>
              <a:lnSpc>
                <a:spcPts val="3093"/>
              </a:lnSpc>
            </a:pPr>
            <a:r>
              <a:rPr lang="en-US" sz="3291" b="1">
                <a:solidFill>
                  <a:srgbClr val="D02131"/>
                </a:solidFill>
                <a:latin typeface="Calibri (MS) Bold"/>
                <a:ea typeface="Calibri (MS) Bold"/>
                <a:cs typeface="Calibri (MS) Bold"/>
                <a:sym typeface="Calibri (MS) Bold"/>
              </a:rPr>
              <a:t>Pro Tip! </a:t>
            </a:r>
          </a:p>
        </p:txBody>
      </p:sp>
      <p:sp>
        <p:nvSpPr>
          <p:cNvPr id="12" name="TextBox 12"/>
          <p:cNvSpPr txBox="1"/>
          <p:nvPr/>
        </p:nvSpPr>
        <p:spPr>
          <a:xfrm>
            <a:off x="6461532" y="3172731"/>
            <a:ext cx="2120494" cy="858440"/>
          </a:xfrm>
          <a:prstGeom prst="rect">
            <a:avLst/>
          </a:prstGeom>
        </p:spPr>
        <p:txBody>
          <a:bodyPr lIns="0" tIns="0" rIns="0" bIns="0" rtlCol="0" anchor="t">
            <a:spAutoFit/>
          </a:bodyPr>
          <a:lstStyle/>
          <a:p>
            <a:pPr algn="ctr">
              <a:lnSpc>
                <a:spcPts val="2271"/>
              </a:lnSpc>
            </a:pPr>
            <a:r>
              <a:rPr lang="en-US" sz="1622">
                <a:solidFill>
                  <a:srgbClr val="000000"/>
                </a:solidFill>
                <a:latin typeface="Abhaya Libre"/>
                <a:ea typeface="Abhaya Libre"/>
                <a:cs typeface="Abhaya Libre"/>
                <a:sym typeface="Abhaya Libre"/>
              </a:rPr>
              <a:t>Give yourself plenty of time to gather documents!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871" y="1218629"/>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5" name="TextBox 5"/>
          <p:cNvSpPr txBox="1"/>
          <p:nvPr/>
        </p:nvSpPr>
        <p:spPr>
          <a:xfrm>
            <a:off x="716868" y="2256226"/>
            <a:ext cx="7933355" cy="3647281"/>
          </a:xfrm>
          <a:prstGeom prst="rect">
            <a:avLst/>
          </a:prstGeom>
        </p:spPr>
        <p:txBody>
          <a:bodyPr wrap="square" lIns="0" tIns="0" rIns="0" bIns="0" rtlCol="0" anchor="t">
            <a:spAutoFit/>
          </a:bodyPr>
          <a:lstStyle/>
          <a:p>
            <a:pPr marL="465539" lvl="1" indent="-232770">
              <a:lnSpc>
                <a:spcPts val="2588"/>
              </a:lnSpc>
              <a:buFont typeface="Arial"/>
              <a:buChar char="•"/>
            </a:pPr>
            <a:r>
              <a:rPr lang="en-US" sz="2156">
                <a:solidFill>
                  <a:srgbClr val="000000"/>
                </a:solidFill>
                <a:latin typeface="Calibri (MS)"/>
                <a:ea typeface="Calibri (MS)"/>
                <a:cs typeface="Calibri (MS)"/>
                <a:sym typeface="Calibri (MS)"/>
              </a:rPr>
              <a:t>Training Affiliation Agreement (TAA) is a </a:t>
            </a:r>
            <a:r>
              <a:rPr lang="en-US" sz="2156" b="1">
                <a:solidFill>
                  <a:srgbClr val="000000"/>
                </a:solidFill>
                <a:latin typeface="Calibri (MS) Bold"/>
                <a:ea typeface="Calibri (MS) Bold"/>
                <a:cs typeface="Calibri (MS) Bold"/>
                <a:sym typeface="Calibri (MS) Bold"/>
              </a:rPr>
              <a:t>required</a:t>
            </a:r>
            <a:r>
              <a:rPr lang="en-US" sz="2156">
                <a:solidFill>
                  <a:srgbClr val="000000"/>
                </a:solidFill>
                <a:latin typeface="Calibri (MS)"/>
                <a:ea typeface="Calibri (MS)"/>
                <a:cs typeface="Calibri (MS)"/>
                <a:sym typeface="Calibri (MS)"/>
              </a:rPr>
              <a:t>, formal contract between academic institutions.</a:t>
            </a:r>
          </a:p>
          <a:p>
            <a:pPr marL="465539" lvl="1" indent="-232770">
              <a:lnSpc>
                <a:spcPts val="2588"/>
              </a:lnSpc>
              <a:buFont typeface="Arial"/>
              <a:buChar char="•"/>
            </a:pPr>
            <a:r>
              <a:rPr lang="en-US" sz="2156">
                <a:solidFill>
                  <a:srgbClr val="000000"/>
                </a:solidFill>
                <a:latin typeface="Calibri (MS)"/>
                <a:ea typeface="Calibri (MS)"/>
                <a:cs typeface="Calibri (MS)"/>
                <a:sym typeface="Calibri (MS)"/>
              </a:rPr>
              <a:t>Outlines terms for students or trainees to participate in clinical experiences.</a:t>
            </a:r>
          </a:p>
          <a:p>
            <a:pPr marL="465539" lvl="1" indent="-232770">
              <a:lnSpc>
                <a:spcPts val="2588"/>
              </a:lnSpc>
              <a:buFont typeface="Arial"/>
              <a:buChar char="•"/>
            </a:pPr>
            <a:r>
              <a:rPr lang="en-US" sz="2156">
                <a:solidFill>
                  <a:srgbClr val="000000"/>
                </a:solidFill>
                <a:latin typeface="Calibri (MS)"/>
                <a:ea typeface="Calibri (MS)"/>
                <a:cs typeface="Calibri (MS)"/>
                <a:sym typeface="Calibri (MS)"/>
              </a:rPr>
              <a:t>Defines responsibilities, compliance requirements, liability, and supervision to ensure a safe, accredited educational experience without financial compensation.</a:t>
            </a:r>
          </a:p>
          <a:p>
            <a:pPr marL="465539" lvl="1" indent="-232770">
              <a:lnSpc>
                <a:spcPts val="2588"/>
              </a:lnSpc>
              <a:buFont typeface="Arial"/>
              <a:buChar char="•"/>
            </a:pPr>
            <a:r>
              <a:rPr lang="en-US" sz="2156">
                <a:solidFill>
                  <a:srgbClr val="000000"/>
                </a:solidFill>
                <a:latin typeface="Calibri (MS)"/>
                <a:ea typeface="Calibri (MS)"/>
                <a:cs typeface="Calibri (MS)"/>
                <a:sym typeface="Calibri (MS)"/>
              </a:rPr>
              <a:t>Process completed by OSA staff, can take several weeks and sometimes months—initiate early after acceptance.</a:t>
            </a:r>
          </a:p>
          <a:p>
            <a:pPr>
              <a:lnSpc>
                <a:spcPts val="2588"/>
              </a:lnSpc>
            </a:pPr>
            <a:endParaRPr lang="en-US" sz="2156">
              <a:solidFill>
                <a:srgbClr val="000000"/>
              </a:solidFill>
              <a:latin typeface="Calibri (MS)"/>
              <a:ea typeface="Calibri (MS)"/>
              <a:cs typeface="Calibri (MS)"/>
              <a:sym typeface="Calibri (MS)"/>
            </a:endParaRPr>
          </a:p>
          <a:p>
            <a:pPr>
              <a:lnSpc>
                <a:spcPts val="2588"/>
              </a:lnSpc>
            </a:pPr>
            <a:r>
              <a:rPr lang="en-US" sz="2156" i="1">
                <a:solidFill>
                  <a:srgbClr val="000000"/>
                </a:solidFill>
                <a:latin typeface="Calibri (MS) Italics"/>
                <a:ea typeface="Calibri (MS) Italics"/>
                <a:cs typeface="Calibri (MS) Italics"/>
                <a:sym typeface="Calibri (MS) Italics"/>
              </a:rPr>
              <a:t>Questions about Affiliation Agreements? Contact: </a:t>
            </a:r>
            <a:r>
              <a:rPr lang="en-US" sz="2156" i="1" u="sng">
                <a:solidFill>
                  <a:srgbClr val="000000"/>
                </a:solidFill>
                <a:latin typeface="Calibri (MS) Italics"/>
                <a:ea typeface="Calibri (MS) Italics"/>
                <a:cs typeface="Calibri (MS) Italics"/>
                <a:sym typeface="Calibri (MS) Italics"/>
                <a:hlinkClick r:id="rId2" tooltip="mailto:bailey.jenkins@som.umaryland.edu"/>
              </a:rPr>
              <a:t>Bailey Jenkins</a:t>
            </a:r>
          </a:p>
        </p:txBody>
      </p:sp>
      <p:sp>
        <p:nvSpPr>
          <p:cNvPr id="6" name="Freeform 6"/>
          <p:cNvSpPr/>
          <p:nvPr/>
        </p:nvSpPr>
        <p:spPr>
          <a:xfrm>
            <a:off x="613853" y="4601774"/>
            <a:ext cx="350468" cy="333383"/>
          </a:xfrm>
          <a:custGeom>
            <a:avLst/>
            <a:gdLst/>
            <a:ahLst/>
            <a:cxnLst/>
            <a:rect l="l" t="t" r="r" b="b"/>
            <a:pathLst>
              <a:path w="700935" h="666765">
                <a:moveTo>
                  <a:pt x="0" y="0"/>
                </a:moveTo>
                <a:lnTo>
                  <a:pt x="700935" y="0"/>
                </a:lnTo>
                <a:lnTo>
                  <a:pt x="700935" y="666765"/>
                </a:lnTo>
                <a:lnTo>
                  <a:pt x="0" y="666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7" name="TextBox 7"/>
          <p:cNvSpPr txBox="1"/>
          <p:nvPr/>
        </p:nvSpPr>
        <p:spPr>
          <a:xfrm>
            <a:off x="1485232" y="1680525"/>
            <a:ext cx="8582312" cy="423193"/>
          </a:xfrm>
          <a:prstGeom prst="rect">
            <a:avLst/>
          </a:prstGeom>
        </p:spPr>
        <p:txBody>
          <a:bodyPr wrap="square" lIns="0" tIns="0" rIns="0" bIns="0" rtlCol="0" anchor="t">
            <a:spAutoFit/>
          </a:bodyPr>
          <a:lstStyle/>
          <a:p>
            <a:pPr>
              <a:lnSpc>
                <a:spcPts val="3290"/>
              </a:lnSpc>
            </a:pPr>
            <a:r>
              <a:rPr lang="en-US" sz="3499" b="1">
                <a:solidFill>
                  <a:srgbClr val="D02131"/>
                </a:solidFill>
                <a:latin typeface="Calibri (MS) Bold"/>
                <a:ea typeface="Calibri (MS) Bold"/>
                <a:cs typeface="Calibri (MS) Bold"/>
                <a:sym typeface="Calibri (MS) Bold"/>
              </a:rPr>
              <a:t>What is an Affiliation Agreement?</a:t>
            </a:r>
          </a:p>
        </p:txBody>
      </p:sp>
      <p:sp>
        <p:nvSpPr>
          <p:cNvPr id="8" name="TextBox 8"/>
          <p:cNvSpPr txBox="1"/>
          <p:nvPr/>
        </p:nvSpPr>
        <p:spPr>
          <a:xfrm>
            <a:off x="332477" y="1433089"/>
            <a:ext cx="3367185" cy="397545"/>
          </a:xfrm>
          <a:prstGeom prst="rect">
            <a:avLst/>
          </a:prstGeom>
        </p:spPr>
        <p:txBody>
          <a:bodyPr lIns="0" tIns="0" rIns="0" bIns="0" rtlCol="0" anchor="t">
            <a:spAutoFit/>
          </a:bodyPr>
          <a:lstStyle/>
          <a:p>
            <a:pPr>
              <a:lnSpc>
                <a:spcPts val="1775"/>
              </a:lnSpc>
            </a:pPr>
            <a:r>
              <a:rPr lang="en-US" sz="1888" b="1">
                <a:solidFill>
                  <a:srgbClr val="D02131">
                    <a:alpha val="41961"/>
                  </a:srgbClr>
                </a:solidFill>
                <a:latin typeface="Calibri (MS) Bold"/>
                <a:ea typeface="Calibri (MS) Bold"/>
                <a:cs typeface="Calibri (MS) Bold"/>
                <a:sym typeface="Calibri (MS) Bold"/>
              </a:rPr>
              <a:t>VSLO 101: </a:t>
            </a:r>
            <a:r>
              <a:rPr lang="en-US" sz="1888" b="1">
                <a:solidFill>
                  <a:srgbClr val="F9B314">
                    <a:alpha val="41961"/>
                  </a:srgbClr>
                </a:solidFill>
                <a:latin typeface="Calibri (MS) Bold"/>
                <a:ea typeface="Calibri (MS) Bold"/>
                <a:cs typeface="Calibri (MS) Bold"/>
                <a:sym typeface="Calibri (MS) Bold"/>
              </a:rPr>
              <a:t>Away Rotations</a:t>
            </a:r>
          </a:p>
          <a:p>
            <a:pPr>
              <a:lnSpc>
                <a:spcPts val="1316"/>
              </a:lnSpc>
            </a:pPr>
            <a:r>
              <a:rPr lang="en-US" sz="1400" b="1">
                <a:solidFill>
                  <a:srgbClr val="C00000">
                    <a:alpha val="41961"/>
                  </a:srgbClr>
                </a:solidFill>
                <a:latin typeface="Calibri (MS) Bold"/>
                <a:ea typeface="Calibri (MS) Bold"/>
                <a:cs typeface="Calibri (MS) Bold"/>
                <a:sym typeface="Calibri (MS) Bold"/>
              </a:rPr>
              <a:t>continued...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69571" y="989870"/>
            <a:ext cx="6996907" cy="1390636"/>
          </a:xfrm>
          <a:custGeom>
            <a:avLst/>
            <a:gdLst/>
            <a:ahLst/>
            <a:cxnLst/>
            <a:rect l="l" t="t" r="r" b="b"/>
            <a:pathLst>
              <a:path w="13993814" h="2781271">
                <a:moveTo>
                  <a:pt x="0" y="0"/>
                </a:moveTo>
                <a:lnTo>
                  <a:pt x="13993815" y="0"/>
                </a:lnTo>
                <a:lnTo>
                  <a:pt x="13993815" y="2781270"/>
                </a:lnTo>
                <a:lnTo>
                  <a:pt x="0" y="2781270"/>
                </a:lnTo>
                <a:lnTo>
                  <a:pt x="0" y="0"/>
                </a:lnTo>
                <a:close/>
              </a:path>
            </a:pathLst>
          </a:custGeom>
          <a:blipFill>
            <a:blip r:embed="rId2"/>
            <a:stretch>
              <a:fillRect/>
            </a:stretch>
          </a:blipFill>
        </p:spPr>
        <p:txBody>
          <a:bodyPr/>
          <a:lstStyle/>
          <a:p>
            <a:endParaRPr lang="en-US" sz="900"/>
          </a:p>
        </p:txBody>
      </p:sp>
      <p:grpSp>
        <p:nvGrpSpPr>
          <p:cNvPr id="3" name="Group 3"/>
          <p:cNvGrpSpPr/>
          <p:nvPr/>
        </p:nvGrpSpPr>
        <p:grpSpPr>
          <a:xfrm>
            <a:off x="1869571" y="2380505"/>
            <a:ext cx="6996907" cy="3487626"/>
            <a:chOff x="0" y="0"/>
            <a:chExt cx="18658419" cy="9300336"/>
          </a:xfrm>
        </p:grpSpPr>
        <p:sp>
          <p:nvSpPr>
            <p:cNvPr id="4" name="Freeform 4"/>
            <p:cNvSpPr/>
            <p:nvPr/>
          </p:nvSpPr>
          <p:spPr>
            <a:xfrm>
              <a:off x="0" y="0"/>
              <a:ext cx="18571256" cy="3591124"/>
            </a:xfrm>
            <a:custGeom>
              <a:avLst/>
              <a:gdLst/>
              <a:ahLst/>
              <a:cxnLst/>
              <a:rect l="l" t="t" r="r" b="b"/>
              <a:pathLst>
                <a:path w="18571256" h="3591124">
                  <a:moveTo>
                    <a:pt x="0" y="0"/>
                  </a:moveTo>
                  <a:lnTo>
                    <a:pt x="18571256" y="0"/>
                  </a:lnTo>
                  <a:lnTo>
                    <a:pt x="18571256" y="3591124"/>
                  </a:lnTo>
                  <a:lnTo>
                    <a:pt x="0" y="3591124"/>
                  </a:lnTo>
                  <a:lnTo>
                    <a:pt x="0" y="0"/>
                  </a:lnTo>
                  <a:close/>
                </a:path>
              </a:pathLst>
            </a:custGeom>
            <a:blipFill>
              <a:blip r:embed="rId3"/>
              <a:stretch>
                <a:fillRect r="-1905" b="-1446"/>
              </a:stretch>
            </a:blipFill>
          </p:spPr>
          <p:txBody>
            <a:bodyPr/>
            <a:lstStyle/>
            <a:p>
              <a:endParaRPr lang="en-US" sz="900"/>
            </a:p>
          </p:txBody>
        </p:sp>
        <p:sp>
          <p:nvSpPr>
            <p:cNvPr id="5" name="Freeform 5"/>
            <p:cNvSpPr/>
            <p:nvPr/>
          </p:nvSpPr>
          <p:spPr>
            <a:xfrm>
              <a:off x="0" y="3032392"/>
              <a:ext cx="18658419" cy="6267944"/>
            </a:xfrm>
            <a:custGeom>
              <a:avLst/>
              <a:gdLst/>
              <a:ahLst/>
              <a:cxnLst/>
              <a:rect l="l" t="t" r="r" b="b"/>
              <a:pathLst>
                <a:path w="18658419" h="6267944">
                  <a:moveTo>
                    <a:pt x="0" y="0"/>
                  </a:moveTo>
                  <a:lnTo>
                    <a:pt x="18658419" y="0"/>
                  </a:lnTo>
                  <a:lnTo>
                    <a:pt x="18658419" y="6267944"/>
                  </a:lnTo>
                  <a:lnTo>
                    <a:pt x="0" y="6267944"/>
                  </a:lnTo>
                  <a:lnTo>
                    <a:pt x="0" y="0"/>
                  </a:lnTo>
                  <a:close/>
                </a:path>
              </a:pathLst>
            </a:custGeom>
            <a:blipFill>
              <a:blip r:embed="rId4"/>
              <a:stretch>
                <a:fillRect r="-1429" b="-64177"/>
              </a:stretch>
            </a:blipFill>
          </p:spPr>
          <p:txBody>
            <a:bodyPr/>
            <a:lstStyle/>
            <a:p>
              <a:endParaRPr lang="en-US" sz="900"/>
            </a:p>
          </p:txBody>
        </p:sp>
      </p:grpSp>
      <p:sp>
        <p:nvSpPr>
          <p:cNvPr id="6" name="Freeform 6"/>
          <p:cNvSpPr/>
          <p:nvPr/>
        </p:nvSpPr>
        <p:spPr>
          <a:xfrm>
            <a:off x="1385760" y="2428130"/>
            <a:ext cx="745174" cy="346506"/>
          </a:xfrm>
          <a:custGeom>
            <a:avLst/>
            <a:gdLst/>
            <a:ahLst/>
            <a:cxnLst/>
            <a:rect l="l" t="t" r="r" b="b"/>
            <a:pathLst>
              <a:path w="1490348" h="693012">
                <a:moveTo>
                  <a:pt x="0" y="0"/>
                </a:moveTo>
                <a:lnTo>
                  <a:pt x="1490348" y="0"/>
                </a:lnTo>
                <a:lnTo>
                  <a:pt x="1490348" y="693012"/>
                </a:lnTo>
                <a:lnTo>
                  <a:pt x="0" y="6930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7" name="Freeform 7"/>
          <p:cNvSpPr/>
          <p:nvPr/>
        </p:nvSpPr>
        <p:spPr>
          <a:xfrm>
            <a:off x="1385760" y="3588282"/>
            <a:ext cx="745174" cy="346506"/>
          </a:xfrm>
          <a:custGeom>
            <a:avLst/>
            <a:gdLst/>
            <a:ahLst/>
            <a:cxnLst/>
            <a:rect l="l" t="t" r="r" b="b"/>
            <a:pathLst>
              <a:path w="1490348" h="693012">
                <a:moveTo>
                  <a:pt x="0" y="0"/>
                </a:moveTo>
                <a:lnTo>
                  <a:pt x="1490348" y="0"/>
                </a:lnTo>
                <a:lnTo>
                  <a:pt x="1490348" y="693012"/>
                </a:lnTo>
                <a:lnTo>
                  <a:pt x="0" y="6930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8" name="Freeform 8"/>
          <p:cNvSpPr/>
          <p:nvPr/>
        </p:nvSpPr>
        <p:spPr>
          <a:xfrm>
            <a:off x="1385760" y="4973671"/>
            <a:ext cx="745174" cy="346506"/>
          </a:xfrm>
          <a:custGeom>
            <a:avLst/>
            <a:gdLst/>
            <a:ahLst/>
            <a:cxnLst/>
            <a:rect l="l" t="t" r="r" b="b"/>
            <a:pathLst>
              <a:path w="1490348" h="693012">
                <a:moveTo>
                  <a:pt x="0" y="0"/>
                </a:moveTo>
                <a:lnTo>
                  <a:pt x="1490348" y="0"/>
                </a:lnTo>
                <a:lnTo>
                  <a:pt x="1490348" y="693012"/>
                </a:lnTo>
                <a:lnTo>
                  <a:pt x="0" y="6930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9" name="Freeform 9"/>
          <p:cNvSpPr/>
          <p:nvPr/>
        </p:nvSpPr>
        <p:spPr>
          <a:xfrm>
            <a:off x="2130934" y="4491714"/>
            <a:ext cx="350468" cy="333383"/>
          </a:xfrm>
          <a:custGeom>
            <a:avLst/>
            <a:gdLst/>
            <a:ahLst/>
            <a:cxnLst/>
            <a:rect l="l" t="t" r="r" b="b"/>
            <a:pathLst>
              <a:path w="700935" h="666765">
                <a:moveTo>
                  <a:pt x="0" y="0"/>
                </a:moveTo>
                <a:lnTo>
                  <a:pt x="700936" y="0"/>
                </a:lnTo>
                <a:lnTo>
                  <a:pt x="700936" y="666765"/>
                </a:lnTo>
                <a:lnTo>
                  <a:pt x="0" y="6667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900"/>
          </a:p>
        </p:txBody>
      </p:sp>
      <p:sp>
        <p:nvSpPr>
          <p:cNvPr id="10" name="TextBox 10"/>
          <p:cNvSpPr txBox="1"/>
          <p:nvPr/>
        </p:nvSpPr>
        <p:spPr>
          <a:xfrm>
            <a:off x="165403" y="1105353"/>
            <a:ext cx="1725412" cy="910506"/>
          </a:xfrm>
          <a:prstGeom prst="rect">
            <a:avLst/>
          </a:prstGeom>
        </p:spPr>
        <p:txBody>
          <a:bodyPr lIns="0" tIns="0" rIns="0" bIns="0" rtlCol="0" anchor="t">
            <a:spAutoFit/>
          </a:bodyPr>
          <a:lstStyle/>
          <a:p>
            <a:pPr>
              <a:lnSpc>
                <a:spcPts val="1901"/>
              </a:lnSpc>
            </a:pPr>
            <a:r>
              <a:rPr lang="en-US" sz="2022" b="1">
                <a:solidFill>
                  <a:srgbClr val="D02131">
                    <a:alpha val="41961"/>
                  </a:srgbClr>
                </a:solidFill>
                <a:latin typeface="Calibri (MS) Bold"/>
                <a:ea typeface="Calibri (MS) Bold"/>
                <a:cs typeface="Calibri (MS) Bold"/>
                <a:sym typeface="Calibri (MS) Bold"/>
              </a:rPr>
              <a:t>VSLO 101: </a:t>
            </a:r>
            <a:r>
              <a:rPr lang="en-US" sz="2022" b="1">
                <a:solidFill>
                  <a:srgbClr val="F9B314">
                    <a:alpha val="41961"/>
                  </a:srgbClr>
                </a:solidFill>
                <a:latin typeface="Calibri (MS) Bold"/>
                <a:ea typeface="Calibri (MS) Bold"/>
                <a:cs typeface="Calibri (MS) Bold"/>
                <a:sym typeface="Calibri (MS) Bold"/>
              </a:rPr>
              <a:t>Away Rotations</a:t>
            </a:r>
          </a:p>
          <a:p>
            <a:pPr>
              <a:lnSpc>
                <a:spcPts val="1410"/>
              </a:lnSpc>
            </a:pPr>
            <a:r>
              <a:rPr lang="en-US" sz="1500" b="1">
                <a:solidFill>
                  <a:srgbClr val="C00000">
                    <a:alpha val="41961"/>
                  </a:srgbClr>
                </a:solidFill>
                <a:latin typeface="Calibri (MS) Bold"/>
                <a:ea typeface="Calibri (MS) Bold"/>
                <a:cs typeface="Calibri (MS) Bold"/>
                <a:sym typeface="Calibri (MS) Bold"/>
              </a:rPr>
              <a:t>continued...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31415" y="2507402"/>
            <a:ext cx="5346615" cy="2208425"/>
          </a:xfrm>
          <a:prstGeom prst="rect">
            <a:avLst/>
          </a:prstGeom>
        </p:spPr>
        <p:txBody>
          <a:bodyPr lIns="0" tIns="0" rIns="0" bIns="0" rtlCol="0" anchor="t">
            <a:spAutoFit/>
          </a:bodyPr>
          <a:lstStyle/>
          <a:p>
            <a:pPr marL="518160" lvl="1" indent="-259080">
              <a:lnSpc>
                <a:spcPts val="2880"/>
              </a:lnSpc>
              <a:buFont typeface="Arial"/>
              <a:buChar char="•"/>
            </a:pPr>
            <a:r>
              <a:rPr lang="en-US" sz="2400">
                <a:solidFill>
                  <a:srgbClr val="000000"/>
                </a:solidFill>
                <a:latin typeface="Calibri (MS)"/>
                <a:ea typeface="Calibri (MS)"/>
                <a:cs typeface="Calibri (MS)"/>
                <a:sym typeface="Calibri (MS)"/>
              </a:rPr>
              <a:t>All Advanced Clinical Phase rotations must be 4 weeks in length </a:t>
            </a:r>
          </a:p>
          <a:p>
            <a:pPr marL="518160" lvl="1" indent="-259080">
              <a:lnSpc>
                <a:spcPts val="2880"/>
              </a:lnSpc>
              <a:buFont typeface="Arial"/>
              <a:buChar char="•"/>
            </a:pPr>
            <a:r>
              <a:rPr lang="en-US" sz="2400">
                <a:solidFill>
                  <a:srgbClr val="000000"/>
                </a:solidFill>
                <a:latin typeface="Calibri (MS)"/>
                <a:ea typeface="Calibri (MS)"/>
                <a:cs typeface="Calibri (MS)"/>
                <a:sym typeface="Calibri (MS)"/>
              </a:rPr>
              <a:t>Students may </a:t>
            </a:r>
            <a:r>
              <a:rPr lang="en-US" sz="2400" b="1">
                <a:solidFill>
                  <a:srgbClr val="000000"/>
                </a:solidFill>
                <a:latin typeface="Calibri (MS) Bold"/>
                <a:ea typeface="Calibri (MS) Bold"/>
                <a:cs typeface="Calibri (MS) Bold"/>
                <a:sym typeface="Calibri (MS) Bold"/>
              </a:rPr>
              <a:t>not </a:t>
            </a:r>
            <a:r>
              <a:rPr lang="en-US" sz="2400">
                <a:solidFill>
                  <a:srgbClr val="000000"/>
                </a:solidFill>
                <a:latin typeface="Calibri (MS)"/>
                <a:ea typeface="Calibri (MS)"/>
                <a:cs typeface="Calibri (MS)"/>
                <a:sym typeface="Calibri (MS)"/>
              </a:rPr>
              <a:t>receive graduation credit for 2-week rotations; cannot combine two 2-week rotations for credit</a:t>
            </a:r>
          </a:p>
        </p:txBody>
      </p:sp>
      <p:sp>
        <p:nvSpPr>
          <p:cNvPr id="3" name="Freeform 3"/>
          <p:cNvSpPr/>
          <p:nvPr/>
        </p:nvSpPr>
        <p:spPr>
          <a:xfrm>
            <a:off x="6100942" y="2324073"/>
            <a:ext cx="2430557" cy="2624083"/>
          </a:xfrm>
          <a:custGeom>
            <a:avLst/>
            <a:gdLst/>
            <a:ahLst/>
            <a:cxnLst/>
            <a:rect l="l" t="t" r="r" b="b"/>
            <a:pathLst>
              <a:path w="4861114" h="5248166">
                <a:moveTo>
                  <a:pt x="0" y="0"/>
                </a:moveTo>
                <a:lnTo>
                  <a:pt x="4861114" y="0"/>
                </a:lnTo>
                <a:lnTo>
                  <a:pt x="4861114" y="5248167"/>
                </a:lnTo>
                <a:lnTo>
                  <a:pt x="0" y="52481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00"/>
          </a:p>
        </p:txBody>
      </p:sp>
      <p:sp>
        <p:nvSpPr>
          <p:cNvPr id="4" name="TextBox 4"/>
          <p:cNvSpPr txBox="1"/>
          <p:nvPr/>
        </p:nvSpPr>
        <p:spPr>
          <a:xfrm>
            <a:off x="2056100" y="1645918"/>
            <a:ext cx="4545868" cy="474489"/>
          </a:xfrm>
          <a:prstGeom prst="rect">
            <a:avLst/>
          </a:prstGeom>
        </p:spPr>
        <p:txBody>
          <a:bodyPr wrap="square" lIns="0" tIns="0" rIns="0" bIns="0" rtlCol="0" anchor="t">
            <a:spAutoFit/>
          </a:bodyPr>
          <a:lstStyle/>
          <a:p>
            <a:pPr>
              <a:lnSpc>
                <a:spcPts val="3719"/>
              </a:lnSpc>
            </a:pPr>
            <a:r>
              <a:rPr lang="en-US" sz="3956" b="1">
                <a:solidFill>
                  <a:srgbClr val="D02131"/>
                </a:solidFill>
                <a:latin typeface="Calibri (MS) Bold"/>
                <a:ea typeface="Calibri (MS) Bold"/>
                <a:cs typeface="Calibri (MS) Bold"/>
                <a:sym typeface="Calibri (MS) Bold"/>
              </a:rPr>
              <a:t>Important to Note:</a:t>
            </a:r>
          </a:p>
        </p:txBody>
      </p:sp>
      <p:sp>
        <p:nvSpPr>
          <p:cNvPr id="5" name="TextBox 5"/>
          <p:cNvSpPr txBox="1"/>
          <p:nvPr/>
        </p:nvSpPr>
        <p:spPr>
          <a:xfrm>
            <a:off x="372508" y="5054470"/>
            <a:ext cx="3367185" cy="397545"/>
          </a:xfrm>
          <a:prstGeom prst="rect">
            <a:avLst/>
          </a:prstGeom>
        </p:spPr>
        <p:txBody>
          <a:bodyPr lIns="0" tIns="0" rIns="0" bIns="0" rtlCol="0" anchor="t">
            <a:spAutoFit/>
          </a:bodyPr>
          <a:lstStyle/>
          <a:p>
            <a:pPr>
              <a:lnSpc>
                <a:spcPts val="1775"/>
              </a:lnSpc>
            </a:pPr>
            <a:r>
              <a:rPr lang="en-US" sz="1888" b="1">
                <a:solidFill>
                  <a:srgbClr val="D02131">
                    <a:alpha val="41961"/>
                  </a:srgbClr>
                </a:solidFill>
                <a:latin typeface="Calibri (MS) Bold"/>
                <a:ea typeface="Calibri (MS) Bold"/>
                <a:cs typeface="Calibri (MS) Bold"/>
                <a:sym typeface="Calibri (MS) Bold"/>
              </a:rPr>
              <a:t>VSLO 101: </a:t>
            </a:r>
            <a:r>
              <a:rPr lang="en-US" sz="1888" b="1">
                <a:solidFill>
                  <a:srgbClr val="F9B314">
                    <a:alpha val="41961"/>
                  </a:srgbClr>
                </a:solidFill>
                <a:latin typeface="Calibri (MS) Bold"/>
                <a:ea typeface="Calibri (MS) Bold"/>
                <a:cs typeface="Calibri (MS) Bold"/>
                <a:sym typeface="Calibri (MS) Bold"/>
              </a:rPr>
              <a:t>Away Rotations</a:t>
            </a:r>
          </a:p>
          <a:p>
            <a:pPr>
              <a:lnSpc>
                <a:spcPts val="1316"/>
              </a:lnSpc>
            </a:pPr>
            <a:r>
              <a:rPr lang="en-US" sz="1400" b="1">
                <a:solidFill>
                  <a:srgbClr val="C00000">
                    <a:alpha val="41961"/>
                  </a:srgbClr>
                </a:solidFill>
                <a:latin typeface="Calibri (MS) Bold"/>
                <a:ea typeface="Calibri (MS) Bold"/>
                <a:cs typeface="Calibri (MS) Bold"/>
                <a:sym typeface="Calibri (MS) Bold"/>
              </a:rPr>
              <a:t>continued...</a:t>
            </a:r>
          </a:p>
        </p:txBody>
      </p:sp>
      <p:grpSp>
        <p:nvGrpSpPr>
          <p:cNvPr id="6" name="Group 6"/>
          <p:cNvGrpSpPr/>
          <p:nvPr/>
        </p:nvGrpSpPr>
        <p:grpSpPr>
          <a:xfrm>
            <a:off x="-179871" y="1134412"/>
            <a:ext cx="9503742" cy="152972"/>
            <a:chOff x="0" y="0"/>
            <a:chExt cx="5006086" cy="80578"/>
          </a:xfrm>
        </p:grpSpPr>
        <p:sp>
          <p:nvSpPr>
            <p:cNvPr id="7" name="Freeform 7"/>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8" name="TextBox 8"/>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3D6B3-A26E-3918-64F8-D444AE526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4C2DF7-4726-E5FE-B039-E1B35468F0F1}"/>
              </a:ext>
            </a:extLst>
          </p:cNvPr>
          <p:cNvSpPr>
            <a:spLocks noGrp="1"/>
          </p:cNvSpPr>
          <p:nvPr>
            <p:ph type="ctrTitle"/>
          </p:nvPr>
        </p:nvSpPr>
        <p:spPr>
          <a:xfrm>
            <a:off x="699516" y="369157"/>
            <a:ext cx="7744968" cy="1090485"/>
          </a:xfrm>
        </p:spPr>
        <p:txBody>
          <a:bodyPr>
            <a:normAutofit/>
          </a:bodyPr>
          <a:lstStyle/>
          <a:p>
            <a:r>
              <a:rPr lang="en-US"/>
              <a:t>Residency Application Manual</a:t>
            </a:r>
            <a:br>
              <a:rPr lang="en-US"/>
            </a:br>
            <a:r>
              <a:rPr lang="en-US" sz="1800">
                <a:hlinkClick r:id="rId2"/>
              </a:rPr>
              <a:t>https://www.medschool.umaryland.edu/osa/residency-application-manual-/</a:t>
            </a:r>
            <a:r>
              <a:rPr lang="en-US" sz="1800"/>
              <a:t> </a:t>
            </a:r>
          </a:p>
        </p:txBody>
      </p:sp>
      <p:pic>
        <p:nvPicPr>
          <p:cNvPr id="4" name="Picture 3">
            <a:extLst>
              <a:ext uri="{FF2B5EF4-FFF2-40B4-BE49-F238E27FC236}">
                <a16:creationId xmlns:a16="http://schemas.microsoft.com/office/drawing/2014/main" id="{BB6A1364-7E1F-851A-24EB-0E08FE0296A0}"/>
              </a:ext>
            </a:extLst>
          </p:cNvPr>
          <p:cNvPicPr>
            <a:picLocks noChangeAspect="1"/>
          </p:cNvPicPr>
          <p:nvPr/>
        </p:nvPicPr>
        <p:blipFill>
          <a:blip r:embed="rId3"/>
          <a:stretch>
            <a:fillRect/>
          </a:stretch>
        </p:blipFill>
        <p:spPr>
          <a:xfrm>
            <a:off x="2968316" y="1638980"/>
            <a:ext cx="4767508" cy="4533219"/>
          </a:xfrm>
          <a:prstGeom prst="rect">
            <a:avLst/>
          </a:prstGeom>
        </p:spPr>
      </p:pic>
      <p:sp>
        <p:nvSpPr>
          <p:cNvPr id="6" name="Rectangle 5">
            <a:extLst>
              <a:ext uri="{FF2B5EF4-FFF2-40B4-BE49-F238E27FC236}">
                <a16:creationId xmlns:a16="http://schemas.microsoft.com/office/drawing/2014/main" id="{4D0A08AF-8F98-EC83-71BD-871AD52A625F}"/>
              </a:ext>
            </a:extLst>
          </p:cNvPr>
          <p:cNvSpPr/>
          <p:nvPr/>
        </p:nvSpPr>
        <p:spPr>
          <a:xfrm>
            <a:off x="3867912" y="3858768"/>
            <a:ext cx="1179576" cy="32004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9107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59600" y="2029805"/>
            <a:ext cx="712401" cy="3518028"/>
          </a:xfrm>
          <a:custGeom>
            <a:avLst/>
            <a:gdLst/>
            <a:ahLst/>
            <a:cxnLst/>
            <a:rect l="l" t="t" r="r" b="b"/>
            <a:pathLst>
              <a:path w="1424801" h="7036055">
                <a:moveTo>
                  <a:pt x="0" y="0"/>
                </a:moveTo>
                <a:lnTo>
                  <a:pt x="1424801" y="0"/>
                </a:lnTo>
                <a:lnTo>
                  <a:pt x="1424801" y="7036055"/>
                </a:lnTo>
                <a:lnTo>
                  <a:pt x="0" y="7036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00"/>
          </a:p>
        </p:txBody>
      </p:sp>
      <p:grpSp>
        <p:nvGrpSpPr>
          <p:cNvPr id="3" name="Group 3"/>
          <p:cNvGrpSpPr/>
          <p:nvPr/>
        </p:nvGrpSpPr>
        <p:grpSpPr>
          <a:xfrm>
            <a:off x="663704" y="2349379"/>
            <a:ext cx="3059931" cy="2447945"/>
            <a:chOff x="0" y="0"/>
            <a:chExt cx="8159817" cy="6527853"/>
          </a:xfrm>
        </p:grpSpPr>
        <p:sp>
          <p:nvSpPr>
            <p:cNvPr id="4" name="Freeform 4"/>
            <p:cNvSpPr/>
            <p:nvPr/>
          </p:nvSpPr>
          <p:spPr>
            <a:xfrm>
              <a:off x="0" y="0"/>
              <a:ext cx="8159817" cy="6527853"/>
            </a:xfrm>
            <a:custGeom>
              <a:avLst/>
              <a:gdLst/>
              <a:ahLst/>
              <a:cxnLst/>
              <a:rect l="l" t="t" r="r" b="b"/>
              <a:pathLst>
                <a:path w="8159817" h="6527853">
                  <a:moveTo>
                    <a:pt x="0" y="0"/>
                  </a:moveTo>
                  <a:lnTo>
                    <a:pt x="8159817" y="0"/>
                  </a:lnTo>
                  <a:lnTo>
                    <a:pt x="8159817" y="6527853"/>
                  </a:lnTo>
                  <a:lnTo>
                    <a:pt x="0" y="6527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5" name="Freeform 5"/>
            <p:cNvSpPr/>
            <p:nvPr/>
          </p:nvSpPr>
          <p:spPr>
            <a:xfrm>
              <a:off x="2555518" y="654065"/>
              <a:ext cx="4561590" cy="1883241"/>
            </a:xfrm>
            <a:custGeom>
              <a:avLst/>
              <a:gdLst/>
              <a:ahLst/>
              <a:cxnLst/>
              <a:rect l="l" t="t" r="r" b="b"/>
              <a:pathLst>
                <a:path w="4561590" h="1883241">
                  <a:moveTo>
                    <a:pt x="0" y="0"/>
                  </a:moveTo>
                  <a:lnTo>
                    <a:pt x="4561590" y="0"/>
                  </a:lnTo>
                  <a:lnTo>
                    <a:pt x="4561590" y="1883241"/>
                  </a:lnTo>
                  <a:lnTo>
                    <a:pt x="0" y="18832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6" name="Freeform 6"/>
            <p:cNvSpPr/>
            <p:nvPr/>
          </p:nvSpPr>
          <p:spPr>
            <a:xfrm>
              <a:off x="2555518" y="654065"/>
              <a:ext cx="4481444" cy="1792578"/>
            </a:xfrm>
            <a:custGeom>
              <a:avLst/>
              <a:gdLst/>
              <a:ahLst/>
              <a:cxnLst/>
              <a:rect l="l" t="t" r="r" b="b"/>
              <a:pathLst>
                <a:path w="4481444" h="1792578">
                  <a:moveTo>
                    <a:pt x="0" y="0"/>
                  </a:moveTo>
                  <a:lnTo>
                    <a:pt x="4481444" y="0"/>
                  </a:lnTo>
                  <a:lnTo>
                    <a:pt x="4481444" y="1792577"/>
                  </a:lnTo>
                  <a:lnTo>
                    <a:pt x="0" y="17925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900"/>
            </a:p>
          </p:txBody>
        </p:sp>
      </p:grpSp>
      <p:sp>
        <p:nvSpPr>
          <p:cNvPr id="7" name="TextBox 7"/>
          <p:cNvSpPr txBox="1"/>
          <p:nvPr/>
        </p:nvSpPr>
        <p:spPr>
          <a:xfrm>
            <a:off x="4185646" y="2164216"/>
            <a:ext cx="4802905" cy="3200300"/>
          </a:xfrm>
          <a:prstGeom prst="rect">
            <a:avLst/>
          </a:prstGeom>
        </p:spPr>
        <p:txBody>
          <a:bodyPr wrap="square" lIns="0" tIns="0" rIns="0" bIns="0" rtlCol="0" anchor="t">
            <a:spAutoFit/>
          </a:bodyPr>
          <a:lstStyle/>
          <a:p>
            <a:pPr marL="431800" lvl="1" indent="-215900">
              <a:lnSpc>
                <a:spcPts val="2800"/>
              </a:lnSpc>
              <a:buFont typeface="Arial"/>
              <a:buChar char="•"/>
            </a:pPr>
            <a:r>
              <a:rPr lang="en-US" sz="2000">
                <a:solidFill>
                  <a:srgbClr val="000000"/>
                </a:solidFill>
                <a:latin typeface="Calibri (MS)"/>
                <a:ea typeface="Calibri (MS)"/>
                <a:cs typeface="Calibri (MS)"/>
                <a:sym typeface="Calibri (MS)"/>
              </a:rPr>
              <a:t>Accept or Deny Offer </a:t>
            </a:r>
          </a:p>
          <a:p>
            <a:pPr marL="431800" lvl="1" indent="-215900">
              <a:lnSpc>
                <a:spcPts val="2800"/>
              </a:lnSpc>
              <a:buFont typeface="Arial"/>
              <a:buChar char="•"/>
            </a:pPr>
            <a:r>
              <a:rPr lang="en-US" sz="2000">
                <a:solidFill>
                  <a:srgbClr val="000000"/>
                </a:solidFill>
                <a:latin typeface="Calibri (MS)"/>
                <a:ea typeface="Calibri (MS)"/>
                <a:cs typeface="Calibri (MS)"/>
                <a:sym typeface="Calibri (MS)"/>
              </a:rPr>
              <a:t>Complete Post Requirements to make it official</a:t>
            </a:r>
          </a:p>
          <a:p>
            <a:pPr marL="431800" lvl="1" indent="-215900">
              <a:lnSpc>
                <a:spcPts val="2800"/>
              </a:lnSpc>
              <a:buFont typeface="Arial"/>
              <a:buChar char="•"/>
            </a:pPr>
            <a:r>
              <a:rPr lang="en-US" sz="2000">
                <a:solidFill>
                  <a:srgbClr val="000000"/>
                </a:solidFill>
                <a:latin typeface="Calibri (MS)"/>
                <a:ea typeface="Calibri (MS)"/>
                <a:cs typeface="Calibri (MS)"/>
                <a:sym typeface="Calibri (MS)"/>
              </a:rPr>
              <a:t>Register with UMSOM using </a:t>
            </a:r>
            <a:r>
              <a:rPr lang="en-US" sz="2000" u="sng">
                <a:solidFill>
                  <a:srgbClr val="0000FF"/>
                </a:solidFill>
                <a:latin typeface="Calibri (MS)"/>
                <a:ea typeface="Calibri (MS)"/>
                <a:cs typeface="Calibri (MS)"/>
                <a:sym typeface="Calibri (MS)"/>
                <a:hlinkClick r:id="rId10" tooltip="https://powerforms.docusign.net/29c75b4a-92e1-4dca-b7a3-6176cdcd115c?env=na3&amp;acct=f779d0ec-0798-4308-920b-6ee2bfff1782&amp;accountId=f779d0ec-0798-4308-920b-6ee2bfff1782"/>
              </a:rPr>
              <a:t>Extramural Elective Form</a:t>
            </a:r>
            <a:r>
              <a:rPr lang="en-US" sz="2000" u="sng">
                <a:solidFill>
                  <a:srgbClr val="000000"/>
                </a:solidFill>
                <a:latin typeface="Calibri (MS)"/>
                <a:ea typeface="Calibri (MS)"/>
                <a:cs typeface="Calibri (MS)"/>
                <a:sym typeface="Calibri (MS)"/>
                <a:hlinkClick r:id="rId11" tooltip="https://www.medschool.umaryland.edu/osa/handbook/clinical-scheduling-and-sites/advanced-clinical-phase-scheduling-process---extramural-away-rotations/"/>
              </a:rPr>
              <a:t> </a:t>
            </a:r>
          </a:p>
          <a:p>
            <a:pPr marL="431800" lvl="1" indent="-215900">
              <a:lnSpc>
                <a:spcPts val="2800"/>
              </a:lnSpc>
              <a:buFont typeface="Arial"/>
              <a:buChar char="•"/>
            </a:pPr>
            <a:r>
              <a:rPr lang="en-US" sz="2000">
                <a:solidFill>
                  <a:srgbClr val="000000"/>
                </a:solidFill>
                <a:latin typeface="Calibri (MS)"/>
                <a:ea typeface="Calibri (MS)"/>
                <a:cs typeface="Calibri (MS)"/>
                <a:sym typeface="Calibri (MS)"/>
              </a:rPr>
              <a:t>Registration requires faculty approval</a:t>
            </a:r>
          </a:p>
          <a:p>
            <a:pPr marL="431800" lvl="1" indent="-215900">
              <a:lnSpc>
                <a:spcPts val="2800"/>
              </a:lnSpc>
              <a:buFont typeface="Arial"/>
              <a:buChar char="•"/>
            </a:pPr>
            <a:r>
              <a:rPr lang="en-US" sz="2000">
                <a:solidFill>
                  <a:srgbClr val="000000"/>
                </a:solidFill>
                <a:latin typeface="Calibri (MS)"/>
                <a:ea typeface="Calibri (MS)"/>
                <a:cs typeface="Calibri (MS)"/>
                <a:sym typeface="Calibri (MS)"/>
              </a:rPr>
              <a:t>Attach a copy of the official acceptance from the host institution to the Extramural Rotation Form</a:t>
            </a:r>
          </a:p>
        </p:txBody>
      </p:sp>
      <p:sp>
        <p:nvSpPr>
          <p:cNvPr id="8" name="TextBox 8"/>
          <p:cNvSpPr txBox="1"/>
          <p:nvPr/>
        </p:nvSpPr>
        <p:spPr>
          <a:xfrm>
            <a:off x="1474212" y="1381125"/>
            <a:ext cx="6874259" cy="423193"/>
          </a:xfrm>
          <a:prstGeom prst="rect">
            <a:avLst/>
          </a:prstGeom>
        </p:spPr>
        <p:txBody>
          <a:bodyPr wrap="square" lIns="0" tIns="0" rIns="0" bIns="0" rtlCol="0" anchor="t">
            <a:spAutoFit/>
          </a:bodyPr>
          <a:lstStyle/>
          <a:p>
            <a:pPr>
              <a:lnSpc>
                <a:spcPts val="3316"/>
              </a:lnSpc>
            </a:pPr>
            <a:r>
              <a:rPr lang="en-US" sz="3528" b="1">
                <a:solidFill>
                  <a:srgbClr val="D02131"/>
                </a:solidFill>
                <a:latin typeface="Calibri (MS) Bold"/>
                <a:ea typeface="Calibri (MS) Bold"/>
                <a:cs typeface="Calibri (MS) Bold"/>
                <a:sym typeface="Calibri (MS) Bold"/>
              </a:rPr>
              <a:t>I received an offer, what’s next? </a:t>
            </a:r>
          </a:p>
        </p:txBody>
      </p:sp>
      <p:sp>
        <p:nvSpPr>
          <p:cNvPr id="9" name="TextBox 9"/>
          <p:cNvSpPr txBox="1"/>
          <p:nvPr/>
        </p:nvSpPr>
        <p:spPr>
          <a:xfrm>
            <a:off x="598435" y="4969873"/>
            <a:ext cx="1424554" cy="769441"/>
          </a:xfrm>
          <a:prstGeom prst="rect">
            <a:avLst/>
          </a:prstGeom>
        </p:spPr>
        <p:txBody>
          <a:bodyPr lIns="0" tIns="0" rIns="0" bIns="0" rtlCol="0" anchor="t">
            <a:spAutoFit/>
          </a:bodyPr>
          <a:lstStyle/>
          <a:p>
            <a:pPr>
              <a:lnSpc>
                <a:spcPts val="1569"/>
              </a:lnSpc>
            </a:pPr>
            <a:r>
              <a:rPr lang="en-US" sz="1669" b="1">
                <a:solidFill>
                  <a:srgbClr val="D02131">
                    <a:alpha val="41961"/>
                  </a:srgbClr>
                </a:solidFill>
                <a:latin typeface="Calibri (MS) Bold"/>
                <a:ea typeface="Calibri (MS) Bold"/>
                <a:cs typeface="Calibri (MS) Bold"/>
                <a:sym typeface="Calibri (MS) Bold"/>
              </a:rPr>
              <a:t>VSLO 101: </a:t>
            </a:r>
            <a:r>
              <a:rPr lang="en-US" sz="1669" b="1">
                <a:solidFill>
                  <a:srgbClr val="F9B314">
                    <a:alpha val="41961"/>
                  </a:srgbClr>
                </a:solidFill>
                <a:latin typeface="Calibri (MS) Bold"/>
                <a:ea typeface="Calibri (MS) Bold"/>
                <a:cs typeface="Calibri (MS) Bold"/>
                <a:sym typeface="Calibri (MS) Bold"/>
              </a:rPr>
              <a:t>Away Rotations</a:t>
            </a:r>
          </a:p>
          <a:p>
            <a:pPr>
              <a:lnSpc>
                <a:spcPts val="1164"/>
              </a:lnSpc>
            </a:pPr>
            <a:r>
              <a:rPr lang="en-US" sz="1238" b="1">
                <a:solidFill>
                  <a:srgbClr val="C00000">
                    <a:alpha val="41961"/>
                  </a:srgbClr>
                </a:solidFill>
                <a:latin typeface="Calibri (MS) Bold"/>
                <a:ea typeface="Calibri (MS) Bold"/>
                <a:cs typeface="Calibri (MS) Bold"/>
                <a:sym typeface="Calibri (MS) Bold"/>
              </a:rPr>
              <a:t>continued...</a:t>
            </a:r>
          </a:p>
        </p:txBody>
      </p:sp>
      <p:grpSp>
        <p:nvGrpSpPr>
          <p:cNvPr id="10" name="Group 10"/>
          <p:cNvGrpSpPr/>
          <p:nvPr/>
        </p:nvGrpSpPr>
        <p:grpSpPr>
          <a:xfrm>
            <a:off x="-179871" y="1134412"/>
            <a:ext cx="9503742" cy="152972"/>
            <a:chOff x="0" y="0"/>
            <a:chExt cx="5006086" cy="80578"/>
          </a:xfrm>
        </p:grpSpPr>
        <p:sp>
          <p:nvSpPr>
            <p:cNvPr id="11" name="Freeform 11"/>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12" name="TextBox 12"/>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841" y="1114648"/>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5" name="TextBox 5"/>
          <p:cNvSpPr txBox="1"/>
          <p:nvPr/>
        </p:nvSpPr>
        <p:spPr>
          <a:xfrm>
            <a:off x="852398" y="2742531"/>
            <a:ext cx="7962418" cy="3000821"/>
          </a:xfrm>
          <a:prstGeom prst="rect">
            <a:avLst/>
          </a:prstGeom>
        </p:spPr>
        <p:txBody>
          <a:bodyPr wrap="square" lIns="0" tIns="0" rIns="0" bIns="0" rtlCol="0" anchor="t">
            <a:spAutoFit/>
          </a:bodyPr>
          <a:lstStyle/>
          <a:p>
            <a:pPr>
              <a:lnSpc>
                <a:spcPts val="2631"/>
              </a:lnSpc>
            </a:pPr>
            <a:r>
              <a:rPr lang="en-US" sz="2192">
                <a:solidFill>
                  <a:srgbClr val="000000"/>
                </a:solidFill>
                <a:latin typeface="Calibri (MS)"/>
                <a:ea typeface="Calibri (MS)"/>
                <a:cs typeface="Calibri (MS)"/>
                <a:sym typeface="Calibri (MS)"/>
              </a:rPr>
              <a:t>If you do not register with UMSOM 1 month </a:t>
            </a:r>
            <a:r>
              <a:rPr lang="en-US" sz="2192" u="sng">
                <a:solidFill>
                  <a:srgbClr val="000000"/>
                </a:solidFill>
                <a:latin typeface="Calibri (MS)"/>
                <a:ea typeface="Calibri (MS)"/>
                <a:cs typeface="Calibri (MS)"/>
                <a:sym typeface="Calibri (MS)"/>
              </a:rPr>
              <a:t>before</a:t>
            </a:r>
            <a:r>
              <a:rPr lang="en-US" sz="2192">
                <a:solidFill>
                  <a:srgbClr val="000000"/>
                </a:solidFill>
                <a:latin typeface="Calibri (MS)"/>
                <a:ea typeface="Calibri (MS)"/>
                <a:cs typeface="Calibri (MS)"/>
                <a:sym typeface="Calibri (MS)"/>
              </a:rPr>
              <a:t> the rotation:</a:t>
            </a:r>
          </a:p>
          <a:p>
            <a:pPr>
              <a:lnSpc>
                <a:spcPts val="2631"/>
              </a:lnSpc>
            </a:pPr>
            <a:endParaRPr lang="en-US" sz="2192">
              <a:solidFill>
                <a:srgbClr val="000000"/>
              </a:solidFill>
              <a:latin typeface="Calibri (MS)"/>
              <a:ea typeface="Calibri (MS)"/>
              <a:cs typeface="Calibri (MS)"/>
              <a:sym typeface="Calibri (MS)"/>
            </a:endParaRPr>
          </a:p>
          <a:p>
            <a:pPr marL="473343" lvl="1" indent="-236671">
              <a:lnSpc>
                <a:spcPts val="2631"/>
              </a:lnSpc>
              <a:buFont typeface="Arial"/>
              <a:buChar char="•"/>
            </a:pPr>
            <a:r>
              <a:rPr lang="en-US" sz="2192">
                <a:solidFill>
                  <a:srgbClr val="000000"/>
                </a:solidFill>
                <a:latin typeface="Calibri (MS)"/>
                <a:ea typeface="Calibri (MS)"/>
                <a:cs typeface="Calibri (MS)"/>
                <a:sym typeface="Calibri (MS)"/>
              </a:rPr>
              <a:t>You will </a:t>
            </a:r>
            <a:r>
              <a:rPr lang="en-US" sz="2192" b="1">
                <a:solidFill>
                  <a:srgbClr val="000000"/>
                </a:solidFill>
                <a:latin typeface="Calibri (MS) Bold"/>
                <a:ea typeface="Calibri (MS) Bold"/>
                <a:cs typeface="Calibri (MS) Bold"/>
                <a:sym typeface="Calibri (MS) Bold"/>
              </a:rPr>
              <a:t>not </a:t>
            </a:r>
            <a:r>
              <a:rPr lang="en-US" sz="2192">
                <a:solidFill>
                  <a:srgbClr val="000000"/>
                </a:solidFill>
                <a:latin typeface="Calibri (MS)"/>
                <a:ea typeface="Calibri (MS)"/>
                <a:cs typeface="Calibri (MS)"/>
                <a:sym typeface="Calibri (MS)"/>
              </a:rPr>
              <a:t>receive credit toward graduation.</a:t>
            </a:r>
          </a:p>
          <a:p>
            <a:pPr marL="473343" lvl="1" indent="-236671">
              <a:lnSpc>
                <a:spcPts val="2631"/>
              </a:lnSpc>
              <a:buFont typeface="Arial"/>
              <a:buChar char="•"/>
            </a:pPr>
            <a:r>
              <a:rPr lang="en-US" sz="2192">
                <a:solidFill>
                  <a:srgbClr val="000000"/>
                </a:solidFill>
                <a:latin typeface="Calibri (MS)"/>
                <a:ea typeface="Calibri (MS)"/>
                <a:cs typeface="Calibri (MS)"/>
                <a:sym typeface="Calibri (MS)"/>
              </a:rPr>
              <a:t>The rotation will </a:t>
            </a:r>
            <a:r>
              <a:rPr lang="en-US" sz="2192" b="1">
                <a:solidFill>
                  <a:srgbClr val="000000"/>
                </a:solidFill>
                <a:latin typeface="Calibri (MS) Bold"/>
                <a:ea typeface="Calibri (MS) Bold"/>
                <a:cs typeface="Calibri (MS) Bold"/>
                <a:sym typeface="Calibri (MS) Bold"/>
              </a:rPr>
              <a:t>not </a:t>
            </a:r>
            <a:r>
              <a:rPr lang="en-US" sz="2192">
                <a:solidFill>
                  <a:srgbClr val="000000"/>
                </a:solidFill>
                <a:latin typeface="Calibri (MS)"/>
                <a:ea typeface="Calibri (MS)"/>
                <a:cs typeface="Calibri (MS)"/>
                <a:sym typeface="Calibri (MS)"/>
              </a:rPr>
              <a:t>be on your transcript.</a:t>
            </a:r>
          </a:p>
          <a:p>
            <a:pPr marL="473343" lvl="1" indent="-236671">
              <a:lnSpc>
                <a:spcPts val="2631"/>
              </a:lnSpc>
              <a:buFont typeface="Arial"/>
              <a:buChar char="•"/>
            </a:pPr>
            <a:r>
              <a:rPr lang="en-US" sz="2192">
                <a:solidFill>
                  <a:srgbClr val="000000"/>
                </a:solidFill>
                <a:latin typeface="Calibri (MS)"/>
                <a:ea typeface="Calibri (MS)"/>
                <a:cs typeface="Calibri (MS)"/>
                <a:sym typeface="Calibri (MS)"/>
              </a:rPr>
              <a:t>You are </a:t>
            </a:r>
            <a:r>
              <a:rPr lang="en-US" sz="2192" b="1">
                <a:solidFill>
                  <a:srgbClr val="000000"/>
                </a:solidFill>
                <a:latin typeface="Calibri (MS) Bold"/>
                <a:ea typeface="Calibri (MS) Bold"/>
                <a:cs typeface="Calibri (MS) Bold"/>
                <a:sym typeface="Calibri (MS) Bold"/>
              </a:rPr>
              <a:t>not </a:t>
            </a:r>
            <a:r>
              <a:rPr lang="en-US" sz="2192">
                <a:solidFill>
                  <a:srgbClr val="000000"/>
                </a:solidFill>
                <a:latin typeface="Calibri (MS)"/>
                <a:ea typeface="Calibri (MS)"/>
                <a:cs typeface="Calibri (MS)"/>
                <a:sym typeface="Calibri (MS)"/>
              </a:rPr>
              <a:t>covered by malpractice insurance.</a:t>
            </a:r>
          </a:p>
          <a:p>
            <a:pPr marL="473343" lvl="1" indent="-236671">
              <a:lnSpc>
                <a:spcPts val="2631"/>
              </a:lnSpc>
              <a:buFont typeface="Arial"/>
              <a:buChar char="•"/>
            </a:pPr>
            <a:r>
              <a:rPr lang="en-US" sz="2192">
                <a:solidFill>
                  <a:srgbClr val="000000"/>
                </a:solidFill>
                <a:latin typeface="Calibri (MS)"/>
                <a:ea typeface="Calibri (MS)"/>
                <a:cs typeface="Calibri (MS)"/>
                <a:sym typeface="Calibri (MS)"/>
              </a:rPr>
              <a:t>You will receive a professionalism citation, which may be noted on the MSPE.</a:t>
            </a:r>
          </a:p>
          <a:p>
            <a:pPr>
              <a:lnSpc>
                <a:spcPts val="2631"/>
              </a:lnSpc>
            </a:pPr>
            <a:endParaRPr lang="en-US" sz="2192">
              <a:solidFill>
                <a:srgbClr val="000000"/>
              </a:solidFill>
              <a:latin typeface="Calibri (MS)"/>
              <a:ea typeface="Calibri (MS)"/>
              <a:cs typeface="Calibri (MS)"/>
              <a:sym typeface="Calibri (MS)"/>
            </a:endParaRPr>
          </a:p>
          <a:p>
            <a:pPr algn="ctr">
              <a:lnSpc>
                <a:spcPts val="2631"/>
              </a:lnSpc>
            </a:pPr>
            <a:r>
              <a:rPr lang="en-US" sz="2192" i="1">
                <a:solidFill>
                  <a:srgbClr val="000000"/>
                </a:solidFill>
                <a:latin typeface="Calibri (MS) Italics"/>
                <a:ea typeface="Calibri (MS) Italics"/>
                <a:cs typeface="Calibri (MS) Italics"/>
                <a:sym typeface="Calibri (MS) Italics"/>
              </a:rPr>
              <a:t>Questions about Registration? Contact: </a:t>
            </a:r>
            <a:r>
              <a:rPr lang="en-US" sz="2192" i="1" u="sng">
                <a:solidFill>
                  <a:srgbClr val="C00000"/>
                </a:solidFill>
                <a:latin typeface="Calibri (MS) Italics"/>
                <a:ea typeface="Calibri (MS) Italics"/>
                <a:cs typeface="Calibri (MS) Italics"/>
                <a:sym typeface="Calibri (MS) Italics"/>
                <a:hlinkClick r:id="rId2" tooltip="mailto:bwynder@som.umaryland.edu"/>
              </a:rPr>
              <a:t>Brian Wynder</a:t>
            </a:r>
          </a:p>
        </p:txBody>
      </p:sp>
      <p:sp>
        <p:nvSpPr>
          <p:cNvPr id="6" name="Freeform 6"/>
          <p:cNvSpPr/>
          <p:nvPr/>
        </p:nvSpPr>
        <p:spPr>
          <a:xfrm rot="716034">
            <a:off x="2874920" y="1332927"/>
            <a:ext cx="3006491" cy="1514520"/>
          </a:xfrm>
          <a:custGeom>
            <a:avLst/>
            <a:gdLst/>
            <a:ahLst/>
            <a:cxnLst/>
            <a:rect l="l" t="t" r="r" b="b"/>
            <a:pathLst>
              <a:path w="6012982" h="3029040">
                <a:moveTo>
                  <a:pt x="0" y="0"/>
                </a:moveTo>
                <a:lnTo>
                  <a:pt x="6012982" y="0"/>
                </a:lnTo>
                <a:lnTo>
                  <a:pt x="6012982" y="3029040"/>
                </a:lnTo>
                <a:lnTo>
                  <a:pt x="0" y="3029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7" name="TextBox 7"/>
          <p:cNvSpPr txBox="1"/>
          <p:nvPr/>
        </p:nvSpPr>
        <p:spPr>
          <a:xfrm>
            <a:off x="249159" y="1381125"/>
            <a:ext cx="3484250" cy="397545"/>
          </a:xfrm>
          <a:prstGeom prst="rect">
            <a:avLst/>
          </a:prstGeom>
        </p:spPr>
        <p:txBody>
          <a:bodyPr lIns="0" tIns="0" rIns="0" bIns="0" rtlCol="0" anchor="t">
            <a:spAutoFit/>
          </a:bodyPr>
          <a:lstStyle/>
          <a:p>
            <a:pPr>
              <a:lnSpc>
                <a:spcPts val="1775"/>
              </a:lnSpc>
            </a:pPr>
            <a:r>
              <a:rPr lang="en-US" sz="1888" b="1">
                <a:solidFill>
                  <a:srgbClr val="D02131">
                    <a:alpha val="40784"/>
                  </a:srgbClr>
                </a:solidFill>
                <a:latin typeface="Calibri (MS) Bold"/>
                <a:ea typeface="Calibri (MS) Bold"/>
                <a:cs typeface="Calibri (MS) Bold"/>
                <a:sym typeface="Calibri (MS) Bold"/>
              </a:rPr>
              <a:t>VSLO 101: </a:t>
            </a:r>
            <a:r>
              <a:rPr lang="en-US" sz="1888" b="1">
                <a:solidFill>
                  <a:srgbClr val="F9B314">
                    <a:alpha val="40784"/>
                  </a:srgbClr>
                </a:solidFill>
                <a:latin typeface="Calibri (MS) Bold"/>
                <a:ea typeface="Calibri (MS) Bold"/>
                <a:cs typeface="Calibri (MS) Bold"/>
                <a:sym typeface="Calibri (MS) Bold"/>
              </a:rPr>
              <a:t>Away Rotations</a:t>
            </a:r>
          </a:p>
          <a:p>
            <a:pPr>
              <a:lnSpc>
                <a:spcPts val="1316"/>
              </a:lnSpc>
            </a:pPr>
            <a:r>
              <a:rPr lang="en-US" sz="1400" b="1">
                <a:solidFill>
                  <a:srgbClr val="C00000">
                    <a:alpha val="40784"/>
                  </a:srgbClr>
                </a:solidFill>
                <a:latin typeface="Calibri (MS) Bold"/>
                <a:ea typeface="Calibri (MS) Bold"/>
                <a:cs typeface="Calibri (MS) Bold"/>
                <a:sym typeface="Calibri (MS) Bold"/>
              </a:rPr>
              <a:t>continued...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871" y="1134412"/>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5" name="Group 5"/>
          <p:cNvGrpSpPr/>
          <p:nvPr/>
        </p:nvGrpSpPr>
        <p:grpSpPr>
          <a:xfrm>
            <a:off x="2342885" y="1729313"/>
            <a:ext cx="6286766" cy="4011662"/>
            <a:chOff x="0" y="0"/>
            <a:chExt cx="16764708" cy="10697766"/>
          </a:xfrm>
        </p:grpSpPr>
        <p:grpSp>
          <p:nvGrpSpPr>
            <p:cNvPr id="6" name="Group 6"/>
            <p:cNvGrpSpPr/>
            <p:nvPr/>
          </p:nvGrpSpPr>
          <p:grpSpPr>
            <a:xfrm>
              <a:off x="0" y="0"/>
              <a:ext cx="16764708" cy="10697766"/>
              <a:chOff x="0" y="0"/>
              <a:chExt cx="3306568" cy="2109962"/>
            </a:xfrm>
          </p:grpSpPr>
          <p:sp>
            <p:nvSpPr>
              <p:cNvPr id="7" name="Freeform 7"/>
              <p:cNvSpPr/>
              <p:nvPr/>
            </p:nvSpPr>
            <p:spPr>
              <a:xfrm>
                <a:off x="0" y="0"/>
                <a:ext cx="3306568" cy="2109962"/>
              </a:xfrm>
              <a:custGeom>
                <a:avLst/>
                <a:gdLst/>
                <a:ahLst/>
                <a:cxnLst/>
                <a:rect l="l" t="t" r="r" b="b"/>
                <a:pathLst>
                  <a:path w="3306568" h="2109962">
                    <a:moveTo>
                      <a:pt x="0" y="0"/>
                    </a:moveTo>
                    <a:lnTo>
                      <a:pt x="3306568" y="0"/>
                    </a:lnTo>
                    <a:lnTo>
                      <a:pt x="3306568" y="2109962"/>
                    </a:lnTo>
                    <a:lnTo>
                      <a:pt x="0" y="2109962"/>
                    </a:lnTo>
                    <a:close/>
                  </a:path>
                </a:pathLst>
              </a:custGeom>
              <a:solidFill>
                <a:srgbClr val="E73D4D"/>
              </a:solidFill>
            </p:spPr>
            <p:txBody>
              <a:bodyPr/>
              <a:lstStyle/>
              <a:p>
                <a:endParaRPr lang="en-US" sz="900"/>
              </a:p>
            </p:txBody>
          </p:sp>
          <p:sp>
            <p:nvSpPr>
              <p:cNvPr id="8" name="TextBox 8"/>
              <p:cNvSpPr txBox="1"/>
              <p:nvPr/>
            </p:nvSpPr>
            <p:spPr>
              <a:xfrm>
                <a:off x="0" y="-76200"/>
                <a:ext cx="3306568" cy="2186162"/>
              </a:xfrm>
              <a:prstGeom prst="rect">
                <a:avLst/>
              </a:prstGeom>
            </p:spPr>
            <p:txBody>
              <a:bodyPr lIns="25400" tIns="25400" rIns="25400" bIns="25400" rtlCol="0" anchor="ctr"/>
              <a:lstStyle/>
              <a:p>
                <a:pPr algn="ctr">
                  <a:lnSpc>
                    <a:spcPts val="1330"/>
                  </a:lnSpc>
                </a:pPr>
                <a:endParaRPr sz="900"/>
              </a:p>
            </p:txBody>
          </p:sp>
        </p:grpSp>
        <p:grpSp>
          <p:nvGrpSpPr>
            <p:cNvPr id="9" name="Group 9"/>
            <p:cNvGrpSpPr/>
            <p:nvPr/>
          </p:nvGrpSpPr>
          <p:grpSpPr>
            <a:xfrm>
              <a:off x="508880" y="485497"/>
              <a:ext cx="15746949" cy="9726772"/>
              <a:chOff x="0" y="0"/>
              <a:chExt cx="678493" cy="419100"/>
            </a:xfrm>
          </p:grpSpPr>
          <p:sp>
            <p:nvSpPr>
              <p:cNvPr id="10" name="Freeform 10"/>
              <p:cNvSpPr/>
              <p:nvPr/>
            </p:nvSpPr>
            <p:spPr>
              <a:xfrm>
                <a:off x="0" y="0"/>
                <a:ext cx="678493" cy="419100"/>
              </a:xfrm>
              <a:custGeom>
                <a:avLst/>
                <a:gdLst/>
                <a:ahLst/>
                <a:cxnLst/>
                <a:rect l="l" t="t" r="r" b="b"/>
                <a:pathLst>
                  <a:path w="678493" h="419100">
                    <a:moveTo>
                      <a:pt x="12823" y="0"/>
                    </a:moveTo>
                    <a:lnTo>
                      <a:pt x="665670" y="0"/>
                    </a:lnTo>
                    <a:cubicBezTo>
                      <a:pt x="669071" y="0"/>
                      <a:pt x="672333" y="1351"/>
                      <a:pt x="674737" y="3756"/>
                    </a:cubicBezTo>
                    <a:cubicBezTo>
                      <a:pt x="677142" y="6160"/>
                      <a:pt x="678493" y="9422"/>
                      <a:pt x="678493" y="12823"/>
                    </a:cubicBezTo>
                    <a:lnTo>
                      <a:pt x="678493" y="406277"/>
                    </a:lnTo>
                    <a:cubicBezTo>
                      <a:pt x="678493" y="413359"/>
                      <a:pt x="672752" y="419100"/>
                      <a:pt x="665670" y="419100"/>
                    </a:cubicBezTo>
                    <a:lnTo>
                      <a:pt x="12823" y="419100"/>
                    </a:lnTo>
                    <a:cubicBezTo>
                      <a:pt x="5741" y="419100"/>
                      <a:pt x="0" y="413359"/>
                      <a:pt x="0" y="406277"/>
                    </a:cubicBezTo>
                    <a:lnTo>
                      <a:pt x="0" y="12823"/>
                    </a:lnTo>
                    <a:cubicBezTo>
                      <a:pt x="0" y="5741"/>
                      <a:pt x="5741" y="0"/>
                      <a:pt x="12823" y="0"/>
                    </a:cubicBezTo>
                    <a:close/>
                  </a:path>
                </a:pathLst>
              </a:custGeom>
              <a:solidFill>
                <a:srgbClr val="FFFFFF"/>
              </a:solidFill>
            </p:spPr>
            <p:txBody>
              <a:bodyPr/>
              <a:lstStyle/>
              <a:p>
                <a:endParaRPr lang="en-US" sz="900"/>
              </a:p>
            </p:txBody>
          </p:sp>
          <p:sp>
            <p:nvSpPr>
              <p:cNvPr id="11" name="TextBox 11"/>
              <p:cNvSpPr txBox="1"/>
              <p:nvPr/>
            </p:nvSpPr>
            <p:spPr>
              <a:xfrm>
                <a:off x="0" y="-76200"/>
                <a:ext cx="678493" cy="495300"/>
              </a:xfrm>
              <a:prstGeom prst="rect">
                <a:avLst/>
              </a:prstGeom>
            </p:spPr>
            <p:txBody>
              <a:bodyPr lIns="25400" tIns="25400" rIns="25400" bIns="25400" rtlCol="0" anchor="ctr"/>
              <a:lstStyle/>
              <a:p>
                <a:pPr algn="ctr">
                  <a:lnSpc>
                    <a:spcPts val="1330"/>
                  </a:lnSpc>
                </a:pPr>
                <a:endParaRPr sz="900"/>
              </a:p>
            </p:txBody>
          </p:sp>
        </p:grpSp>
        <p:sp>
          <p:nvSpPr>
            <p:cNvPr id="12" name="Freeform 12"/>
            <p:cNvSpPr/>
            <p:nvPr/>
          </p:nvSpPr>
          <p:spPr>
            <a:xfrm>
              <a:off x="1137865" y="1106676"/>
              <a:ext cx="2042993" cy="1836140"/>
            </a:xfrm>
            <a:custGeom>
              <a:avLst/>
              <a:gdLst/>
              <a:ahLst/>
              <a:cxnLst/>
              <a:rect l="l" t="t" r="r" b="b"/>
              <a:pathLst>
                <a:path w="2042993" h="1836140">
                  <a:moveTo>
                    <a:pt x="0" y="0"/>
                  </a:moveTo>
                  <a:lnTo>
                    <a:pt x="2042993" y="0"/>
                  </a:lnTo>
                  <a:lnTo>
                    <a:pt x="2042993" y="1836140"/>
                  </a:lnTo>
                  <a:lnTo>
                    <a:pt x="0" y="18361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00"/>
            </a:p>
          </p:txBody>
        </p:sp>
        <p:sp>
          <p:nvSpPr>
            <p:cNvPr id="13" name="Freeform 13"/>
            <p:cNvSpPr/>
            <p:nvPr/>
          </p:nvSpPr>
          <p:spPr>
            <a:xfrm>
              <a:off x="1227582" y="4377663"/>
              <a:ext cx="2338860" cy="1897401"/>
            </a:xfrm>
            <a:custGeom>
              <a:avLst/>
              <a:gdLst/>
              <a:ahLst/>
              <a:cxnLst/>
              <a:rect l="l" t="t" r="r" b="b"/>
              <a:pathLst>
                <a:path w="2338860" h="1897401">
                  <a:moveTo>
                    <a:pt x="0" y="0"/>
                  </a:moveTo>
                  <a:lnTo>
                    <a:pt x="2338860" y="0"/>
                  </a:lnTo>
                  <a:lnTo>
                    <a:pt x="2338860" y="1897400"/>
                  </a:lnTo>
                  <a:lnTo>
                    <a:pt x="0" y="189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14" name="Freeform 14"/>
            <p:cNvSpPr/>
            <p:nvPr/>
          </p:nvSpPr>
          <p:spPr>
            <a:xfrm>
              <a:off x="1227582" y="7605344"/>
              <a:ext cx="1969574" cy="1981961"/>
            </a:xfrm>
            <a:custGeom>
              <a:avLst/>
              <a:gdLst/>
              <a:ahLst/>
              <a:cxnLst/>
              <a:rect l="l" t="t" r="r" b="b"/>
              <a:pathLst>
                <a:path w="1969574" h="1981961">
                  <a:moveTo>
                    <a:pt x="0" y="0"/>
                  </a:moveTo>
                  <a:lnTo>
                    <a:pt x="1969574" y="0"/>
                  </a:lnTo>
                  <a:lnTo>
                    <a:pt x="1969574" y="1981962"/>
                  </a:lnTo>
                  <a:lnTo>
                    <a:pt x="0" y="19819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15" name="Freeform 15"/>
            <p:cNvSpPr/>
            <p:nvPr/>
          </p:nvSpPr>
          <p:spPr>
            <a:xfrm>
              <a:off x="9877327" y="1429214"/>
              <a:ext cx="2241069" cy="1487509"/>
            </a:xfrm>
            <a:custGeom>
              <a:avLst/>
              <a:gdLst/>
              <a:ahLst/>
              <a:cxnLst/>
              <a:rect l="l" t="t" r="r" b="b"/>
              <a:pathLst>
                <a:path w="2241069" h="1487509">
                  <a:moveTo>
                    <a:pt x="0" y="0"/>
                  </a:moveTo>
                  <a:lnTo>
                    <a:pt x="2241069" y="0"/>
                  </a:lnTo>
                  <a:lnTo>
                    <a:pt x="2241069" y="1487510"/>
                  </a:lnTo>
                  <a:lnTo>
                    <a:pt x="0" y="14875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900"/>
            </a:p>
          </p:txBody>
        </p:sp>
        <p:sp>
          <p:nvSpPr>
            <p:cNvPr id="16" name="Freeform 16"/>
            <p:cNvSpPr/>
            <p:nvPr/>
          </p:nvSpPr>
          <p:spPr>
            <a:xfrm>
              <a:off x="10090572" y="4103901"/>
              <a:ext cx="1814580" cy="2243684"/>
            </a:xfrm>
            <a:custGeom>
              <a:avLst/>
              <a:gdLst/>
              <a:ahLst/>
              <a:cxnLst/>
              <a:rect l="l" t="t" r="r" b="b"/>
              <a:pathLst>
                <a:path w="1814580" h="2243684">
                  <a:moveTo>
                    <a:pt x="0" y="0"/>
                  </a:moveTo>
                  <a:lnTo>
                    <a:pt x="1814579" y="0"/>
                  </a:lnTo>
                  <a:lnTo>
                    <a:pt x="1814579" y="2243684"/>
                  </a:lnTo>
                  <a:lnTo>
                    <a:pt x="0" y="2243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900"/>
            </a:p>
          </p:txBody>
        </p:sp>
        <p:sp>
          <p:nvSpPr>
            <p:cNvPr id="17" name="Freeform 17"/>
            <p:cNvSpPr/>
            <p:nvPr/>
          </p:nvSpPr>
          <p:spPr>
            <a:xfrm>
              <a:off x="9877327" y="7440818"/>
              <a:ext cx="2241069" cy="2036571"/>
            </a:xfrm>
            <a:custGeom>
              <a:avLst/>
              <a:gdLst/>
              <a:ahLst/>
              <a:cxnLst/>
              <a:rect l="l" t="t" r="r" b="b"/>
              <a:pathLst>
                <a:path w="2241069" h="2036571">
                  <a:moveTo>
                    <a:pt x="0" y="0"/>
                  </a:moveTo>
                  <a:lnTo>
                    <a:pt x="2241069" y="0"/>
                  </a:lnTo>
                  <a:lnTo>
                    <a:pt x="2241069" y="2036571"/>
                  </a:lnTo>
                  <a:lnTo>
                    <a:pt x="0" y="20365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900"/>
            </a:p>
          </p:txBody>
        </p:sp>
        <p:sp>
          <p:nvSpPr>
            <p:cNvPr id="18" name="TextBox 18"/>
            <p:cNvSpPr txBox="1"/>
            <p:nvPr/>
          </p:nvSpPr>
          <p:spPr>
            <a:xfrm>
              <a:off x="3900072" y="889608"/>
              <a:ext cx="4710376" cy="3754704"/>
            </a:xfrm>
            <a:prstGeom prst="rect">
              <a:avLst/>
            </a:prstGeom>
          </p:spPr>
          <p:txBody>
            <a:bodyPr lIns="0" tIns="0" rIns="0" bIns="0" rtlCol="0" anchor="t">
              <a:spAutoFit/>
            </a:bodyPr>
            <a:lstStyle/>
            <a:p>
              <a:pPr>
                <a:lnSpc>
                  <a:spcPts val="2487"/>
                </a:lnSpc>
              </a:pPr>
              <a:r>
                <a:rPr lang="en-US" sz="1777" b="1">
                  <a:solidFill>
                    <a:srgbClr val="000000"/>
                  </a:solidFill>
                  <a:latin typeface="Calibri (MS) Bold"/>
                  <a:ea typeface="Calibri (MS) Bold"/>
                  <a:cs typeface="Calibri (MS) Bold"/>
                  <a:sym typeface="Calibri (MS) Bold"/>
                </a:rPr>
                <a:t>PLAN AHEAD FOR</a:t>
              </a:r>
            </a:p>
            <a:p>
              <a:pPr>
                <a:lnSpc>
                  <a:spcPts val="1244"/>
                </a:lnSpc>
              </a:pPr>
              <a:r>
                <a:rPr lang="en-US" sz="1777" b="1">
                  <a:solidFill>
                    <a:srgbClr val="000000"/>
                  </a:solidFill>
                  <a:latin typeface="Calibri (MS) Bold"/>
                  <a:ea typeface="Calibri (MS) Bold"/>
                  <a:cs typeface="Calibri (MS) Bold"/>
                  <a:sym typeface="Calibri (MS) Bold"/>
                </a:rPr>
                <a:t> HOUSING &amp;</a:t>
              </a:r>
            </a:p>
            <a:p>
              <a:pPr>
                <a:lnSpc>
                  <a:spcPts val="2487"/>
                </a:lnSpc>
              </a:pPr>
              <a:r>
                <a:rPr lang="en-US" sz="1777" b="1">
                  <a:solidFill>
                    <a:srgbClr val="000000"/>
                  </a:solidFill>
                  <a:latin typeface="Calibri (MS) Bold"/>
                  <a:ea typeface="Calibri (MS) Bold"/>
                  <a:cs typeface="Calibri (MS) Bold"/>
                  <a:sym typeface="Calibri (MS) Bold"/>
                </a:rPr>
                <a:t>TRANSPORTATION</a:t>
              </a:r>
            </a:p>
          </p:txBody>
        </p:sp>
        <p:sp>
          <p:nvSpPr>
            <p:cNvPr id="19" name="TextBox 19"/>
            <p:cNvSpPr txBox="1"/>
            <p:nvPr/>
          </p:nvSpPr>
          <p:spPr>
            <a:xfrm>
              <a:off x="3917850" y="4406238"/>
              <a:ext cx="3719762" cy="2190173"/>
            </a:xfrm>
            <a:prstGeom prst="rect">
              <a:avLst/>
            </a:prstGeom>
          </p:spPr>
          <p:txBody>
            <a:bodyPr lIns="0" tIns="0" rIns="0" bIns="0" rtlCol="0" anchor="t">
              <a:spAutoFit/>
            </a:bodyPr>
            <a:lstStyle/>
            <a:p>
              <a:pPr>
                <a:lnSpc>
                  <a:spcPts val="1599"/>
                </a:lnSpc>
              </a:pPr>
              <a:r>
                <a:rPr lang="en-US" sz="1777" b="1">
                  <a:solidFill>
                    <a:srgbClr val="000000"/>
                  </a:solidFill>
                  <a:latin typeface="Calibri (MS) Bold"/>
                  <a:ea typeface="Calibri (MS) Bold"/>
                  <a:cs typeface="Calibri (MS) Bold"/>
                  <a:sym typeface="Calibri (MS) Bold"/>
                </a:rPr>
                <a:t>KNOW THE INSTITUTION’S CULTURE </a:t>
              </a:r>
            </a:p>
          </p:txBody>
        </p:sp>
        <p:sp>
          <p:nvSpPr>
            <p:cNvPr id="20" name="TextBox 20"/>
            <p:cNvSpPr txBox="1"/>
            <p:nvPr/>
          </p:nvSpPr>
          <p:spPr>
            <a:xfrm>
              <a:off x="3917850" y="7827715"/>
              <a:ext cx="3719762" cy="2190173"/>
            </a:xfrm>
            <a:prstGeom prst="rect">
              <a:avLst/>
            </a:prstGeom>
          </p:spPr>
          <p:txBody>
            <a:bodyPr lIns="0" tIns="0" rIns="0" bIns="0" rtlCol="0" anchor="t">
              <a:spAutoFit/>
            </a:bodyPr>
            <a:lstStyle/>
            <a:p>
              <a:pPr>
                <a:lnSpc>
                  <a:spcPts val="1599"/>
                </a:lnSpc>
              </a:pPr>
              <a:r>
                <a:rPr lang="en-US" sz="1777" b="1">
                  <a:solidFill>
                    <a:srgbClr val="000000"/>
                  </a:solidFill>
                  <a:latin typeface="Calibri (MS) Bold"/>
                  <a:ea typeface="Calibri (MS) Bold"/>
                  <a:cs typeface="Calibri (MS) Bold"/>
                  <a:sym typeface="Calibri (MS) Bold"/>
                </a:rPr>
                <a:t>LEARN THE EMR BEFORE DAY 1</a:t>
              </a:r>
            </a:p>
          </p:txBody>
        </p:sp>
        <p:sp>
          <p:nvSpPr>
            <p:cNvPr id="21" name="TextBox 21"/>
            <p:cNvSpPr txBox="1"/>
            <p:nvPr/>
          </p:nvSpPr>
          <p:spPr>
            <a:xfrm>
              <a:off x="12504418" y="1061056"/>
              <a:ext cx="3719762" cy="2190173"/>
            </a:xfrm>
            <a:prstGeom prst="rect">
              <a:avLst/>
            </a:prstGeom>
          </p:spPr>
          <p:txBody>
            <a:bodyPr lIns="0" tIns="0" rIns="0" bIns="0" rtlCol="0" anchor="t">
              <a:spAutoFit/>
            </a:bodyPr>
            <a:lstStyle/>
            <a:p>
              <a:pPr>
                <a:lnSpc>
                  <a:spcPts val="1599"/>
                </a:lnSpc>
              </a:pPr>
              <a:r>
                <a:rPr lang="en-US" sz="1777" b="1">
                  <a:solidFill>
                    <a:srgbClr val="000000"/>
                  </a:solidFill>
                  <a:latin typeface="Calibri (MS) Bold"/>
                  <a:ea typeface="Calibri (MS) Bold"/>
                  <a:cs typeface="Calibri (MS) Bold"/>
                  <a:sym typeface="Calibri (MS) Bold"/>
                </a:rPr>
                <a:t>INTRODUCE YOURSELF TO EVERYONE</a:t>
              </a:r>
            </a:p>
          </p:txBody>
        </p:sp>
        <p:sp>
          <p:nvSpPr>
            <p:cNvPr id="22" name="TextBox 22"/>
            <p:cNvSpPr txBox="1"/>
            <p:nvPr/>
          </p:nvSpPr>
          <p:spPr>
            <a:xfrm>
              <a:off x="12504418" y="4241712"/>
              <a:ext cx="3719762" cy="1643016"/>
            </a:xfrm>
            <a:prstGeom prst="rect">
              <a:avLst/>
            </a:prstGeom>
          </p:spPr>
          <p:txBody>
            <a:bodyPr lIns="0" tIns="0" rIns="0" bIns="0" rtlCol="0" anchor="t">
              <a:spAutoFit/>
            </a:bodyPr>
            <a:lstStyle/>
            <a:p>
              <a:pPr>
                <a:lnSpc>
                  <a:spcPts val="1599"/>
                </a:lnSpc>
              </a:pPr>
              <a:r>
                <a:rPr lang="en-US" sz="1777" b="1">
                  <a:solidFill>
                    <a:srgbClr val="000000"/>
                  </a:solidFill>
                  <a:latin typeface="Calibri (MS) Bold"/>
                  <a:ea typeface="Calibri (MS) Bold"/>
                  <a:cs typeface="Calibri (MS) Bold"/>
                  <a:sym typeface="Calibri (MS) Bold"/>
                </a:rPr>
                <a:t>BE PROACTIVE, NOT PUSHY</a:t>
              </a:r>
            </a:p>
          </p:txBody>
        </p:sp>
        <p:sp>
          <p:nvSpPr>
            <p:cNvPr id="23" name="TextBox 23"/>
            <p:cNvSpPr txBox="1"/>
            <p:nvPr/>
          </p:nvSpPr>
          <p:spPr>
            <a:xfrm>
              <a:off x="12504418" y="7395246"/>
              <a:ext cx="3719762" cy="3284491"/>
            </a:xfrm>
            <a:prstGeom prst="rect">
              <a:avLst/>
            </a:prstGeom>
          </p:spPr>
          <p:txBody>
            <a:bodyPr lIns="0" tIns="0" rIns="0" bIns="0" rtlCol="0" anchor="t">
              <a:spAutoFit/>
            </a:bodyPr>
            <a:lstStyle/>
            <a:p>
              <a:pPr>
                <a:lnSpc>
                  <a:spcPts val="1599"/>
                </a:lnSpc>
              </a:pPr>
              <a:r>
                <a:rPr lang="en-US" sz="1777" b="1">
                  <a:solidFill>
                    <a:srgbClr val="000000"/>
                  </a:solidFill>
                  <a:latin typeface="Calibri (MS) Bold"/>
                  <a:ea typeface="Calibri (MS) Bold"/>
                  <a:cs typeface="Calibri (MS) Bold"/>
                  <a:sym typeface="Calibri (MS) Bold"/>
                </a:rPr>
                <a:t>STAY ORGANIZED &amp; DOCUMENT EVERYTHING</a:t>
              </a:r>
            </a:p>
          </p:txBody>
        </p:sp>
      </p:grpSp>
      <p:sp>
        <p:nvSpPr>
          <p:cNvPr id="24" name="TextBox 24"/>
          <p:cNvSpPr txBox="1"/>
          <p:nvPr/>
        </p:nvSpPr>
        <p:spPr>
          <a:xfrm>
            <a:off x="262211" y="1381125"/>
            <a:ext cx="3850589" cy="423193"/>
          </a:xfrm>
          <a:prstGeom prst="rect">
            <a:avLst/>
          </a:prstGeom>
        </p:spPr>
        <p:txBody>
          <a:bodyPr lIns="0" tIns="0" rIns="0" bIns="0" rtlCol="0" anchor="t">
            <a:spAutoFit/>
          </a:bodyPr>
          <a:lstStyle/>
          <a:p>
            <a:pPr>
              <a:lnSpc>
                <a:spcPts val="1901"/>
              </a:lnSpc>
            </a:pPr>
            <a:r>
              <a:rPr lang="en-US" sz="2022" b="1">
                <a:solidFill>
                  <a:srgbClr val="D02131">
                    <a:alpha val="41961"/>
                  </a:srgbClr>
                </a:solidFill>
                <a:latin typeface="Calibri (MS) Bold"/>
                <a:ea typeface="Calibri (MS) Bold"/>
                <a:cs typeface="Calibri (MS) Bold"/>
                <a:sym typeface="Calibri (MS) Bold"/>
              </a:rPr>
              <a:t>VSLO 101: </a:t>
            </a:r>
            <a:r>
              <a:rPr lang="en-US" sz="2022" b="1">
                <a:solidFill>
                  <a:srgbClr val="F9B314">
                    <a:alpha val="41961"/>
                  </a:srgbClr>
                </a:solidFill>
                <a:latin typeface="Calibri (MS) Bold"/>
                <a:ea typeface="Calibri (MS) Bold"/>
                <a:cs typeface="Calibri (MS) Bold"/>
                <a:sym typeface="Calibri (MS) Bold"/>
              </a:rPr>
              <a:t>Away Rotations</a:t>
            </a:r>
          </a:p>
          <a:p>
            <a:pPr>
              <a:lnSpc>
                <a:spcPts val="1410"/>
              </a:lnSpc>
            </a:pPr>
            <a:r>
              <a:rPr lang="en-US" sz="1500" b="1">
                <a:solidFill>
                  <a:srgbClr val="C00000">
                    <a:alpha val="41961"/>
                  </a:srgbClr>
                </a:solidFill>
                <a:latin typeface="Calibri (MS) Bold"/>
                <a:ea typeface="Calibri (MS) Bold"/>
                <a:cs typeface="Calibri (MS) Bold"/>
                <a:sym typeface="Calibri (MS) Bold"/>
              </a:rPr>
              <a:t>continued...</a:t>
            </a:r>
          </a:p>
        </p:txBody>
      </p:sp>
      <p:sp>
        <p:nvSpPr>
          <p:cNvPr id="25" name="Freeform 25"/>
          <p:cNvSpPr/>
          <p:nvPr/>
        </p:nvSpPr>
        <p:spPr>
          <a:xfrm>
            <a:off x="262211" y="3071241"/>
            <a:ext cx="1925294" cy="2078591"/>
          </a:xfrm>
          <a:custGeom>
            <a:avLst/>
            <a:gdLst/>
            <a:ahLst/>
            <a:cxnLst/>
            <a:rect l="l" t="t" r="r" b="b"/>
            <a:pathLst>
              <a:path w="3850588" h="4157181">
                <a:moveTo>
                  <a:pt x="0" y="0"/>
                </a:moveTo>
                <a:lnTo>
                  <a:pt x="3850588" y="0"/>
                </a:lnTo>
                <a:lnTo>
                  <a:pt x="3850588" y="4157181"/>
                </a:lnTo>
                <a:lnTo>
                  <a:pt x="0" y="41571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900"/>
          </a:p>
        </p:txBody>
      </p:sp>
      <p:sp>
        <p:nvSpPr>
          <p:cNvPr id="26" name="TextBox 26"/>
          <p:cNvSpPr txBox="1"/>
          <p:nvPr/>
        </p:nvSpPr>
        <p:spPr>
          <a:xfrm>
            <a:off x="139748" y="2495097"/>
            <a:ext cx="2170220" cy="474489"/>
          </a:xfrm>
          <a:prstGeom prst="rect">
            <a:avLst/>
          </a:prstGeom>
        </p:spPr>
        <p:txBody>
          <a:bodyPr wrap="square" lIns="0" tIns="0" rIns="0" bIns="0" rtlCol="0" anchor="t">
            <a:spAutoFit/>
          </a:bodyPr>
          <a:lstStyle/>
          <a:p>
            <a:pPr algn="ctr">
              <a:lnSpc>
                <a:spcPts val="3719"/>
              </a:lnSpc>
            </a:pPr>
            <a:r>
              <a:rPr lang="en-US" sz="3956" b="1">
                <a:solidFill>
                  <a:srgbClr val="D02131"/>
                </a:solidFill>
                <a:latin typeface="Calibri (MS) Bold"/>
                <a:ea typeface="Calibri (MS) Bold"/>
                <a:cs typeface="Calibri (MS) Bold"/>
                <a:sym typeface="Calibri (MS) Bold"/>
              </a:rPr>
              <a:t>Pro Tips!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03377" y="3126321"/>
            <a:ext cx="6431031" cy="1636987"/>
          </a:xfrm>
          <a:prstGeom prst="rect">
            <a:avLst/>
          </a:prstGeom>
        </p:spPr>
        <p:txBody>
          <a:bodyPr lIns="0" tIns="0" rIns="0" bIns="0" rtlCol="0" anchor="t">
            <a:spAutoFit/>
          </a:bodyPr>
          <a:lstStyle/>
          <a:p>
            <a:pPr>
              <a:lnSpc>
                <a:spcPts val="2552"/>
              </a:lnSpc>
            </a:pPr>
            <a:r>
              <a:rPr lang="en-US" sz="1823" i="1">
                <a:solidFill>
                  <a:srgbClr val="000000"/>
                </a:solidFill>
                <a:latin typeface="Calibri (MS) Italics"/>
                <a:ea typeface="Calibri (MS) Italics"/>
                <a:cs typeface="Calibri (MS) Italics"/>
                <a:sym typeface="Calibri (MS) Italics"/>
              </a:rPr>
              <a:t>AAMC sponsored webinar will offer practical insights into choosing, preparing for, and making the most of your away rotations. Panelists will describe key advantages of completing away rotations and share tips for planning, selecting, scheduling, and succeeding in your away rotations.</a:t>
            </a:r>
            <a:r>
              <a:rPr lang="en-US" sz="1823">
                <a:solidFill>
                  <a:srgbClr val="000000"/>
                </a:solidFill>
                <a:latin typeface="Calibri (MS)"/>
                <a:ea typeface="Calibri (MS)"/>
                <a:cs typeface="Calibri (MS)"/>
                <a:sym typeface="Calibri (MS)"/>
              </a:rPr>
              <a:t> </a:t>
            </a:r>
          </a:p>
        </p:txBody>
      </p:sp>
      <p:grpSp>
        <p:nvGrpSpPr>
          <p:cNvPr id="3" name="Group 3"/>
          <p:cNvGrpSpPr/>
          <p:nvPr/>
        </p:nvGrpSpPr>
        <p:grpSpPr>
          <a:xfrm>
            <a:off x="3159038" y="5023677"/>
            <a:ext cx="3318541" cy="699911"/>
            <a:chOff x="0" y="0"/>
            <a:chExt cx="8849442" cy="1866428"/>
          </a:xfrm>
        </p:grpSpPr>
        <p:sp>
          <p:nvSpPr>
            <p:cNvPr id="4" name="Freeform 4"/>
            <p:cNvSpPr/>
            <p:nvPr/>
          </p:nvSpPr>
          <p:spPr>
            <a:xfrm>
              <a:off x="0" y="0"/>
              <a:ext cx="8849442" cy="1866428"/>
            </a:xfrm>
            <a:custGeom>
              <a:avLst/>
              <a:gdLst/>
              <a:ahLst/>
              <a:cxnLst/>
              <a:rect l="l" t="t" r="r" b="b"/>
              <a:pathLst>
                <a:path w="8849442" h="1866428">
                  <a:moveTo>
                    <a:pt x="0" y="0"/>
                  </a:moveTo>
                  <a:lnTo>
                    <a:pt x="8849442" y="0"/>
                  </a:lnTo>
                  <a:lnTo>
                    <a:pt x="8849442" y="1866428"/>
                  </a:lnTo>
                  <a:lnTo>
                    <a:pt x="0" y="18664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00">
                <a:solidFill>
                  <a:schemeClr val="bg1"/>
                </a:solidFill>
              </a:endParaRPr>
            </a:p>
          </p:txBody>
        </p:sp>
        <p:sp>
          <p:nvSpPr>
            <p:cNvPr id="5" name="TextBox 5"/>
            <p:cNvSpPr txBox="1"/>
            <p:nvPr/>
          </p:nvSpPr>
          <p:spPr>
            <a:xfrm>
              <a:off x="262320" y="42229"/>
              <a:ext cx="8324799" cy="1375076"/>
            </a:xfrm>
            <a:prstGeom prst="rect">
              <a:avLst/>
            </a:prstGeom>
          </p:spPr>
          <p:txBody>
            <a:bodyPr lIns="0" tIns="0" rIns="0" bIns="0" rtlCol="0" anchor="t">
              <a:spAutoFit/>
            </a:bodyPr>
            <a:lstStyle/>
            <a:p>
              <a:pPr algn="ctr">
                <a:lnSpc>
                  <a:spcPts val="4435"/>
                </a:lnSpc>
                <a:spcBef>
                  <a:spcPct val="0"/>
                </a:spcBef>
              </a:pPr>
              <a:r>
                <a:rPr lang="en-US" sz="3168">
                  <a:solidFill>
                    <a:schemeClr val="bg1"/>
                  </a:solidFill>
                  <a:latin typeface="Calibri (MS)"/>
                  <a:ea typeface="Calibri (MS)"/>
                  <a:cs typeface="Calibri (MS)"/>
                  <a:sym typeface="Calibri (MS)"/>
                  <a:hlinkClick r:id="rId4" tooltip="https://aamc.elevate.commpartners.com/p/260113_Awayrotations?utm_source=sfmc&amp;utm_medium=email&amp;utm_campaign=gsaadhoc&amp;utm_content=">
                    <a:extLst>
                      <a:ext uri="{A12FA001-AC4F-418D-AE19-62706E023703}">
                        <ahyp:hlinkClr xmlns:ahyp="http://schemas.microsoft.com/office/drawing/2018/hyperlinkcolor" val="tx"/>
                      </a:ext>
                    </a:extLst>
                  </a:hlinkClick>
                </a:rPr>
                <a:t>Register</a:t>
              </a:r>
              <a:r>
                <a:rPr lang="en-US" sz="3168">
                  <a:solidFill>
                    <a:srgbClr val="0000FF"/>
                  </a:solidFill>
                  <a:latin typeface="Calibri (MS)"/>
                  <a:ea typeface="Calibri (MS)"/>
                  <a:cs typeface="Calibri (MS)"/>
                  <a:sym typeface="Calibri (MS)"/>
                  <a:hlinkClick r:id="rId4" tooltip="https://aamc.elevate.commpartners.com/p/260113_Awayrotations?utm_source=sfmc&amp;utm_medium=email&amp;utm_campaign=gsaadhoc&amp;utm_content=">
                    <a:extLst>
                      <a:ext uri="{A12FA001-AC4F-418D-AE19-62706E023703}">
                        <ahyp:hlinkClr xmlns:ahyp="http://schemas.microsoft.com/office/drawing/2018/hyperlinkcolor" val="tx"/>
                      </a:ext>
                    </a:extLst>
                  </a:hlinkClick>
                </a:rPr>
                <a:t> </a:t>
              </a:r>
              <a:r>
                <a:rPr lang="en-US" sz="3168">
                  <a:solidFill>
                    <a:schemeClr val="bg1"/>
                  </a:solidFill>
                  <a:latin typeface="Calibri (MS)"/>
                  <a:ea typeface="Calibri (MS)"/>
                  <a:cs typeface="Calibri (MS)"/>
                  <a:sym typeface="Calibri (MS)"/>
                  <a:hlinkClick r:id="rId4" tooltip="https://aamc.elevate.commpartners.com/p/260113_Awayrotations?utm_source=sfmc&amp;utm_medium=email&amp;utm_campaign=gsaadhoc&amp;utm_content=">
                    <a:extLst>
                      <a:ext uri="{A12FA001-AC4F-418D-AE19-62706E023703}">
                        <ahyp:hlinkClr xmlns:ahyp="http://schemas.microsoft.com/office/drawing/2018/hyperlinkcolor" val="tx"/>
                      </a:ext>
                    </a:extLst>
                  </a:hlinkClick>
                </a:rPr>
                <a:t>Today!</a:t>
              </a:r>
            </a:p>
          </p:txBody>
        </p:sp>
      </p:grpSp>
      <p:sp>
        <p:nvSpPr>
          <p:cNvPr id="6" name="Freeform 6"/>
          <p:cNvSpPr/>
          <p:nvPr/>
        </p:nvSpPr>
        <p:spPr>
          <a:xfrm>
            <a:off x="1009593" y="2201602"/>
            <a:ext cx="930007" cy="853281"/>
          </a:xfrm>
          <a:custGeom>
            <a:avLst/>
            <a:gdLst/>
            <a:ahLst/>
            <a:cxnLst/>
            <a:rect l="l" t="t" r="r" b="b"/>
            <a:pathLst>
              <a:path w="1860014" h="1706562">
                <a:moveTo>
                  <a:pt x="0" y="0"/>
                </a:moveTo>
                <a:lnTo>
                  <a:pt x="1860014" y="0"/>
                </a:lnTo>
                <a:lnTo>
                  <a:pt x="1860014" y="1706563"/>
                </a:lnTo>
                <a:lnTo>
                  <a:pt x="0" y="17065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7" name="TextBox 7"/>
          <p:cNvSpPr txBox="1"/>
          <p:nvPr/>
        </p:nvSpPr>
        <p:spPr>
          <a:xfrm>
            <a:off x="1939600" y="2201602"/>
            <a:ext cx="6199257" cy="692497"/>
          </a:xfrm>
          <a:prstGeom prst="rect">
            <a:avLst/>
          </a:prstGeom>
        </p:spPr>
        <p:txBody>
          <a:bodyPr wrap="square" lIns="0" tIns="0" rIns="0" bIns="0" rtlCol="0" anchor="t">
            <a:spAutoFit/>
          </a:bodyPr>
          <a:lstStyle/>
          <a:p>
            <a:pPr algn="ctr">
              <a:lnSpc>
                <a:spcPts val="2705"/>
              </a:lnSpc>
            </a:pPr>
            <a:r>
              <a:rPr lang="en-US" sz="2878" b="1">
                <a:solidFill>
                  <a:srgbClr val="D02131"/>
                </a:solidFill>
                <a:latin typeface="Calibri (MS) Bold"/>
                <a:ea typeface="Calibri (MS) Bold"/>
                <a:cs typeface="Calibri (MS) Bold"/>
                <a:sym typeface="Calibri (MS) Bold"/>
              </a:rPr>
              <a:t>VSLO Student Webinar </a:t>
            </a:r>
          </a:p>
          <a:p>
            <a:pPr algn="ctr">
              <a:lnSpc>
                <a:spcPts val="2705"/>
              </a:lnSpc>
            </a:pPr>
            <a:r>
              <a:rPr lang="en-US" sz="2878" b="1">
                <a:solidFill>
                  <a:srgbClr val="D02131"/>
                </a:solidFill>
                <a:latin typeface="Calibri (MS) Bold"/>
                <a:ea typeface="Calibri (MS) Bold"/>
                <a:cs typeface="Calibri (MS) Bold"/>
                <a:sym typeface="Calibri (MS) Bold"/>
              </a:rPr>
              <a:t>Tuesday, January 13th, 2026 | 7pm</a:t>
            </a:r>
          </a:p>
        </p:txBody>
      </p:sp>
      <p:sp>
        <p:nvSpPr>
          <p:cNvPr id="8" name="TextBox 8"/>
          <p:cNvSpPr txBox="1"/>
          <p:nvPr/>
        </p:nvSpPr>
        <p:spPr>
          <a:xfrm>
            <a:off x="262211" y="1381125"/>
            <a:ext cx="3850589" cy="423193"/>
          </a:xfrm>
          <a:prstGeom prst="rect">
            <a:avLst/>
          </a:prstGeom>
        </p:spPr>
        <p:txBody>
          <a:bodyPr lIns="0" tIns="0" rIns="0" bIns="0" rtlCol="0" anchor="t">
            <a:spAutoFit/>
          </a:bodyPr>
          <a:lstStyle/>
          <a:p>
            <a:pPr>
              <a:lnSpc>
                <a:spcPts val="1901"/>
              </a:lnSpc>
            </a:pPr>
            <a:r>
              <a:rPr lang="en-US" sz="2022" b="1">
                <a:solidFill>
                  <a:srgbClr val="D02131">
                    <a:alpha val="41961"/>
                  </a:srgbClr>
                </a:solidFill>
                <a:latin typeface="Calibri (MS) Bold"/>
                <a:ea typeface="Calibri (MS) Bold"/>
                <a:cs typeface="Calibri (MS) Bold"/>
                <a:sym typeface="Calibri (MS) Bold"/>
              </a:rPr>
              <a:t>VSLO 101: </a:t>
            </a:r>
            <a:r>
              <a:rPr lang="en-US" sz="2022" b="1">
                <a:solidFill>
                  <a:srgbClr val="F9B314">
                    <a:alpha val="41961"/>
                  </a:srgbClr>
                </a:solidFill>
                <a:latin typeface="Calibri (MS) Bold"/>
                <a:ea typeface="Calibri (MS) Bold"/>
                <a:cs typeface="Calibri (MS) Bold"/>
                <a:sym typeface="Calibri (MS) Bold"/>
              </a:rPr>
              <a:t>Away Rotations</a:t>
            </a:r>
          </a:p>
          <a:p>
            <a:pPr>
              <a:lnSpc>
                <a:spcPts val="1410"/>
              </a:lnSpc>
            </a:pPr>
            <a:r>
              <a:rPr lang="en-US" sz="1500" b="1">
                <a:solidFill>
                  <a:srgbClr val="C00000">
                    <a:alpha val="41961"/>
                  </a:srgbClr>
                </a:solidFill>
                <a:latin typeface="Calibri (MS) Bold"/>
                <a:ea typeface="Calibri (MS) Bold"/>
                <a:cs typeface="Calibri (MS) Bold"/>
                <a:sym typeface="Calibri (MS) Bold"/>
              </a:rPr>
              <a:t>continued...</a:t>
            </a:r>
          </a:p>
        </p:txBody>
      </p:sp>
      <p:grpSp>
        <p:nvGrpSpPr>
          <p:cNvPr id="9" name="Group 9"/>
          <p:cNvGrpSpPr/>
          <p:nvPr/>
        </p:nvGrpSpPr>
        <p:grpSpPr>
          <a:xfrm>
            <a:off x="-179871" y="1134412"/>
            <a:ext cx="9503742" cy="152972"/>
            <a:chOff x="0" y="0"/>
            <a:chExt cx="5006086" cy="80578"/>
          </a:xfrm>
        </p:grpSpPr>
        <p:sp>
          <p:nvSpPr>
            <p:cNvPr id="10" name="Freeform 10"/>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11" name="TextBox 11"/>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Tree>
  </p:cSld>
  <p:clrMapOvr>
    <a:masterClrMapping/>
  </p:clrMapOvr>
  <p:transition>
    <p:push/>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871" y="1134412"/>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5" name="Freeform 5"/>
          <p:cNvSpPr/>
          <p:nvPr/>
        </p:nvSpPr>
        <p:spPr>
          <a:xfrm>
            <a:off x="410109" y="2435077"/>
            <a:ext cx="2720529" cy="20574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00"/>
          </a:p>
        </p:txBody>
      </p:sp>
      <p:sp>
        <p:nvSpPr>
          <p:cNvPr id="6" name="TextBox 6"/>
          <p:cNvSpPr txBox="1"/>
          <p:nvPr/>
        </p:nvSpPr>
        <p:spPr>
          <a:xfrm>
            <a:off x="3070138" y="2737609"/>
            <a:ext cx="5886451" cy="1582806"/>
          </a:xfrm>
          <a:prstGeom prst="rect">
            <a:avLst/>
          </a:prstGeom>
        </p:spPr>
        <p:txBody>
          <a:bodyPr wrap="square" lIns="0" tIns="0" rIns="0" bIns="0" rtlCol="0" anchor="t">
            <a:spAutoFit/>
          </a:bodyPr>
          <a:lstStyle/>
          <a:p>
            <a:pPr algn="ctr">
              <a:lnSpc>
                <a:spcPts val="4179"/>
              </a:lnSpc>
              <a:spcBef>
                <a:spcPct val="0"/>
              </a:spcBef>
            </a:pPr>
            <a:r>
              <a:rPr lang="en-US" sz="3482">
                <a:solidFill>
                  <a:srgbClr val="000000"/>
                </a:solidFill>
                <a:latin typeface="Calibri (MS)"/>
                <a:ea typeface="Calibri (MS)"/>
                <a:cs typeface="Calibri (MS)"/>
                <a:sym typeface="Calibri (MS)"/>
              </a:rPr>
              <a:t>VSLO is undergoing updates, with the portal reopening on January 20th! </a:t>
            </a:r>
          </a:p>
        </p:txBody>
      </p:sp>
      <p:sp>
        <p:nvSpPr>
          <p:cNvPr id="7" name="TextBox 7"/>
          <p:cNvSpPr txBox="1"/>
          <p:nvPr/>
        </p:nvSpPr>
        <p:spPr>
          <a:xfrm>
            <a:off x="262211" y="1381125"/>
            <a:ext cx="3850589" cy="423193"/>
          </a:xfrm>
          <a:prstGeom prst="rect">
            <a:avLst/>
          </a:prstGeom>
        </p:spPr>
        <p:txBody>
          <a:bodyPr lIns="0" tIns="0" rIns="0" bIns="0" rtlCol="0" anchor="t">
            <a:spAutoFit/>
          </a:bodyPr>
          <a:lstStyle/>
          <a:p>
            <a:pPr>
              <a:lnSpc>
                <a:spcPts val="1901"/>
              </a:lnSpc>
            </a:pPr>
            <a:r>
              <a:rPr lang="en-US" sz="2022" b="1">
                <a:solidFill>
                  <a:srgbClr val="D02131">
                    <a:alpha val="41961"/>
                  </a:srgbClr>
                </a:solidFill>
                <a:latin typeface="Calibri (MS) Bold"/>
                <a:ea typeface="Calibri (MS) Bold"/>
                <a:cs typeface="Calibri (MS) Bold"/>
                <a:sym typeface="Calibri (MS) Bold"/>
              </a:rPr>
              <a:t>VSLO 101: </a:t>
            </a:r>
            <a:r>
              <a:rPr lang="en-US" sz="2022" b="1">
                <a:solidFill>
                  <a:srgbClr val="F9B314">
                    <a:alpha val="41961"/>
                  </a:srgbClr>
                </a:solidFill>
                <a:latin typeface="Calibri (MS) Bold"/>
                <a:ea typeface="Calibri (MS) Bold"/>
                <a:cs typeface="Calibri (MS) Bold"/>
                <a:sym typeface="Calibri (MS) Bold"/>
              </a:rPr>
              <a:t>Away Rotations</a:t>
            </a:r>
          </a:p>
          <a:p>
            <a:pPr>
              <a:lnSpc>
                <a:spcPts val="1410"/>
              </a:lnSpc>
            </a:pPr>
            <a:r>
              <a:rPr lang="en-US" sz="1500" b="1">
                <a:solidFill>
                  <a:srgbClr val="C00000">
                    <a:alpha val="41961"/>
                  </a:srgbClr>
                </a:solidFill>
                <a:latin typeface="Calibri (MS) Bold"/>
                <a:ea typeface="Calibri (MS) Bold"/>
                <a:cs typeface="Calibri (MS) Bold"/>
                <a:sym typeface="Calibri (MS) Bold"/>
              </a:rPr>
              <a:t>continued...</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01654" y="2206620"/>
            <a:ext cx="7196729" cy="3971152"/>
          </a:xfrm>
          <a:prstGeom prst="rect">
            <a:avLst/>
          </a:prstGeom>
        </p:spPr>
        <p:txBody>
          <a:bodyPr lIns="0" tIns="0" rIns="0" bIns="0" rtlCol="0" anchor="t">
            <a:spAutoFit/>
          </a:bodyPr>
          <a:lstStyle/>
          <a:p>
            <a:pPr>
              <a:lnSpc>
                <a:spcPts val="2561"/>
              </a:lnSpc>
            </a:pPr>
            <a:r>
              <a:rPr lang="en-US" sz="1829" b="1">
                <a:solidFill>
                  <a:srgbClr val="000000"/>
                </a:solidFill>
                <a:latin typeface="Calibri (MS) Bold"/>
                <a:ea typeface="Calibri (MS) Bold"/>
                <a:cs typeface="Calibri (MS) Bold"/>
                <a:sym typeface="Calibri (MS) Bold"/>
              </a:rPr>
              <a:t>Week of January 19th: </a:t>
            </a:r>
          </a:p>
          <a:p>
            <a:pPr>
              <a:lnSpc>
                <a:spcPts val="2561"/>
              </a:lnSpc>
            </a:pPr>
            <a:r>
              <a:rPr lang="en-US" sz="1829">
                <a:solidFill>
                  <a:srgbClr val="000000"/>
                </a:solidFill>
                <a:latin typeface="Calibri (MS)"/>
                <a:ea typeface="Calibri (MS)"/>
                <a:cs typeface="Calibri (MS)"/>
                <a:sym typeface="Calibri (MS)"/>
              </a:rPr>
              <a:t>You will receive an email with detailed instructions on how to get started.</a:t>
            </a:r>
          </a:p>
          <a:p>
            <a:pPr>
              <a:lnSpc>
                <a:spcPts val="2561"/>
              </a:lnSpc>
            </a:pPr>
            <a:endParaRPr lang="en-US" sz="1829">
              <a:solidFill>
                <a:srgbClr val="000000"/>
              </a:solidFill>
              <a:latin typeface="Calibri (MS)"/>
              <a:ea typeface="Calibri (MS)"/>
              <a:cs typeface="Calibri (MS)"/>
              <a:sym typeface="Calibri (MS)"/>
            </a:endParaRPr>
          </a:p>
          <a:p>
            <a:pPr>
              <a:lnSpc>
                <a:spcPts val="2561"/>
              </a:lnSpc>
            </a:pPr>
            <a:r>
              <a:rPr lang="en-US" sz="1829">
                <a:solidFill>
                  <a:srgbClr val="000000"/>
                </a:solidFill>
                <a:latin typeface="Calibri (MS)"/>
                <a:ea typeface="Calibri (MS)"/>
                <a:cs typeface="Calibri (MS)"/>
                <a:sym typeface="Calibri (MS)"/>
              </a:rPr>
              <a:t>Complete the following steps:</a:t>
            </a:r>
          </a:p>
          <a:p>
            <a:pPr marL="394970" lvl="1" indent="-197485">
              <a:lnSpc>
                <a:spcPts val="2561"/>
              </a:lnSpc>
              <a:buAutoNum type="arabicPeriod"/>
            </a:pPr>
            <a:r>
              <a:rPr lang="en-US" sz="1829">
                <a:solidFill>
                  <a:srgbClr val="000000"/>
                </a:solidFill>
                <a:latin typeface="Calibri (MS)"/>
                <a:ea typeface="Calibri (MS)"/>
                <a:cs typeface="Calibri (MS)"/>
                <a:sym typeface="Calibri (MS)"/>
              </a:rPr>
              <a:t>Complete the Extramural Rotation Module </a:t>
            </a:r>
            <a:r>
              <a:rPr lang="en-US" sz="1829" u="sng">
                <a:solidFill>
                  <a:srgbClr val="0000FF"/>
                </a:solidFill>
                <a:latin typeface="Calibri (MS)"/>
                <a:ea typeface="Calibri (MS)"/>
                <a:cs typeface="Calibri (MS)"/>
                <a:sym typeface="Calibri (MS)"/>
                <a:hlinkClick r:id="rId2" tooltip="https://www.medschool.umaryland.edu/media/som/offices-of-the-dean/student-affairs/documents/Extramural-Rotation-Registration-Module.mp4"/>
              </a:rPr>
              <a:t>[Extramural Rotation Registration Module]</a:t>
            </a:r>
          </a:p>
          <a:p>
            <a:pPr marL="394970" lvl="1" indent="-197485">
              <a:lnSpc>
                <a:spcPts val="2561"/>
              </a:lnSpc>
              <a:buAutoNum type="arabicPeriod"/>
            </a:pPr>
            <a:r>
              <a:rPr lang="en-US" sz="1829">
                <a:solidFill>
                  <a:srgbClr val="000000"/>
                </a:solidFill>
                <a:latin typeface="Calibri (MS)"/>
                <a:ea typeface="Calibri (MS)"/>
                <a:cs typeface="Calibri (MS)"/>
                <a:sym typeface="Calibri (MS)"/>
              </a:rPr>
              <a:t>Complete the Attestation  </a:t>
            </a:r>
            <a:r>
              <a:rPr lang="en-US" sz="1829" u="sng">
                <a:solidFill>
                  <a:srgbClr val="0000FF"/>
                </a:solidFill>
                <a:latin typeface="Calibri (MS)"/>
                <a:ea typeface="Calibri (MS)"/>
                <a:cs typeface="Calibri (MS)"/>
                <a:sym typeface="Calibri (MS)"/>
                <a:hlinkClick r:id="" action="ppaction://noaction"/>
              </a:rPr>
              <a:t>[Attestation Form Link]</a:t>
            </a:r>
          </a:p>
          <a:p>
            <a:pPr>
              <a:lnSpc>
                <a:spcPts val="2561"/>
              </a:lnSpc>
            </a:pPr>
            <a:endParaRPr lang="en-US" sz="1829" u="sng">
              <a:solidFill>
                <a:srgbClr val="0000FF"/>
              </a:solidFill>
              <a:latin typeface="Calibri (MS)"/>
              <a:ea typeface="Calibri (MS)"/>
              <a:cs typeface="Calibri (MS)"/>
              <a:sym typeface="Calibri (MS)"/>
              <a:hlinkClick r:id="" action="ppaction://noaction"/>
            </a:endParaRPr>
          </a:p>
          <a:p>
            <a:pPr algn="ctr">
              <a:lnSpc>
                <a:spcPts val="2561"/>
              </a:lnSpc>
            </a:pPr>
            <a:r>
              <a:rPr lang="en-US" sz="1829" i="1">
                <a:solidFill>
                  <a:srgbClr val="000000"/>
                </a:solidFill>
                <a:latin typeface="Calibri (MS) Italics"/>
                <a:ea typeface="Calibri (MS) Italics"/>
                <a:cs typeface="Calibri (MS) Italics"/>
                <a:sym typeface="Calibri (MS) Italics"/>
              </a:rPr>
              <a:t>Once you have completed both the module and the attestation, the Office of Student Affairs (OSA) will send your VSLO token within 1–2 business days. This token will allow you to create your VSLO profile.</a:t>
            </a:r>
          </a:p>
        </p:txBody>
      </p:sp>
      <p:grpSp>
        <p:nvGrpSpPr>
          <p:cNvPr id="3" name="Group 3"/>
          <p:cNvGrpSpPr/>
          <p:nvPr/>
        </p:nvGrpSpPr>
        <p:grpSpPr>
          <a:xfrm>
            <a:off x="-179871" y="1134412"/>
            <a:ext cx="9503742" cy="152972"/>
            <a:chOff x="0" y="0"/>
            <a:chExt cx="5006086" cy="80578"/>
          </a:xfrm>
        </p:grpSpPr>
        <p:sp>
          <p:nvSpPr>
            <p:cNvPr id="4" name="Freeform 4"/>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5" name="TextBox 5"/>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6" name="Freeform 6"/>
          <p:cNvSpPr/>
          <p:nvPr/>
        </p:nvSpPr>
        <p:spPr>
          <a:xfrm>
            <a:off x="416834" y="5226376"/>
            <a:ext cx="674768" cy="641873"/>
          </a:xfrm>
          <a:custGeom>
            <a:avLst/>
            <a:gdLst/>
            <a:ahLst/>
            <a:cxnLst/>
            <a:rect l="l" t="t" r="r" b="b"/>
            <a:pathLst>
              <a:path w="1349535" h="1283746">
                <a:moveTo>
                  <a:pt x="0" y="0"/>
                </a:moveTo>
                <a:lnTo>
                  <a:pt x="1349536" y="0"/>
                </a:lnTo>
                <a:lnTo>
                  <a:pt x="1349536" y="1283746"/>
                </a:lnTo>
                <a:lnTo>
                  <a:pt x="0" y="12837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7" name="TextBox 7"/>
          <p:cNvSpPr txBox="1"/>
          <p:nvPr/>
        </p:nvSpPr>
        <p:spPr>
          <a:xfrm>
            <a:off x="245955" y="1414096"/>
            <a:ext cx="1016527" cy="525913"/>
          </a:xfrm>
          <a:prstGeom prst="rect">
            <a:avLst/>
          </a:prstGeom>
        </p:spPr>
        <p:txBody>
          <a:bodyPr lIns="0" tIns="0" rIns="0" bIns="0" rtlCol="0" anchor="t">
            <a:spAutoFit/>
          </a:bodyPr>
          <a:lstStyle/>
          <a:p>
            <a:pPr>
              <a:lnSpc>
                <a:spcPts val="1120"/>
              </a:lnSpc>
            </a:pPr>
            <a:r>
              <a:rPr lang="en-US" sz="1191" b="1">
                <a:solidFill>
                  <a:srgbClr val="D02131">
                    <a:alpha val="42745"/>
                  </a:srgbClr>
                </a:solidFill>
                <a:latin typeface="Calibri (MS) Bold"/>
                <a:ea typeface="Calibri (MS) Bold"/>
                <a:cs typeface="Calibri (MS) Bold"/>
                <a:sym typeface="Calibri (MS) Bold"/>
              </a:rPr>
              <a:t>VSLO 101: </a:t>
            </a:r>
            <a:r>
              <a:rPr lang="en-US" sz="1191" b="1">
                <a:solidFill>
                  <a:srgbClr val="F9B314">
                    <a:alpha val="42745"/>
                  </a:srgbClr>
                </a:solidFill>
                <a:latin typeface="Calibri (MS) Bold"/>
                <a:ea typeface="Calibri (MS) Bold"/>
                <a:cs typeface="Calibri (MS) Bold"/>
                <a:sym typeface="Calibri (MS) Bold"/>
              </a:rPr>
              <a:t>Away Rotations</a:t>
            </a:r>
          </a:p>
          <a:p>
            <a:pPr>
              <a:lnSpc>
                <a:spcPts val="830"/>
              </a:lnSpc>
            </a:pPr>
            <a:r>
              <a:rPr lang="en-US" sz="883" b="1">
                <a:solidFill>
                  <a:srgbClr val="C00000">
                    <a:alpha val="42745"/>
                  </a:srgbClr>
                </a:solidFill>
                <a:latin typeface="Calibri (MS) Bold"/>
                <a:ea typeface="Calibri (MS) Bold"/>
                <a:cs typeface="Calibri (MS) Bold"/>
                <a:sym typeface="Calibri (MS) Bold"/>
              </a:rPr>
              <a:t>continued...</a:t>
            </a:r>
          </a:p>
        </p:txBody>
      </p:sp>
      <p:sp>
        <p:nvSpPr>
          <p:cNvPr id="8" name="TextBox 8"/>
          <p:cNvSpPr txBox="1"/>
          <p:nvPr/>
        </p:nvSpPr>
        <p:spPr>
          <a:xfrm>
            <a:off x="1101654" y="1724312"/>
            <a:ext cx="7947331" cy="384721"/>
          </a:xfrm>
          <a:prstGeom prst="rect">
            <a:avLst/>
          </a:prstGeom>
        </p:spPr>
        <p:txBody>
          <a:bodyPr wrap="square" lIns="0" tIns="0" rIns="0" bIns="0" rtlCol="0" anchor="t">
            <a:spAutoFit/>
          </a:bodyPr>
          <a:lstStyle/>
          <a:p>
            <a:pPr algn="ctr">
              <a:lnSpc>
                <a:spcPts val="2965"/>
              </a:lnSpc>
            </a:pPr>
            <a:r>
              <a:rPr lang="en-US" sz="3154" b="1">
                <a:solidFill>
                  <a:srgbClr val="D02131"/>
                </a:solidFill>
                <a:latin typeface="Calibri (MS) Bold"/>
                <a:ea typeface="Calibri (MS) Bold"/>
                <a:cs typeface="Calibri (MS) Bold"/>
                <a:sym typeface="Calibri (MS) Bold"/>
              </a:rPr>
              <a:t>Getting Started: </a:t>
            </a:r>
            <a:r>
              <a:rPr lang="en-US" sz="3154" b="1">
                <a:solidFill>
                  <a:srgbClr val="F9B314"/>
                </a:solidFill>
                <a:latin typeface="Calibri (MS) Bold"/>
                <a:ea typeface="Calibri (MS) Bold"/>
                <a:cs typeface="Calibri (MS) Bold"/>
                <a:sym typeface="Calibri (MS) Bold"/>
              </a:rPr>
              <a:t>Gaining Access to VSLO</a:t>
            </a:r>
          </a:p>
        </p:txBody>
      </p:sp>
      <p:sp>
        <p:nvSpPr>
          <p:cNvPr id="9" name="Freeform 9"/>
          <p:cNvSpPr/>
          <p:nvPr/>
        </p:nvSpPr>
        <p:spPr>
          <a:xfrm>
            <a:off x="245955" y="2278057"/>
            <a:ext cx="674768" cy="641873"/>
          </a:xfrm>
          <a:custGeom>
            <a:avLst/>
            <a:gdLst/>
            <a:ahLst/>
            <a:cxnLst/>
            <a:rect l="l" t="t" r="r" b="b"/>
            <a:pathLst>
              <a:path w="1349535" h="1283746">
                <a:moveTo>
                  <a:pt x="0" y="0"/>
                </a:moveTo>
                <a:lnTo>
                  <a:pt x="1349536" y="0"/>
                </a:lnTo>
                <a:lnTo>
                  <a:pt x="1349536" y="1283745"/>
                </a:lnTo>
                <a:lnTo>
                  <a:pt x="0" y="12837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0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14091" y="2038978"/>
            <a:ext cx="5715819" cy="720838"/>
          </a:xfrm>
          <a:prstGeom prst="rect">
            <a:avLst/>
          </a:prstGeom>
        </p:spPr>
        <p:txBody>
          <a:bodyPr lIns="0" tIns="0" rIns="0" bIns="0" rtlCol="0" anchor="t">
            <a:spAutoFit/>
          </a:bodyPr>
          <a:lstStyle/>
          <a:p>
            <a:pPr algn="ctr">
              <a:lnSpc>
                <a:spcPts val="2880"/>
              </a:lnSpc>
            </a:pPr>
            <a:r>
              <a:rPr lang="en-US" sz="2400" b="1">
                <a:solidFill>
                  <a:srgbClr val="000000"/>
                </a:solidFill>
                <a:latin typeface="Calibri (MS) Bold"/>
                <a:ea typeface="Calibri (MS) Bold"/>
                <a:cs typeface="Calibri (MS) Bold"/>
                <a:sym typeface="Calibri (MS) Bold"/>
              </a:rPr>
              <a:t>Unique Rotations Virtual Presentation  </a:t>
            </a:r>
          </a:p>
          <a:p>
            <a:pPr algn="ctr">
              <a:lnSpc>
                <a:spcPts val="2880"/>
              </a:lnSpc>
            </a:pPr>
            <a:r>
              <a:rPr lang="en-US" sz="2400">
                <a:solidFill>
                  <a:srgbClr val="000000"/>
                </a:solidFill>
                <a:latin typeface="Calibri (MS)"/>
                <a:ea typeface="Calibri (MS)"/>
                <a:cs typeface="Calibri (MS)"/>
                <a:sym typeface="Calibri (MS)"/>
              </a:rPr>
              <a:t>Monday, Jan 23rd @12pm </a:t>
            </a:r>
          </a:p>
        </p:txBody>
      </p:sp>
      <p:graphicFrame>
        <p:nvGraphicFramePr>
          <p:cNvPr id="3" name="Table 3"/>
          <p:cNvGraphicFramePr>
            <a:graphicFrameLocks noGrp="1"/>
          </p:cNvGraphicFramePr>
          <p:nvPr/>
        </p:nvGraphicFramePr>
        <p:xfrm>
          <a:off x="514350" y="3429000"/>
          <a:ext cx="8236505" cy="3028188"/>
        </p:xfrm>
        <a:graphic>
          <a:graphicData uri="http://schemas.openxmlformats.org/drawingml/2006/table">
            <a:tbl>
              <a:tblPr/>
              <a:tblGrid>
                <a:gridCol w="2647372">
                  <a:extLst>
                    <a:ext uri="{9D8B030D-6E8A-4147-A177-3AD203B41FA5}">
                      <a16:colId xmlns:a16="http://schemas.microsoft.com/office/drawing/2014/main" val="20000"/>
                    </a:ext>
                  </a:extLst>
                </a:gridCol>
                <a:gridCol w="5589133">
                  <a:extLst>
                    <a:ext uri="{9D8B030D-6E8A-4147-A177-3AD203B41FA5}">
                      <a16:colId xmlns:a16="http://schemas.microsoft.com/office/drawing/2014/main" val="20001"/>
                    </a:ext>
                  </a:extLst>
                </a:gridCol>
              </a:tblGrid>
              <a:tr h="519189">
                <a:tc>
                  <a:txBody>
                    <a:bodyPr/>
                    <a:lstStyle/>
                    <a:p>
                      <a:pPr algn="l">
                        <a:lnSpc>
                          <a:spcPts val="4900"/>
                        </a:lnSpc>
                        <a:defRPr/>
                      </a:pPr>
                      <a:r>
                        <a:rPr lang="en-US" sz="1800">
                          <a:solidFill>
                            <a:srgbClr val="000000"/>
                          </a:solidFill>
                          <a:latin typeface="Calibri (MS)"/>
                          <a:ea typeface="Calibri (MS)"/>
                          <a:cs typeface="Calibri (MS)"/>
                          <a:sym typeface="Calibri (MS)"/>
                        </a:rPr>
                        <a:t>FAPH 550</a:t>
                      </a:r>
                      <a:endParaRPr lang="en-US" sz="600"/>
                    </a:p>
                  </a:txBody>
                  <a:tcPr marL="38100" marR="38100" marT="38100" marB="38100" anchor="ctr">
                    <a:lnL w="9525" cap="flat" cmpd="sng" algn="ctr">
                      <a:solidFill>
                        <a:srgbClr val="D9D9D9"/>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5E6A2"/>
                    </a:solidFill>
                  </a:tcPr>
                </a:tc>
                <a:tc>
                  <a:txBody>
                    <a:bodyPr/>
                    <a:lstStyle/>
                    <a:p>
                      <a:pPr algn="l">
                        <a:lnSpc>
                          <a:spcPts val="4900"/>
                        </a:lnSpc>
                        <a:defRPr/>
                      </a:pPr>
                      <a:r>
                        <a:rPr lang="en-US" sz="1800">
                          <a:solidFill>
                            <a:srgbClr val="000000"/>
                          </a:solidFill>
                          <a:latin typeface="Calibri (MS)"/>
                          <a:ea typeface="Calibri (MS)"/>
                          <a:cs typeface="Calibri (MS)"/>
                          <a:sym typeface="Calibri (MS)"/>
                        </a:rPr>
                        <a:t>Family Medicine in Kenya</a:t>
                      </a:r>
                      <a:endParaRPr lang="en-US" sz="600"/>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19189">
                <a:tc>
                  <a:txBody>
                    <a:bodyPr/>
                    <a:lstStyle/>
                    <a:p>
                      <a:pPr algn="l">
                        <a:lnSpc>
                          <a:spcPts val="4900"/>
                        </a:lnSpc>
                        <a:defRPr/>
                      </a:pPr>
                      <a:r>
                        <a:rPr lang="en-US" sz="1800">
                          <a:solidFill>
                            <a:srgbClr val="000000"/>
                          </a:solidFill>
                          <a:latin typeface="Calibri (MS)"/>
                          <a:ea typeface="Calibri (MS)"/>
                          <a:cs typeface="Calibri (MS)"/>
                          <a:sym typeface="Calibri (MS)"/>
                        </a:rPr>
                        <a:t>GLHT 546 </a:t>
                      </a:r>
                      <a:endParaRPr lang="en-US" sz="600"/>
                    </a:p>
                  </a:txBody>
                  <a:tcPr marL="38100" marR="38100" marT="38100" marB="38100" anchor="ctr">
                    <a:lnL w="9525" cap="flat" cmpd="sng" algn="ctr">
                      <a:solidFill>
                        <a:srgbClr val="D9D9D9"/>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5E6A2"/>
                    </a:solidFill>
                  </a:tcPr>
                </a:tc>
                <a:tc>
                  <a:txBody>
                    <a:bodyPr/>
                    <a:lstStyle/>
                    <a:p>
                      <a:pPr algn="l">
                        <a:lnSpc>
                          <a:spcPts val="4900"/>
                        </a:lnSpc>
                        <a:defRPr/>
                      </a:pPr>
                      <a:r>
                        <a:rPr lang="en-US" sz="1800">
                          <a:solidFill>
                            <a:srgbClr val="000000"/>
                          </a:solidFill>
                          <a:latin typeface="Calibri (MS)"/>
                          <a:ea typeface="Calibri (MS)"/>
                          <a:cs typeface="Calibri (MS)"/>
                          <a:sym typeface="Calibri (MS)"/>
                        </a:rPr>
                        <a:t>Global Health Zambia IPE</a:t>
                      </a:r>
                      <a:endParaRPr lang="en-US" sz="600"/>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19189">
                <a:tc>
                  <a:txBody>
                    <a:bodyPr/>
                    <a:lstStyle/>
                    <a:p>
                      <a:pPr algn="l">
                        <a:lnSpc>
                          <a:spcPts val="4900"/>
                        </a:lnSpc>
                        <a:defRPr/>
                      </a:pPr>
                      <a:r>
                        <a:rPr lang="en-US" sz="1800">
                          <a:solidFill>
                            <a:srgbClr val="000000"/>
                          </a:solidFill>
                          <a:latin typeface="Calibri (MS)"/>
                          <a:ea typeface="Calibri (MS)"/>
                          <a:cs typeface="Calibri (MS)"/>
                          <a:sym typeface="Calibri (MS)"/>
                        </a:rPr>
                        <a:t>ICME 543</a:t>
                      </a:r>
                      <a:endParaRPr lang="en-US" sz="600"/>
                    </a:p>
                  </a:txBody>
                  <a:tcPr marL="38100" marR="38100" marT="38100" marB="38100" anchor="ctr">
                    <a:lnL w="9525" cap="flat" cmpd="sng" algn="ctr">
                      <a:solidFill>
                        <a:srgbClr val="D9D9D9"/>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5E6A2"/>
                    </a:solidFill>
                  </a:tcPr>
                </a:tc>
                <a:tc>
                  <a:txBody>
                    <a:bodyPr/>
                    <a:lstStyle/>
                    <a:p>
                      <a:pPr algn="l">
                        <a:lnSpc>
                          <a:spcPts val="4900"/>
                        </a:lnSpc>
                        <a:defRPr/>
                      </a:pPr>
                      <a:r>
                        <a:rPr lang="en-US" sz="1800">
                          <a:solidFill>
                            <a:srgbClr val="000000"/>
                          </a:solidFill>
                          <a:latin typeface="Calibri (MS)"/>
                          <a:ea typeface="Calibri (MS)"/>
                          <a:cs typeface="Calibri (MS)"/>
                          <a:sym typeface="Calibri (MS)"/>
                        </a:rPr>
                        <a:t>Ambulatory Global Health </a:t>
                      </a:r>
                      <a:endParaRPr lang="en-US" sz="600"/>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7672">
                <a:tc>
                  <a:txBody>
                    <a:bodyPr/>
                    <a:lstStyle/>
                    <a:p>
                      <a:pPr algn="l">
                        <a:lnSpc>
                          <a:spcPts val="4900"/>
                        </a:lnSpc>
                        <a:defRPr/>
                      </a:pPr>
                      <a:r>
                        <a:rPr lang="en-US" sz="1800">
                          <a:solidFill>
                            <a:srgbClr val="000000"/>
                          </a:solidFill>
                          <a:latin typeface="Calibri (MS)"/>
                          <a:ea typeface="Calibri (MS)"/>
                          <a:cs typeface="Calibri (MS)"/>
                          <a:sym typeface="Calibri (MS)"/>
                        </a:rPr>
                        <a:t>INFE 542</a:t>
                      </a:r>
                      <a:endParaRPr lang="en-US" sz="600"/>
                    </a:p>
                  </a:txBody>
                  <a:tcPr marL="38100" marR="38100" marT="38100" marB="38100" anchor="ctr">
                    <a:lnL w="9525" cap="flat" cmpd="sng" algn="ctr">
                      <a:solidFill>
                        <a:srgbClr val="D9D9D9"/>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B5E6A2"/>
                    </a:solidFill>
                  </a:tcPr>
                </a:tc>
                <a:tc>
                  <a:txBody>
                    <a:bodyPr/>
                    <a:lstStyle/>
                    <a:p>
                      <a:pPr algn="l">
                        <a:lnSpc>
                          <a:spcPts val="4900"/>
                        </a:lnSpc>
                        <a:defRPr/>
                      </a:pPr>
                      <a:r>
                        <a:rPr lang="en-US" sz="1800">
                          <a:solidFill>
                            <a:srgbClr val="000000"/>
                          </a:solidFill>
                          <a:latin typeface="Calibri (MS)"/>
                          <a:ea typeface="Calibri (MS)"/>
                          <a:cs typeface="Calibri (MS)"/>
                          <a:sym typeface="Calibri (MS)"/>
                        </a:rPr>
                        <a:t>Infectious Diseases and Tropical Medicine (Lusaka, Zambia)</a:t>
                      </a:r>
                      <a:endParaRPr lang="en-US" sz="600"/>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Freeform 4"/>
          <p:cNvSpPr/>
          <p:nvPr/>
        </p:nvSpPr>
        <p:spPr>
          <a:xfrm>
            <a:off x="830462" y="2081840"/>
            <a:ext cx="771524" cy="707873"/>
          </a:xfrm>
          <a:custGeom>
            <a:avLst/>
            <a:gdLst/>
            <a:ahLst/>
            <a:cxnLst/>
            <a:rect l="l" t="t" r="r" b="b"/>
            <a:pathLst>
              <a:path w="1543048" h="1415746">
                <a:moveTo>
                  <a:pt x="0" y="0"/>
                </a:moveTo>
                <a:lnTo>
                  <a:pt x="1543048" y="0"/>
                </a:lnTo>
                <a:lnTo>
                  <a:pt x="1543048" y="1415747"/>
                </a:lnTo>
                <a:lnTo>
                  <a:pt x="0" y="14157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00"/>
          </a:p>
        </p:txBody>
      </p:sp>
      <p:sp>
        <p:nvSpPr>
          <p:cNvPr id="5" name="Freeform 5"/>
          <p:cNvSpPr/>
          <p:nvPr/>
        </p:nvSpPr>
        <p:spPr>
          <a:xfrm>
            <a:off x="7542015" y="2081839"/>
            <a:ext cx="705219" cy="707873"/>
          </a:xfrm>
          <a:custGeom>
            <a:avLst/>
            <a:gdLst/>
            <a:ahLst/>
            <a:cxnLst/>
            <a:rect l="l" t="t" r="r" b="b"/>
            <a:pathLst>
              <a:path w="1410437" h="1415746">
                <a:moveTo>
                  <a:pt x="0" y="0"/>
                </a:moveTo>
                <a:lnTo>
                  <a:pt x="1410437" y="0"/>
                </a:lnTo>
                <a:lnTo>
                  <a:pt x="1410437" y="1415747"/>
                </a:lnTo>
                <a:lnTo>
                  <a:pt x="0" y="14157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6" name="TextBox 6"/>
          <p:cNvSpPr txBox="1"/>
          <p:nvPr/>
        </p:nvSpPr>
        <p:spPr>
          <a:xfrm>
            <a:off x="356869" y="1570397"/>
            <a:ext cx="8551466" cy="436017"/>
          </a:xfrm>
          <a:prstGeom prst="rect">
            <a:avLst/>
          </a:prstGeom>
        </p:spPr>
        <p:txBody>
          <a:bodyPr wrap="square" lIns="0" tIns="0" rIns="0" bIns="0" rtlCol="0" anchor="t">
            <a:spAutoFit/>
          </a:bodyPr>
          <a:lstStyle/>
          <a:p>
            <a:pPr algn="ctr">
              <a:lnSpc>
                <a:spcPts val="3360"/>
              </a:lnSpc>
            </a:pPr>
            <a:r>
              <a:rPr lang="en-US" sz="3575" b="1">
                <a:solidFill>
                  <a:srgbClr val="D02131"/>
                </a:solidFill>
                <a:latin typeface="Calibri (MS) Bold"/>
                <a:ea typeface="Calibri (MS) Bold"/>
                <a:cs typeface="Calibri (MS) Bold"/>
                <a:sym typeface="Calibri (MS) Bold"/>
              </a:rPr>
              <a:t>Interested in an International Elective?</a:t>
            </a:r>
          </a:p>
        </p:txBody>
      </p:sp>
      <p:grpSp>
        <p:nvGrpSpPr>
          <p:cNvPr id="7" name="Group 7"/>
          <p:cNvGrpSpPr/>
          <p:nvPr/>
        </p:nvGrpSpPr>
        <p:grpSpPr>
          <a:xfrm>
            <a:off x="-179871" y="1134412"/>
            <a:ext cx="9503742" cy="152972"/>
            <a:chOff x="0" y="0"/>
            <a:chExt cx="5006086" cy="80578"/>
          </a:xfrm>
        </p:grpSpPr>
        <p:sp>
          <p:nvSpPr>
            <p:cNvPr id="8" name="Freeform 8"/>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9" name="TextBox 9"/>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10" name="TextBox 10"/>
          <p:cNvSpPr txBox="1"/>
          <p:nvPr/>
        </p:nvSpPr>
        <p:spPr>
          <a:xfrm>
            <a:off x="3123732" y="2825038"/>
            <a:ext cx="3017739" cy="269369"/>
          </a:xfrm>
          <a:prstGeom prst="rect">
            <a:avLst/>
          </a:prstGeom>
        </p:spPr>
        <p:txBody>
          <a:bodyPr wrap="square" lIns="0" tIns="0" rIns="0" bIns="0" rtlCol="0" anchor="t">
            <a:spAutoFit/>
          </a:bodyPr>
          <a:lstStyle/>
          <a:p>
            <a:pPr algn="ctr">
              <a:lnSpc>
                <a:spcPts val="2310"/>
              </a:lnSpc>
              <a:spcBef>
                <a:spcPct val="0"/>
              </a:spcBef>
            </a:pPr>
            <a:r>
              <a:rPr lang="en-US" sz="1650">
                <a:solidFill>
                  <a:srgbClr val="000000"/>
                </a:solidFill>
                <a:latin typeface="Calibri (MS)"/>
                <a:ea typeface="Calibri (MS)"/>
                <a:cs typeface="Calibri (MS)"/>
                <a:sym typeface="Calibri (MS)"/>
                <a:hlinkClick r:id="rId6" tooltip="https://umaryland.zoom.us/j/93628488309?pwd=YbYpRkI18lRcJQ50qWq2LbGlJRJVkO.1"/>
              </a:rPr>
              <a:t>Click Here for the Zoom Link!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62737"/>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5" name="Freeform 5"/>
          <p:cNvSpPr/>
          <p:nvPr/>
        </p:nvSpPr>
        <p:spPr>
          <a:xfrm>
            <a:off x="1746686" y="2392681"/>
            <a:ext cx="5650630" cy="3093720"/>
          </a:xfrm>
          <a:custGeom>
            <a:avLst/>
            <a:gdLst/>
            <a:ahLst/>
            <a:cxnLst/>
            <a:rect l="l" t="t" r="r" b="b"/>
            <a:pathLst>
              <a:path w="11301259" h="6187439">
                <a:moveTo>
                  <a:pt x="0" y="0"/>
                </a:moveTo>
                <a:lnTo>
                  <a:pt x="11301258" y="0"/>
                </a:lnTo>
                <a:lnTo>
                  <a:pt x="11301258" y="6187439"/>
                </a:lnTo>
                <a:lnTo>
                  <a:pt x="0" y="6187439"/>
                </a:lnTo>
                <a:lnTo>
                  <a:pt x="0" y="0"/>
                </a:lnTo>
                <a:close/>
              </a:path>
            </a:pathLst>
          </a:custGeom>
          <a:blipFill>
            <a:blip r:embed="rId2"/>
            <a:stretch>
              <a:fillRect/>
            </a:stretch>
          </a:blipFill>
        </p:spPr>
        <p:txBody>
          <a:bodyPr/>
          <a:lstStyle/>
          <a:p>
            <a:endParaRPr lang="en-US" sz="900"/>
          </a:p>
        </p:txBody>
      </p:sp>
      <p:sp>
        <p:nvSpPr>
          <p:cNvPr id="6" name="TextBox 6"/>
          <p:cNvSpPr txBox="1"/>
          <p:nvPr/>
        </p:nvSpPr>
        <p:spPr>
          <a:xfrm>
            <a:off x="419100" y="1327169"/>
            <a:ext cx="8478415" cy="436017"/>
          </a:xfrm>
          <a:prstGeom prst="rect">
            <a:avLst/>
          </a:prstGeom>
        </p:spPr>
        <p:txBody>
          <a:bodyPr wrap="square" lIns="0" tIns="0" rIns="0" bIns="0" rtlCol="0" anchor="t">
            <a:spAutoFit/>
          </a:bodyPr>
          <a:lstStyle/>
          <a:p>
            <a:pPr algn="ctr">
              <a:lnSpc>
                <a:spcPts val="3360"/>
              </a:lnSpc>
            </a:pPr>
            <a:r>
              <a:rPr lang="en-US" sz="3575" b="1">
                <a:solidFill>
                  <a:srgbClr val="D02131"/>
                </a:solidFill>
                <a:latin typeface="Calibri (MS) Bold"/>
                <a:ea typeface="Calibri (MS) Bold"/>
                <a:cs typeface="Calibri (MS) Bold"/>
                <a:sym typeface="Calibri (MS) Bold"/>
              </a:rPr>
              <a:t>Interested in an International Elective?</a:t>
            </a:r>
          </a:p>
        </p:txBody>
      </p:sp>
      <p:sp>
        <p:nvSpPr>
          <p:cNvPr id="7" name="TextBox 7"/>
          <p:cNvSpPr txBox="1"/>
          <p:nvPr/>
        </p:nvSpPr>
        <p:spPr>
          <a:xfrm>
            <a:off x="876457" y="1702708"/>
            <a:ext cx="7848443" cy="374911"/>
          </a:xfrm>
          <a:prstGeom prst="rect">
            <a:avLst/>
          </a:prstGeom>
        </p:spPr>
        <p:txBody>
          <a:bodyPr wrap="square" lIns="0" tIns="0" rIns="0" bIns="0" rtlCol="0" anchor="t">
            <a:spAutoFit/>
          </a:bodyPr>
          <a:lstStyle/>
          <a:p>
            <a:pPr>
              <a:lnSpc>
                <a:spcPts val="3220"/>
              </a:lnSpc>
            </a:pPr>
            <a:r>
              <a:rPr lang="en-US" sz="2300" u="sng">
                <a:solidFill>
                  <a:srgbClr val="000000"/>
                </a:solidFill>
                <a:latin typeface="Arimo"/>
                <a:ea typeface="Arimo"/>
                <a:cs typeface="Arimo"/>
                <a:sym typeface="Arimo"/>
                <a:hlinkClick r:id="rId3" tooltip="https://www.umaryland.edu/global-hub/international-travel/"/>
              </a:rPr>
              <a:t>https://www.umaryland.edu/global-hub/international-travel/</a:t>
            </a:r>
          </a:p>
        </p:txBody>
      </p:sp>
      <p:sp>
        <p:nvSpPr>
          <p:cNvPr id="8" name="Freeform 8"/>
          <p:cNvSpPr/>
          <p:nvPr/>
        </p:nvSpPr>
        <p:spPr>
          <a:xfrm>
            <a:off x="876457" y="4299677"/>
            <a:ext cx="797566" cy="370868"/>
          </a:xfrm>
          <a:custGeom>
            <a:avLst/>
            <a:gdLst/>
            <a:ahLst/>
            <a:cxnLst/>
            <a:rect l="l" t="t" r="r" b="b"/>
            <a:pathLst>
              <a:path w="1595132" h="741736">
                <a:moveTo>
                  <a:pt x="0" y="0"/>
                </a:moveTo>
                <a:lnTo>
                  <a:pt x="1595132" y="0"/>
                </a:lnTo>
                <a:lnTo>
                  <a:pt x="1595132" y="741736"/>
                </a:lnTo>
                <a:lnTo>
                  <a:pt x="0" y="741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62737"/>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5" name="TextBox 5"/>
          <p:cNvSpPr txBox="1"/>
          <p:nvPr/>
        </p:nvSpPr>
        <p:spPr>
          <a:xfrm>
            <a:off x="1750967" y="2341381"/>
            <a:ext cx="5642067" cy="2224327"/>
          </a:xfrm>
          <a:prstGeom prst="rect">
            <a:avLst/>
          </a:prstGeom>
        </p:spPr>
        <p:txBody>
          <a:bodyPr lIns="0" tIns="0" rIns="0" bIns="0" rtlCol="0" anchor="t">
            <a:spAutoFit/>
          </a:bodyPr>
          <a:lstStyle/>
          <a:p>
            <a:pPr algn="ctr">
              <a:lnSpc>
                <a:spcPts val="2477"/>
              </a:lnSpc>
              <a:spcBef>
                <a:spcPct val="0"/>
              </a:spcBef>
            </a:pPr>
            <a:r>
              <a:rPr lang="en-US" sz="2064" i="1">
                <a:solidFill>
                  <a:srgbClr val="000000"/>
                </a:solidFill>
                <a:latin typeface="Calibri (MS) Italics"/>
                <a:ea typeface="Calibri (MS) Italics"/>
                <a:cs typeface="Calibri (MS) Italics"/>
                <a:sym typeface="Calibri (MS) Italics"/>
              </a:rPr>
              <a:t>The Provost's Global Scholar Program provides an opportunity for UMSOM students to engage in a global health experience of their own choosing with the support of a $2,000 stipend for educational expenses related to the proposed experience.</a:t>
            </a:r>
          </a:p>
          <a:p>
            <a:pPr algn="ctr">
              <a:lnSpc>
                <a:spcPts val="2477"/>
              </a:lnSpc>
              <a:spcBef>
                <a:spcPct val="0"/>
              </a:spcBef>
            </a:pPr>
            <a:endParaRPr lang="en-US" sz="2064" i="1">
              <a:solidFill>
                <a:srgbClr val="000000"/>
              </a:solidFill>
              <a:latin typeface="Calibri (MS) Italics"/>
              <a:ea typeface="Calibri (MS) Italics"/>
              <a:cs typeface="Calibri (MS) Italics"/>
              <a:sym typeface="Calibri (MS) Italics"/>
            </a:endParaRPr>
          </a:p>
        </p:txBody>
      </p:sp>
      <p:sp>
        <p:nvSpPr>
          <p:cNvPr id="6" name="TextBox 6"/>
          <p:cNvSpPr txBox="1"/>
          <p:nvPr/>
        </p:nvSpPr>
        <p:spPr>
          <a:xfrm>
            <a:off x="2476665" y="1872887"/>
            <a:ext cx="5210894" cy="348942"/>
          </a:xfrm>
          <a:prstGeom prst="rect">
            <a:avLst/>
          </a:prstGeom>
        </p:spPr>
        <p:txBody>
          <a:bodyPr wrap="square" lIns="0" tIns="0" rIns="0" bIns="0" rtlCol="0" anchor="t">
            <a:spAutoFit/>
          </a:bodyPr>
          <a:lstStyle/>
          <a:p>
            <a:pPr>
              <a:lnSpc>
                <a:spcPts val="2880"/>
              </a:lnSpc>
            </a:pPr>
            <a:r>
              <a:rPr lang="en-US" sz="2400" u="sng">
                <a:solidFill>
                  <a:srgbClr val="000000"/>
                </a:solidFill>
                <a:latin typeface="Calibri (MS)"/>
                <a:ea typeface="Calibri (MS)"/>
                <a:cs typeface="Calibri (MS)"/>
                <a:sym typeface="Calibri (MS)"/>
                <a:hlinkClick r:id="rId2" tooltip="https://www.umaryland.edu/global/for-umb-students/provosts-global-scholar-program/"/>
              </a:rPr>
              <a:t>Provost’s Global Scholar Program</a:t>
            </a:r>
          </a:p>
        </p:txBody>
      </p:sp>
      <p:sp>
        <p:nvSpPr>
          <p:cNvPr id="7" name="TextBox 7"/>
          <p:cNvSpPr txBox="1"/>
          <p:nvPr/>
        </p:nvSpPr>
        <p:spPr>
          <a:xfrm>
            <a:off x="144346" y="1326289"/>
            <a:ext cx="8725333" cy="436017"/>
          </a:xfrm>
          <a:prstGeom prst="rect">
            <a:avLst/>
          </a:prstGeom>
        </p:spPr>
        <p:txBody>
          <a:bodyPr wrap="square" lIns="0" tIns="0" rIns="0" bIns="0" rtlCol="0" anchor="t">
            <a:spAutoFit/>
          </a:bodyPr>
          <a:lstStyle/>
          <a:p>
            <a:pPr algn="ctr">
              <a:lnSpc>
                <a:spcPts val="3360"/>
              </a:lnSpc>
            </a:pPr>
            <a:r>
              <a:rPr lang="en-US" sz="3575" b="1">
                <a:solidFill>
                  <a:srgbClr val="D02131"/>
                </a:solidFill>
                <a:latin typeface="Calibri (MS) Bold"/>
                <a:ea typeface="Calibri (MS) Bold"/>
                <a:cs typeface="Calibri (MS) Bold"/>
                <a:sym typeface="Calibri (MS) Bold"/>
              </a:rPr>
              <a:t>Interested in an International Elective?</a:t>
            </a:r>
          </a:p>
        </p:txBody>
      </p:sp>
      <p:sp>
        <p:nvSpPr>
          <p:cNvPr id="8" name="TextBox 8"/>
          <p:cNvSpPr txBox="1"/>
          <p:nvPr/>
        </p:nvSpPr>
        <p:spPr>
          <a:xfrm>
            <a:off x="1859528" y="5609314"/>
            <a:ext cx="5424943" cy="371897"/>
          </a:xfrm>
          <a:prstGeom prst="rect">
            <a:avLst/>
          </a:prstGeom>
        </p:spPr>
        <p:txBody>
          <a:bodyPr wrap="square" lIns="0" tIns="0" rIns="0" bIns="0" rtlCol="0" anchor="t">
            <a:spAutoFit/>
          </a:bodyPr>
          <a:lstStyle/>
          <a:p>
            <a:pPr algn="ctr">
              <a:lnSpc>
                <a:spcPts val="2903"/>
              </a:lnSpc>
              <a:spcBef>
                <a:spcPct val="0"/>
              </a:spcBef>
            </a:pPr>
            <a:r>
              <a:rPr lang="en-US" sz="2419" i="1">
                <a:solidFill>
                  <a:srgbClr val="000000"/>
                </a:solidFill>
                <a:latin typeface="Calibri (MS) Italics"/>
                <a:ea typeface="Calibri (MS) Italics"/>
                <a:cs typeface="Calibri (MS) Italics"/>
                <a:sym typeface="Calibri (MS) Italics"/>
              </a:rPr>
              <a:t>Questions? Reach out to </a:t>
            </a:r>
            <a:r>
              <a:rPr lang="en-US" sz="2419" i="1" u="sng">
                <a:solidFill>
                  <a:srgbClr val="000000"/>
                </a:solidFill>
                <a:latin typeface="Calibri (MS) Italics"/>
                <a:ea typeface="Calibri (MS) Italics"/>
                <a:cs typeface="Calibri (MS) Italics"/>
                <a:sym typeface="Calibri (MS) Italics"/>
                <a:hlinkClick r:id="rId3" tooltip="mailto:ncortina@umaryland.edu"/>
              </a:rPr>
              <a:t>Nick Cortina</a:t>
            </a:r>
          </a:p>
        </p:txBody>
      </p:sp>
      <p:sp>
        <p:nvSpPr>
          <p:cNvPr id="9" name="TextBox 9"/>
          <p:cNvSpPr txBox="1"/>
          <p:nvPr/>
        </p:nvSpPr>
        <p:spPr>
          <a:xfrm>
            <a:off x="16909" y="4522840"/>
            <a:ext cx="9110180" cy="336759"/>
          </a:xfrm>
          <a:prstGeom prst="rect">
            <a:avLst/>
          </a:prstGeom>
        </p:spPr>
        <p:txBody>
          <a:bodyPr wrap="square" lIns="0" tIns="0" rIns="0" bIns="0" rtlCol="0" anchor="t">
            <a:spAutoFit/>
          </a:bodyPr>
          <a:lstStyle/>
          <a:p>
            <a:pPr algn="ctr">
              <a:lnSpc>
                <a:spcPts val="2771"/>
              </a:lnSpc>
              <a:spcBef>
                <a:spcPct val="0"/>
              </a:spcBef>
            </a:pPr>
            <a:r>
              <a:rPr lang="en-US" sz="2310">
                <a:solidFill>
                  <a:srgbClr val="000000"/>
                </a:solidFill>
                <a:latin typeface="Calibri (MS)"/>
                <a:ea typeface="Calibri (MS)"/>
                <a:cs typeface="Calibri (MS)"/>
                <a:sym typeface="Calibri (MS)"/>
              </a:rPr>
              <a:t>Before you start, review the </a:t>
            </a:r>
            <a:r>
              <a:rPr lang="en-US" sz="2310" u="sng">
                <a:solidFill>
                  <a:srgbClr val="000000"/>
                </a:solidFill>
                <a:latin typeface="Calibri (MS)"/>
                <a:ea typeface="Calibri (MS)"/>
                <a:cs typeface="Calibri (MS)"/>
                <a:sym typeface="Calibri (MS)"/>
                <a:hlinkClick r:id="rId4" tooltip="https://www.umaryland.edu/media/umb/global-local/documents/2026-Global-Scholar-Program-Application.pdf"/>
              </a:rPr>
              <a:t>Global Scholar Program Application PDF.</a:t>
            </a:r>
            <a:r>
              <a:rPr lang="en-US" sz="2310">
                <a:solidFill>
                  <a:srgbClr val="000000"/>
                </a:solidFill>
                <a:latin typeface="Calibri (MS)"/>
                <a:ea typeface="Calibri (MS)"/>
                <a:cs typeface="Calibri (MS)"/>
                <a:sym typeface="Calibri (MS)"/>
              </a:rPr>
              <a:t> </a:t>
            </a:r>
          </a:p>
        </p:txBody>
      </p:sp>
      <p:sp>
        <p:nvSpPr>
          <p:cNvPr id="10" name="TextBox 10"/>
          <p:cNvSpPr txBox="1"/>
          <p:nvPr/>
        </p:nvSpPr>
        <p:spPr>
          <a:xfrm>
            <a:off x="607574" y="5080105"/>
            <a:ext cx="7928850" cy="336759"/>
          </a:xfrm>
          <a:prstGeom prst="rect">
            <a:avLst/>
          </a:prstGeom>
        </p:spPr>
        <p:txBody>
          <a:bodyPr wrap="square" lIns="0" tIns="0" rIns="0" bIns="0" rtlCol="0" anchor="t">
            <a:spAutoFit/>
          </a:bodyPr>
          <a:lstStyle/>
          <a:p>
            <a:pPr algn="ctr">
              <a:lnSpc>
                <a:spcPts val="2771"/>
              </a:lnSpc>
              <a:spcBef>
                <a:spcPct val="0"/>
              </a:spcBef>
            </a:pPr>
            <a:r>
              <a:rPr lang="en-US" sz="2310">
                <a:solidFill>
                  <a:srgbClr val="000000"/>
                </a:solidFill>
                <a:latin typeface="Calibri (MS)"/>
                <a:ea typeface="Calibri (MS)"/>
                <a:cs typeface="Calibri (MS)"/>
                <a:sym typeface="Calibri (MS)"/>
              </a:rPr>
              <a:t>Applications accepted 12/15/2025 - 2/1/2026 at 11:59 p.m.</a:t>
            </a:r>
          </a:p>
        </p:txBody>
      </p:sp>
      <p:sp>
        <p:nvSpPr>
          <p:cNvPr id="11" name="Freeform 11"/>
          <p:cNvSpPr/>
          <p:nvPr/>
        </p:nvSpPr>
        <p:spPr>
          <a:xfrm>
            <a:off x="514350" y="2072912"/>
            <a:ext cx="942092" cy="945638"/>
          </a:xfrm>
          <a:custGeom>
            <a:avLst/>
            <a:gdLst/>
            <a:ahLst/>
            <a:cxnLst/>
            <a:rect l="l" t="t" r="r" b="b"/>
            <a:pathLst>
              <a:path w="1884183" h="1891276">
                <a:moveTo>
                  <a:pt x="0" y="0"/>
                </a:moveTo>
                <a:lnTo>
                  <a:pt x="1884183" y="0"/>
                </a:lnTo>
                <a:lnTo>
                  <a:pt x="1884183" y="1891275"/>
                </a:lnTo>
                <a:lnTo>
                  <a:pt x="0" y="18912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0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4000"/>
            </a:blip>
            <a:stretch>
              <a:fillRect t="-38888" b="-38888"/>
            </a:stretch>
          </a:blipFill>
        </p:spPr>
        <p:txBody>
          <a:bodyPr/>
          <a:lstStyle/>
          <a:p>
            <a:endParaRPr lang="en-US" sz="900"/>
          </a:p>
        </p:txBody>
      </p:sp>
      <p:sp>
        <p:nvSpPr>
          <p:cNvPr id="3" name="TextBox 3"/>
          <p:cNvSpPr txBox="1"/>
          <p:nvPr/>
        </p:nvSpPr>
        <p:spPr>
          <a:xfrm>
            <a:off x="1507259" y="2265093"/>
            <a:ext cx="7197829" cy="2103140"/>
          </a:xfrm>
          <a:prstGeom prst="rect">
            <a:avLst/>
          </a:prstGeom>
        </p:spPr>
        <p:txBody>
          <a:bodyPr wrap="square" lIns="0" tIns="0" rIns="0" bIns="0" rtlCol="0" anchor="t">
            <a:spAutoFit/>
          </a:bodyPr>
          <a:lstStyle/>
          <a:p>
            <a:pPr>
              <a:lnSpc>
                <a:spcPts val="8165"/>
              </a:lnSpc>
            </a:pPr>
            <a:r>
              <a:rPr lang="en-US" sz="7422" b="1">
                <a:solidFill>
                  <a:srgbClr val="D02131"/>
                </a:solidFill>
                <a:latin typeface="Calibri (MS) Bold"/>
                <a:ea typeface="Calibri (MS) Bold"/>
                <a:cs typeface="Calibri (MS) Bold"/>
                <a:sym typeface="Calibri (MS) Bold"/>
              </a:rPr>
              <a:t>LET’S</a:t>
            </a:r>
          </a:p>
          <a:p>
            <a:pPr>
              <a:lnSpc>
                <a:spcPts val="8165"/>
              </a:lnSpc>
            </a:pPr>
            <a:r>
              <a:rPr lang="en-US" sz="7422" b="1">
                <a:solidFill>
                  <a:srgbClr val="D02131"/>
                </a:solidFill>
                <a:latin typeface="Calibri (MS) Bold"/>
                <a:ea typeface="Calibri (MS) Bold"/>
                <a:cs typeface="Calibri (MS) Bold"/>
                <a:sym typeface="Calibri (MS) Bold"/>
              </a:rPr>
              <a:t>TALK!  </a:t>
            </a:r>
          </a:p>
        </p:txBody>
      </p:sp>
      <p:grpSp>
        <p:nvGrpSpPr>
          <p:cNvPr id="4" name="Group 4"/>
          <p:cNvGrpSpPr/>
          <p:nvPr/>
        </p:nvGrpSpPr>
        <p:grpSpPr>
          <a:xfrm rot="5400000">
            <a:off x="-3830114" y="2908633"/>
            <a:ext cx="9503742" cy="558638"/>
            <a:chOff x="0" y="0"/>
            <a:chExt cx="5006086" cy="294262"/>
          </a:xfrm>
        </p:grpSpPr>
        <p:sp>
          <p:nvSpPr>
            <p:cNvPr id="5" name="Freeform 5"/>
            <p:cNvSpPr/>
            <p:nvPr/>
          </p:nvSpPr>
          <p:spPr>
            <a:xfrm>
              <a:off x="0" y="0"/>
              <a:ext cx="5006086" cy="294262"/>
            </a:xfrm>
            <a:custGeom>
              <a:avLst/>
              <a:gdLst/>
              <a:ahLst/>
              <a:cxnLst/>
              <a:rect l="l" t="t" r="r" b="b"/>
              <a:pathLst>
                <a:path w="5006086" h="294262">
                  <a:moveTo>
                    <a:pt x="0" y="0"/>
                  </a:moveTo>
                  <a:lnTo>
                    <a:pt x="5006086" y="0"/>
                  </a:lnTo>
                  <a:lnTo>
                    <a:pt x="5006086" y="294262"/>
                  </a:lnTo>
                  <a:lnTo>
                    <a:pt x="0" y="294262"/>
                  </a:lnTo>
                  <a:close/>
                </a:path>
              </a:pathLst>
            </a:custGeom>
            <a:solidFill>
              <a:srgbClr val="F9B314"/>
            </a:solidFill>
          </p:spPr>
          <p:txBody>
            <a:bodyPr/>
            <a:lstStyle/>
            <a:p>
              <a:endParaRPr lang="en-US" sz="900"/>
            </a:p>
          </p:txBody>
        </p:sp>
        <p:sp>
          <p:nvSpPr>
            <p:cNvPr id="6" name="TextBox 6"/>
            <p:cNvSpPr txBox="1"/>
            <p:nvPr/>
          </p:nvSpPr>
          <p:spPr>
            <a:xfrm>
              <a:off x="0" y="-76200"/>
              <a:ext cx="5006086" cy="370462"/>
            </a:xfrm>
            <a:prstGeom prst="rect">
              <a:avLst/>
            </a:prstGeom>
          </p:spPr>
          <p:txBody>
            <a:bodyPr lIns="25400" tIns="25400" rIns="25400" bIns="25400" rtlCol="0" anchor="ctr"/>
            <a:lstStyle/>
            <a:p>
              <a:pPr algn="ctr">
                <a:lnSpc>
                  <a:spcPts val="1330"/>
                </a:lnSpc>
                <a:spcBef>
                  <a:spcPct val="0"/>
                </a:spcBef>
              </a:pPr>
              <a:endParaRPr sz="90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DBF1F-F80A-5979-489B-13D2F2BEC1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BCD402-D924-2502-CADB-6E57D4C384CC}"/>
              </a:ext>
            </a:extLst>
          </p:cNvPr>
          <p:cNvSpPr>
            <a:spLocks noGrp="1"/>
          </p:cNvSpPr>
          <p:nvPr>
            <p:ph type="ctrTitle"/>
          </p:nvPr>
        </p:nvSpPr>
        <p:spPr>
          <a:xfrm>
            <a:off x="699516" y="369157"/>
            <a:ext cx="7744968" cy="1090485"/>
          </a:xfrm>
        </p:spPr>
        <p:txBody>
          <a:bodyPr>
            <a:normAutofit fontScale="90000"/>
          </a:bodyPr>
          <a:lstStyle/>
          <a:p>
            <a:r>
              <a:rPr lang="en-US"/>
              <a:t>OSA STEPS Newsletter</a:t>
            </a:r>
            <a:br>
              <a:rPr lang="en-US"/>
            </a:br>
            <a:r>
              <a:rPr lang="en-US" sz="1800">
                <a:hlinkClick r:id="rId2"/>
              </a:rPr>
              <a:t>https://www.medschool.umaryland.edu/osa/residency-application-manual-/osa-steps-career-advising-newsletters/</a:t>
            </a:r>
            <a:r>
              <a:rPr lang="en-US" sz="1800"/>
              <a:t> </a:t>
            </a:r>
          </a:p>
        </p:txBody>
      </p:sp>
      <p:pic>
        <p:nvPicPr>
          <p:cNvPr id="5" name="Picture 4">
            <a:extLst>
              <a:ext uri="{FF2B5EF4-FFF2-40B4-BE49-F238E27FC236}">
                <a16:creationId xmlns:a16="http://schemas.microsoft.com/office/drawing/2014/main" id="{FC0D3923-BB5B-9F2A-7127-DEFE81F8A0E5}"/>
              </a:ext>
            </a:extLst>
          </p:cNvPr>
          <p:cNvPicPr>
            <a:picLocks noChangeAspect="1"/>
          </p:cNvPicPr>
          <p:nvPr/>
        </p:nvPicPr>
        <p:blipFill>
          <a:blip r:embed="rId3"/>
          <a:stretch>
            <a:fillRect/>
          </a:stretch>
        </p:blipFill>
        <p:spPr>
          <a:xfrm>
            <a:off x="5510784" y="2038899"/>
            <a:ext cx="3105160" cy="2780201"/>
          </a:xfrm>
          <a:prstGeom prst="rect">
            <a:avLst/>
          </a:prstGeom>
        </p:spPr>
      </p:pic>
      <p:sp>
        <p:nvSpPr>
          <p:cNvPr id="7" name="Content Placeholder 2">
            <a:extLst>
              <a:ext uri="{FF2B5EF4-FFF2-40B4-BE49-F238E27FC236}">
                <a16:creationId xmlns:a16="http://schemas.microsoft.com/office/drawing/2014/main" id="{3D049C45-321D-E474-573B-AB355AE5CF54}"/>
              </a:ext>
            </a:extLst>
          </p:cNvPr>
          <p:cNvSpPr txBox="1">
            <a:spLocks/>
          </p:cNvSpPr>
          <p:nvPr/>
        </p:nvSpPr>
        <p:spPr>
          <a:xfrm>
            <a:off x="397002" y="2038899"/>
            <a:ext cx="5113782" cy="3406775"/>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b="0" i="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b="0" i="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b="0" i="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US"/>
              <a:t>Regular/Monthly Newsletter </a:t>
            </a:r>
          </a:p>
          <a:p>
            <a:pPr marL="285750" indent="-285750" algn="l">
              <a:buFont typeface="Arial" panose="020B0604020202020204" pitchFamily="34" charset="0"/>
              <a:buChar char="•"/>
            </a:pPr>
            <a:r>
              <a:rPr lang="en-US"/>
              <a:t>Posted in Residency Application Manual</a:t>
            </a:r>
          </a:p>
          <a:p>
            <a:pPr marL="285750" indent="-285750" algn="l">
              <a:buFont typeface="Arial" panose="020B0604020202020204" pitchFamily="34" charset="0"/>
              <a:buChar char="•"/>
            </a:pPr>
            <a:r>
              <a:rPr lang="en-US"/>
              <a:t>Timely guidance and tips throughout the residency process  </a:t>
            </a:r>
          </a:p>
          <a:p>
            <a:pPr marL="285750" indent="-285750" algn="l">
              <a:buFont typeface="Arial" panose="020B0604020202020204" pitchFamily="34" charset="0"/>
              <a:buChar char="•"/>
            </a:pPr>
            <a:endParaRPr lang="en-US"/>
          </a:p>
          <a:p>
            <a:pPr algn="l"/>
            <a:r>
              <a:rPr lang="en-US" b="1" u="sng"/>
              <a:t>Nov/Dec Newsletter </a:t>
            </a:r>
          </a:p>
          <a:p>
            <a:pPr marL="285750" indent="-285750" algn="l">
              <a:buFont typeface="Arial" panose="020B0604020202020204" pitchFamily="34" charset="0"/>
              <a:buChar char="•"/>
            </a:pPr>
            <a:r>
              <a:rPr lang="en-US"/>
              <a:t>Specialty Decision Making during clinical rotations</a:t>
            </a:r>
          </a:p>
          <a:p>
            <a:pPr marL="285750" indent="-285750" algn="l">
              <a:buFont typeface="Arial" panose="020B0604020202020204" pitchFamily="34" charset="0"/>
              <a:buChar char="•"/>
            </a:pPr>
            <a:r>
              <a:rPr lang="en-US"/>
              <a:t>Stress-free residency application building </a:t>
            </a:r>
          </a:p>
          <a:p>
            <a:pPr marL="285750" indent="-285750" algn="l">
              <a:buFont typeface="Arial" panose="020B0604020202020204" pitchFamily="34" charset="0"/>
              <a:buChar char="•"/>
            </a:pPr>
            <a:r>
              <a:rPr lang="en-US"/>
              <a:t>Planning a gap year</a:t>
            </a:r>
          </a:p>
          <a:p>
            <a:pPr marL="285750" indent="-285750" algn="l">
              <a:buFont typeface="Arial" panose="020B0604020202020204" pitchFamily="34" charset="0"/>
              <a:buChar char="•"/>
            </a:pPr>
            <a:r>
              <a:rPr lang="en-US"/>
              <a:t>The undecided student </a:t>
            </a:r>
          </a:p>
          <a:p>
            <a:pPr algn="l"/>
            <a:endParaRPr lang="en-US"/>
          </a:p>
        </p:txBody>
      </p:sp>
    </p:spTree>
    <p:extLst>
      <p:ext uri="{BB962C8B-B14F-4D97-AF65-F5344CB8AC3E}">
        <p14:creationId xmlns:p14="http://schemas.microsoft.com/office/powerpoint/2010/main" val="44431253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62737"/>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5" name="Group 5"/>
          <p:cNvGrpSpPr/>
          <p:nvPr/>
        </p:nvGrpSpPr>
        <p:grpSpPr>
          <a:xfrm>
            <a:off x="3607066" y="1756841"/>
            <a:ext cx="2107934" cy="2057400"/>
            <a:chOff x="0" y="0"/>
            <a:chExt cx="5722451" cy="5486400"/>
          </a:xfrm>
        </p:grpSpPr>
        <p:sp>
          <p:nvSpPr>
            <p:cNvPr id="6" name="Freeform 6"/>
            <p:cNvSpPr/>
            <p:nvPr/>
          </p:nvSpPr>
          <p:spPr>
            <a:xfrm>
              <a:off x="0" y="0"/>
              <a:ext cx="5722451" cy="5486400"/>
            </a:xfrm>
            <a:custGeom>
              <a:avLst/>
              <a:gdLst/>
              <a:ahLst/>
              <a:cxnLst/>
              <a:rect l="l" t="t" r="r" b="b"/>
              <a:pathLst>
                <a:path w="5722451" h="5486400">
                  <a:moveTo>
                    <a:pt x="0" y="0"/>
                  </a:moveTo>
                  <a:lnTo>
                    <a:pt x="5722451" y="0"/>
                  </a:lnTo>
                  <a:lnTo>
                    <a:pt x="5722451" y="5486400"/>
                  </a:lnTo>
                  <a:lnTo>
                    <a:pt x="0" y="5486400"/>
                  </a:lnTo>
                  <a:lnTo>
                    <a:pt x="0" y="0"/>
                  </a:lnTo>
                  <a:close/>
                </a:path>
              </a:pathLst>
            </a:custGeom>
            <a:blipFill>
              <a:blip r:embed="rId3">
                <a:alphaModFix amt="72000"/>
                <a:extLst>
                  <a:ext uri="{96DAC541-7B7A-43D3-8B79-37D633B846F1}">
                    <asvg:svgBlip xmlns:asvg="http://schemas.microsoft.com/office/drawing/2016/SVG/main" r:embed="rId4"/>
                  </a:ext>
                </a:extLst>
              </a:blip>
              <a:stretch>
                <a:fillRect/>
              </a:stretch>
            </a:blipFill>
          </p:spPr>
          <p:txBody>
            <a:bodyPr/>
            <a:lstStyle/>
            <a:p>
              <a:endParaRPr lang="en-US" sz="900"/>
            </a:p>
          </p:txBody>
        </p:sp>
        <p:sp>
          <p:nvSpPr>
            <p:cNvPr id="7" name="Freeform 7"/>
            <p:cNvSpPr/>
            <p:nvPr/>
          </p:nvSpPr>
          <p:spPr>
            <a:xfrm>
              <a:off x="777216" y="444500"/>
              <a:ext cx="4157637" cy="4134663"/>
            </a:xfrm>
            <a:custGeom>
              <a:avLst/>
              <a:gdLst/>
              <a:ahLst/>
              <a:cxnLst/>
              <a:rect l="l" t="t" r="r" b="b"/>
              <a:pathLst>
                <a:path w="4767843" h="4513113">
                  <a:moveTo>
                    <a:pt x="0" y="0"/>
                  </a:moveTo>
                  <a:lnTo>
                    <a:pt x="4767843" y="0"/>
                  </a:lnTo>
                  <a:lnTo>
                    <a:pt x="4767843" y="4513113"/>
                  </a:lnTo>
                  <a:lnTo>
                    <a:pt x="0" y="4513113"/>
                  </a:lnTo>
                  <a:lnTo>
                    <a:pt x="0" y="0"/>
                  </a:lnTo>
                  <a:close/>
                </a:path>
              </a:pathLst>
            </a:custGeom>
            <a:blipFill>
              <a:blip r:embed="rId5"/>
              <a:stretch>
                <a:fillRect b="-32055"/>
              </a:stretch>
            </a:blipFill>
          </p:spPr>
          <p:txBody>
            <a:bodyPr/>
            <a:lstStyle/>
            <a:p>
              <a:endParaRPr lang="en-US" sz="900"/>
            </a:p>
          </p:txBody>
        </p:sp>
      </p:grpSp>
      <p:grpSp>
        <p:nvGrpSpPr>
          <p:cNvPr id="8" name="Group 8"/>
          <p:cNvGrpSpPr/>
          <p:nvPr/>
        </p:nvGrpSpPr>
        <p:grpSpPr>
          <a:xfrm>
            <a:off x="6234173" y="1809229"/>
            <a:ext cx="2145919" cy="2057400"/>
            <a:chOff x="0" y="0"/>
            <a:chExt cx="5722451" cy="5486400"/>
          </a:xfrm>
        </p:grpSpPr>
        <p:sp>
          <p:nvSpPr>
            <p:cNvPr id="9" name="Freeform 9"/>
            <p:cNvSpPr/>
            <p:nvPr/>
          </p:nvSpPr>
          <p:spPr>
            <a:xfrm>
              <a:off x="0" y="0"/>
              <a:ext cx="5722451" cy="5486400"/>
            </a:xfrm>
            <a:custGeom>
              <a:avLst/>
              <a:gdLst/>
              <a:ahLst/>
              <a:cxnLst/>
              <a:rect l="l" t="t" r="r" b="b"/>
              <a:pathLst>
                <a:path w="5722451" h="5486400">
                  <a:moveTo>
                    <a:pt x="0" y="0"/>
                  </a:moveTo>
                  <a:lnTo>
                    <a:pt x="5722451" y="0"/>
                  </a:lnTo>
                  <a:lnTo>
                    <a:pt x="5722451" y="5486400"/>
                  </a:lnTo>
                  <a:lnTo>
                    <a:pt x="0" y="5486400"/>
                  </a:lnTo>
                  <a:lnTo>
                    <a:pt x="0" y="0"/>
                  </a:lnTo>
                  <a:close/>
                </a:path>
              </a:pathLst>
            </a:custGeom>
            <a:blipFill>
              <a:blip r:embed="rId3">
                <a:alphaModFix amt="72000"/>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10" name="Freeform 10"/>
            <p:cNvSpPr/>
            <p:nvPr/>
          </p:nvSpPr>
          <p:spPr>
            <a:xfrm>
              <a:off x="638899" y="132348"/>
              <a:ext cx="4242066" cy="4479563"/>
            </a:xfrm>
            <a:custGeom>
              <a:avLst/>
              <a:gdLst/>
              <a:ahLst/>
              <a:cxnLst/>
              <a:rect l="l" t="t" r="r" b="b"/>
              <a:pathLst>
                <a:path w="4719183" h="4742871">
                  <a:moveTo>
                    <a:pt x="0" y="0"/>
                  </a:moveTo>
                  <a:lnTo>
                    <a:pt x="4719183" y="0"/>
                  </a:lnTo>
                  <a:lnTo>
                    <a:pt x="4719183" y="4742871"/>
                  </a:lnTo>
                  <a:lnTo>
                    <a:pt x="0" y="4742871"/>
                  </a:lnTo>
                  <a:lnTo>
                    <a:pt x="0" y="0"/>
                  </a:lnTo>
                  <a:close/>
                </a:path>
              </a:pathLst>
            </a:custGeom>
            <a:blipFill>
              <a:blip r:embed="rId7"/>
              <a:stretch>
                <a:fillRect b="-24375"/>
              </a:stretch>
            </a:blipFill>
          </p:spPr>
          <p:txBody>
            <a:bodyPr/>
            <a:lstStyle/>
            <a:p>
              <a:endParaRPr lang="en-US" sz="900"/>
            </a:p>
          </p:txBody>
        </p:sp>
      </p:grpSp>
      <p:sp>
        <p:nvSpPr>
          <p:cNvPr id="11" name="TextBox 11"/>
          <p:cNvSpPr txBox="1"/>
          <p:nvPr/>
        </p:nvSpPr>
        <p:spPr>
          <a:xfrm>
            <a:off x="1129712" y="1289826"/>
            <a:ext cx="6934823" cy="436017"/>
          </a:xfrm>
          <a:prstGeom prst="rect">
            <a:avLst/>
          </a:prstGeom>
        </p:spPr>
        <p:txBody>
          <a:bodyPr wrap="square" lIns="0" tIns="0" rIns="0" bIns="0" rtlCol="0" anchor="t">
            <a:spAutoFit/>
          </a:bodyPr>
          <a:lstStyle/>
          <a:p>
            <a:pPr algn="ctr">
              <a:lnSpc>
                <a:spcPts val="3360"/>
              </a:lnSpc>
            </a:pPr>
            <a:r>
              <a:rPr lang="en-US" sz="3575" b="1">
                <a:solidFill>
                  <a:srgbClr val="D02131"/>
                </a:solidFill>
                <a:latin typeface="Calibri (MS) Bold"/>
                <a:ea typeface="Calibri (MS) Bold"/>
                <a:cs typeface="Calibri (MS) Bold"/>
                <a:sym typeface="Calibri (MS) Bold"/>
              </a:rPr>
              <a:t>Student Panel Representatives </a:t>
            </a:r>
          </a:p>
        </p:txBody>
      </p:sp>
      <p:sp>
        <p:nvSpPr>
          <p:cNvPr id="12" name="TextBox 12"/>
          <p:cNvSpPr txBox="1"/>
          <p:nvPr/>
        </p:nvSpPr>
        <p:spPr>
          <a:xfrm>
            <a:off x="416958" y="3807560"/>
            <a:ext cx="2943473" cy="2130904"/>
          </a:xfrm>
          <a:prstGeom prst="rect">
            <a:avLst/>
          </a:prstGeom>
        </p:spPr>
        <p:txBody>
          <a:bodyPr lIns="0" tIns="0" rIns="0" bIns="0" rtlCol="0" anchor="t">
            <a:spAutoFit/>
          </a:bodyPr>
          <a:lstStyle/>
          <a:p>
            <a:pPr algn="ctr">
              <a:lnSpc>
                <a:spcPts val="2100"/>
              </a:lnSpc>
              <a:spcBef>
                <a:spcPct val="0"/>
              </a:spcBef>
            </a:pPr>
            <a:r>
              <a:rPr lang="en-US" sz="1500" b="1">
                <a:solidFill>
                  <a:srgbClr val="000000"/>
                </a:solidFill>
                <a:latin typeface="Calibri (MS) Bold"/>
                <a:ea typeface="Calibri (MS) Bold"/>
                <a:cs typeface="Calibri (MS) Bold"/>
                <a:sym typeface="Calibri (MS) Bold"/>
              </a:rPr>
              <a:t>Darrian McAfee</a:t>
            </a:r>
          </a:p>
          <a:p>
            <a:pPr algn="ctr">
              <a:lnSpc>
                <a:spcPts val="2100"/>
              </a:lnSpc>
              <a:spcBef>
                <a:spcPct val="0"/>
              </a:spcBef>
            </a:pPr>
            <a:r>
              <a:rPr lang="en-US" sz="1500" b="1" i="1">
                <a:solidFill>
                  <a:srgbClr val="000000"/>
                </a:solidFill>
                <a:latin typeface="Calibri (MS) Bold Italics"/>
                <a:ea typeface="Calibri (MS) Bold Italics"/>
                <a:cs typeface="Calibri (MS) Bold Italics"/>
                <a:sym typeface="Calibri (MS) Bold Italics"/>
              </a:rPr>
              <a:t>Neurosurgery</a:t>
            </a:r>
          </a:p>
          <a:p>
            <a:pPr algn="ctr">
              <a:lnSpc>
                <a:spcPts val="2100"/>
              </a:lnSpc>
              <a:spcBef>
                <a:spcPct val="0"/>
              </a:spcBef>
            </a:pPr>
            <a:endParaRPr lang="en-US" sz="1500" b="1" i="1">
              <a:solidFill>
                <a:srgbClr val="000000"/>
              </a:solidFill>
              <a:latin typeface="Calibri (MS) Bold Italics"/>
              <a:ea typeface="Calibri (MS) Bold Italics"/>
              <a:cs typeface="Calibri (MS) Bold Italics"/>
              <a:sym typeface="Calibri (MS) Bold Italics"/>
            </a:endParaRPr>
          </a:p>
          <a:p>
            <a:pPr algn="ctr">
              <a:lnSpc>
                <a:spcPts val="2100"/>
              </a:lnSpc>
              <a:spcBef>
                <a:spcPct val="0"/>
              </a:spcBef>
            </a:pPr>
            <a:r>
              <a:rPr lang="en-US" sz="1500" b="1">
                <a:solidFill>
                  <a:srgbClr val="000000"/>
                </a:solidFill>
                <a:latin typeface="Calibri (MS) Bold"/>
                <a:ea typeface="Calibri (MS) Bold"/>
                <a:cs typeface="Calibri (MS) Bold"/>
                <a:sym typeface="Calibri (MS) Bold"/>
              </a:rPr>
              <a:t>Rotations: </a:t>
            </a:r>
          </a:p>
          <a:p>
            <a:pPr algn="ctr">
              <a:lnSpc>
                <a:spcPts val="2100"/>
              </a:lnSpc>
              <a:spcBef>
                <a:spcPct val="0"/>
              </a:spcBef>
            </a:pPr>
            <a:r>
              <a:rPr lang="en-US" sz="1500">
                <a:solidFill>
                  <a:srgbClr val="000000"/>
                </a:solidFill>
                <a:latin typeface="Calibri (MS)"/>
                <a:ea typeface="Calibri (MS)"/>
                <a:cs typeface="Calibri (MS)"/>
                <a:sym typeface="Calibri (MS)"/>
              </a:rPr>
              <a:t>Johns Hopkins University </a:t>
            </a:r>
          </a:p>
          <a:p>
            <a:pPr algn="ctr">
              <a:lnSpc>
                <a:spcPts val="2100"/>
              </a:lnSpc>
              <a:spcBef>
                <a:spcPct val="0"/>
              </a:spcBef>
            </a:pPr>
            <a:r>
              <a:rPr lang="en-US" sz="1500">
                <a:solidFill>
                  <a:srgbClr val="000000"/>
                </a:solidFill>
                <a:latin typeface="Calibri (MS)"/>
                <a:ea typeface="Calibri (MS)"/>
                <a:cs typeface="Calibri (MS)"/>
                <a:sym typeface="Calibri (MS)"/>
              </a:rPr>
              <a:t>University of California - San Francisco</a:t>
            </a:r>
          </a:p>
          <a:p>
            <a:pPr algn="ctr">
              <a:lnSpc>
                <a:spcPts val="2100"/>
              </a:lnSpc>
              <a:spcBef>
                <a:spcPct val="0"/>
              </a:spcBef>
            </a:pPr>
            <a:r>
              <a:rPr lang="en-US" sz="1500">
                <a:solidFill>
                  <a:srgbClr val="000000"/>
                </a:solidFill>
                <a:latin typeface="Calibri (MS)"/>
                <a:ea typeface="Calibri (MS)"/>
                <a:cs typeface="Calibri (MS)"/>
                <a:sym typeface="Calibri (MS)"/>
              </a:rPr>
              <a:t>Duke University</a:t>
            </a:r>
          </a:p>
        </p:txBody>
      </p:sp>
      <p:sp>
        <p:nvSpPr>
          <p:cNvPr id="13" name="TextBox 13"/>
          <p:cNvSpPr txBox="1"/>
          <p:nvPr/>
        </p:nvSpPr>
        <p:spPr>
          <a:xfrm>
            <a:off x="3692059" y="3807560"/>
            <a:ext cx="2119625" cy="1861600"/>
          </a:xfrm>
          <a:prstGeom prst="rect">
            <a:avLst/>
          </a:prstGeom>
        </p:spPr>
        <p:txBody>
          <a:bodyPr lIns="0" tIns="0" rIns="0" bIns="0" rtlCol="0" anchor="t">
            <a:spAutoFit/>
          </a:bodyPr>
          <a:lstStyle/>
          <a:p>
            <a:pPr algn="ctr">
              <a:lnSpc>
                <a:spcPts val="2100"/>
              </a:lnSpc>
              <a:spcBef>
                <a:spcPct val="0"/>
              </a:spcBef>
            </a:pPr>
            <a:r>
              <a:rPr lang="en-US" sz="1500" b="1">
                <a:solidFill>
                  <a:srgbClr val="000000"/>
                </a:solidFill>
                <a:latin typeface="Calibri (MS) Bold"/>
                <a:ea typeface="Calibri (MS) Bold"/>
                <a:cs typeface="Calibri (MS) Bold"/>
                <a:sym typeface="Calibri (MS) Bold"/>
              </a:rPr>
              <a:t>Saif Yasin</a:t>
            </a:r>
          </a:p>
          <a:p>
            <a:pPr algn="ctr">
              <a:lnSpc>
                <a:spcPts val="2100"/>
              </a:lnSpc>
              <a:spcBef>
                <a:spcPct val="0"/>
              </a:spcBef>
            </a:pPr>
            <a:r>
              <a:rPr lang="en-US" sz="1500" b="1" i="1">
                <a:solidFill>
                  <a:srgbClr val="000000"/>
                </a:solidFill>
                <a:latin typeface="Calibri (MS) Bold Italics"/>
                <a:ea typeface="Calibri (MS) Bold Italics"/>
                <a:cs typeface="Calibri (MS) Bold Italics"/>
                <a:sym typeface="Calibri (MS) Bold Italics"/>
              </a:rPr>
              <a:t>Pediatrics</a:t>
            </a:r>
          </a:p>
          <a:p>
            <a:pPr algn="ctr">
              <a:lnSpc>
                <a:spcPts val="2100"/>
              </a:lnSpc>
              <a:spcBef>
                <a:spcPct val="0"/>
              </a:spcBef>
            </a:pPr>
            <a:endParaRPr lang="en-US" sz="1500" b="1" i="1">
              <a:solidFill>
                <a:srgbClr val="000000"/>
              </a:solidFill>
              <a:latin typeface="Calibri (MS) Bold Italics"/>
              <a:ea typeface="Calibri (MS) Bold Italics"/>
              <a:cs typeface="Calibri (MS) Bold Italics"/>
              <a:sym typeface="Calibri (MS) Bold Italics"/>
            </a:endParaRPr>
          </a:p>
          <a:p>
            <a:pPr algn="ctr">
              <a:lnSpc>
                <a:spcPts val="2100"/>
              </a:lnSpc>
              <a:spcBef>
                <a:spcPct val="0"/>
              </a:spcBef>
            </a:pPr>
            <a:r>
              <a:rPr lang="en-US" sz="1500" b="1">
                <a:solidFill>
                  <a:srgbClr val="000000"/>
                </a:solidFill>
                <a:latin typeface="Calibri (MS) Bold"/>
                <a:ea typeface="Calibri (MS) Bold"/>
                <a:cs typeface="Calibri (MS) Bold"/>
                <a:sym typeface="Calibri (MS) Bold"/>
              </a:rPr>
              <a:t>Rotation: </a:t>
            </a:r>
          </a:p>
          <a:p>
            <a:pPr algn="ctr">
              <a:lnSpc>
                <a:spcPts val="2100"/>
              </a:lnSpc>
              <a:spcBef>
                <a:spcPct val="0"/>
              </a:spcBef>
            </a:pPr>
            <a:r>
              <a:rPr lang="en-US" sz="1500">
                <a:solidFill>
                  <a:srgbClr val="000000"/>
                </a:solidFill>
                <a:latin typeface="Calibri (MS)"/>
                <a:ea typeface="Calibri (MS)"/>
                <a:cs typeface="Calibri (MS)"/>
                <a:sym typeface="Calibri (MS)"/>
              </a:rPr>
              <a:t>University of Pennsylvania/ Children’s Hospital of Philadelphia</a:t>
            </a:r>
          </a:p>
        </p:txBody>
      </p:sp>
      <p:grpSp>
        <p:nvGrpSpPr>
          <p:cNvPr id="14" name="Group 14"/>
          <p:cNvGrpSpPr/>
          <p:nvPr/>
        </p:nvGrpSpPr>
        <p:grpSpPr>
          <a:xfrm>
            <a:off x="815924" y="1756841"/>
            <a:ext cx="2145919" cy="2057400"/>
            <a:chOff x="0" y="0"/>
            <a:chExt cx="5722451" cy="5486400"/>
          </a:xfrm>
        </p:grpSpPr>
        <p:sp>
          <p:nvSpPr>
            <p:cNvPr id="15" name="Freeform 15"/>
            <p:cNvSpPr/>
            <p:nvPr/>
          </p:nvSpPr>
          <p:spPr>
            <a:xfrm>
              <a:off x="0" y="0"/>
              <a:ext cx="5722451" cy="5486400"/>
            </a:xfrm>
            <a:custGeom>
              <a:avLst/>
              <a:gdLst/>
              <a:ahLst/>
              <a:cxnLst/>
              <a:rect l="l" t="t" r="r" b="b"/>
              <a:pathLst>
                <a:path w="5722451" h="5486400">
                  <a:moveTo>
                    <a:pt x="0" y="0"/>
                  </a:moveTo>
                  <a:lnTo>
                    <a:pt x="5722451" y="0"/>
                  </a:lnTo>
                  <a:lnTo>
                    <a:pt x="5722451" y="5486400"/>
                  </a:lnTo>
                  <a:lnTo>
                    <a:pt x="0" y="5486400"/>
                  </a:lnTo>
                  <a:lnTo>
                    <a:pt x="0" y="0"/>
                  </a:lnTo>
                  <a:close/>
                </a:path>
              </a:pathLst>
            </a:custGeom>
            <a:blipFill>
              <a:blip r:embed="rId3">
                <a:alphaModFix amt="73000"/>
                <a:extLst>
                  <a:ext uri="{96DAC541-7B7A-43D3-8B79-37D633B846F1}">
                    <asvg:svgBlip xmlns:asvg="http://schemas.microsoft.com/office/drawing/2016/SVG/main" r:embed="rId6"/>
                  </a:ext>
                </a:extLst>
              </a:blip>
              <a:stretch>
                <a:fillRect/>
              </a:stretch>
            </a:blipFill>
          </p:spPr>
          <p:txBody>
            <a:bodyPr/>
            <a:lstStyle/>
            <a:p>
              <a:endParaRPr lang="en-US" sz="900"/>
            </a:p>
          </p:txBody>
        </p:sp>
        <p:sp>
          <p:nvSpPr>
            <p:cNvPr id="16" name="Freeform 16"/>
            <p:cNvSpPr/>
            <p:nvPr/>
          </p:nvSpPr>
          <p:spPr>
            <a:xfrm>
              <a:off x="1093849" y="533979"/>
              <a:ext cx="3534754" cy="4418442"/>
            </a:xfrm>
            <a:custGeom>
              <a:avLst/>
              <a:gdLst/>
              <a:ahLst/>
              <a:cxnLst/>
              <a:rect l="l" t="t" r="r" b="b"/>
              <a:pathLst>
                <a:path w="3534754" h="4418442">
                  <a:moveTo>
                    <a:pt x="0" y="0"/>
                  </a:moveTo>
                  <a:lnTo>
                    <a:pt x="3534753" y="0"/>
                  </a:lnTo>
                  <a:lnTo>
                    <a:pt x="3534753" y="4418442"/>
                  </a:lnTo>
                  <a:lnTo>
                    <a:pt x="0" y="4418442"/>
                  </a:lnTo>
                  <a:lnTo>
                    <a:pt x="0" y="0"/>
                  </a:lnTo>
                  <a:close/>
                </a:path>
              </a:pathLst>
            </a:custGeom>
            <a:blipFill>
              <a:blip r:embed="rId8"/>
              <a:stretch>
                <a:fillRect/>
              </a:stretch>
            </a:blipFill>
          </p:spPr>
          <p:txBody>
            <a:bodyPr/>
            <a:lstStyle/>
            <a:p>
              <a:endParaRPr lang="en-US" sz="900"/>
            </a:p>
          </p:txBody>
        </p:sp>
      </p:grpSp>
      <p:sp>
        <p:nvSpPr>
          <p:cNvPr id="17" name="TextBox 17"/>
          <p:cNvSpPr txBox="1"/>
          <p:nvPr/>
        </p:nvSpPr>
        <p:spPr>
          <a:xfrm>
            <a:off x="6473762" y="3807560"/>
            <a:ext cx="1590774" cy="1861600"/>
          </a:xfrm>
          <a:prstGeom prst="rect">
            <a:avLst/>
          </a:prstGeom>
        </p:spPr>
        <p:txBody>
          <a:bodyPr wrap="square" lIns="0" tIns="0" rIns="0" bIns="0" rtlCol="0" anchor="t">
            <a:spAutoFit/>
          </a:bodyPr>
          <a:lstStyle/>
          <a:p>
            <a:pPr algn="ctr">
              <a:lnSpc>
                <a:spcPts val="2100"/>
              </a:lnSpc>
              <a:spcBef>
                <a:spcPct val="0"/>
              </a:spcBef>
            </a:pPr>
            <a:r>
              <a:rPr lang="en-US" sz="1500" b="1" i="1">
                <a:solidFill>
                  <a:srgbClr val="000000"/>
                </a:solidFill>
                <a:latin typeface="Calibri (MS) Bold Italics"/>
                <a:ea typeface="Calibri (MS) Bold Italics"/>
                <a:cs typeface="Calibri (MS) Bold Italics"/>
                <a:sym typeface="Calibri (MS) Bold Italics"/>
              </a:rPr>
              <a:t>Nicholas Leahy</a:t>
            </a:r>
          </a:p>
          <a:p>
            <a:pPr algn="ctr">
              <a:lnSpc>
                <a:spcPts val="2100"/>
              </a:lnSpc>
              <a:spcBef>
                <a:spcPct val="0"/>
              </a:spcBef>
            </a:pPr>
            <a:r>
              <a:rPr lang="en-US" sz="1500" b="1" i="1">
                <a:solidFill>
                  <a:srgbClr val="000000"/>
                </a:solidFill>
                <a:latin typeface="Calibri (MS) Bold Italics"/>
                <a:ea typeface="Calibri (MS) Bold Italics"/>
                <a:cs typeface="Calibri (MS) Bold Italics"/>
                <a:sym typeface="Calibri (MS) Bold Italics"/>
              </a:rPr>
              <a:t>Psychiatry</a:t>
            </a:r>
          </a:p>
          <a:p>
            <a:pPr algn="ctr">
              <a:lnSpc>
                <a:spcPts val="2100"/>
              </a:lnSpc>
              <a:spcBef>
                <a:spcPct val="0"/>
              </a:spcBef>
            </a:pPr>
            <a:endParaRPr lang="en-US" sz="1500" b="1" i="1">
              <a:solidFill>
                <a:srgbClr val="000000"/>
              </a:solidFill>
              <a:latin typeface="Calibri (MS) Bold Italics"/>
              <a:ea typeface="Calibri (MS) Bold Italics"/>
              <a:cs typeface="Calibri (MS) Bold Italics"/>
              <a:sym typeface="Calibri (MS) Bold Italics"/>
            </a:endParaRPr>
          </a:p>
          <a:p>
            <a:pPr algn="ctr">
              <a:lnSpc>
                <a:spcPts val="2100"/>
              </a:lnSpc>
              <a:spcBef>
                <a:spcPct val="0"/>
              </a:spcBef>
            </a:pPr>
            <a:r>
              <a:rPr lang="en-US" sz="1500" b="1">
                <a:solidFill>
                  <a:srgbClr val="000000"/>
                </a:solidFill>
                <a:latin typeface="Calibri (MS) Bold"/>
                <a:ea typeface="Calibri (MS) Bold"/>
                <a:cs typeface="Calibri (MS) Bold"/>
                <a:sym typeface="Calibri (MS) Bold"/>
              </a:rPr>
              <a:t>Rotations: </a:t>
            </a:r>
          </a:p>
          <a:p>
            <a:pPr algn="ctr">
              <a:lnSpc>
                <a:spcPts val="2100"/>
              </a:lnSpc>
              <a:spcBef>
                <a:spcPct val="0"/>
              </a:spcBef>
            </a:pPr>
            <a:r>
              <a:rPr lang="en-US" sz="1500">
                <a:solidFill>
                  <a:srgbClr val="000000"/>
                </a:solidFill>
                <a:latin typeface="Calibri (MS)"/>
                <a:ea typeface="Calibri (MS)"/>
                <a:cs typeface="Calibri (MS)"/>
                <a:sym typeface="Calibri (MS)"/>
              </a:rPr>
              <a:t>New York University </a:t>
            </a:r>
          </a:p>
          <a:p>
            <a:pPr algn="ctr">
              <a:lnSpc>
                <a:spcPts val="2100"/>
              </a:lnSpc>
              <a:spcBef>
                <a:spcPct val="0"/>
              </a:spcBef>
            </a:pPr>
            <a:r>
              <a:rPr lang="en-US" sz="1500">
                <a:solidFill>
                  <a:srgbClr val="000000"/>
                </a:solidFill>
                <a:latin typeface="Calibri (MS)"/>
                <a:ea typeface="Calibri (MS)"/>
                <a:cs typeface="Calibri (MS)"/>
                <a:sym typeface="Calibri (MS)"/>
              </a:rPr>
              <a:t>Lusaka, Zambia</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1D7B7FE4-1372-ED02-33F9-45AAF04BAB00}"/>
              </a:ext>
            </a:extLst>
          </p:cNvPr>
          <p:cNvSpPr/>
          <p:nvPr/>
        </p:nvSpPr>
        <p:spPr>
          <a:xfrm>
            <a:off x="3830604" y="2686849"/>
            <a:ext cx="942564" cy="769584"/>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 name="Group 2"/>
          <p:cNvGrpSpPr/>
          <p:nvPr/>
        </p:nvGrpSpPr>
        <p:grpSpPr>
          <a:xfrm>
            <a:off x="0" y="1062737"/>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5" name="TextBox 5"/>
          <p:cNvSpPr txBox="1"/>
          <p:nvPr/>
        </p:nvSpPr>
        <p:spPr>
          <a:xfrm>
            <a:off x="701079" y="1541970"/>
            <a:ext cx="8101584" cy="654025"/>
          </a:xfrm>
          <a:prstGeom prst="rect">
            <a:avLst/>
          </a:prstGeom>
        </p:spPr>
        <p:txBody>
          <a:bodyPr wrap="square" lIns="0" tIns="0" rIns="0" bIns="0" rtlCol="0" anchor="t">
            <a:spAutoFit/>
          </a:bodyPr>
          <a:lstStyle/>
          <a:p>
            <a:pPr algn="ctr">
              <a:lnSpc>
                <a:spcPts val="5101"/>
              </a:lnSpc>
            </a:pPr>
            <a:r>
              <a:rPr lang="en-US" sz="5426" b="1">
                <a:solidFill>
                  <a:srgbClr val="D02131"/>
                </a:solidFill>
                <a:latin typeface="Calibri (MS) Bold"/>
                <a:ea typeface="Calibri (MS) Bold"/>
                <a:cs typeface="Calibri (MS) Bold"/>
                <a:sym typeface="Calibri (MS) Bold"/>
              </a:rPr>
              <a:t>Things to think about…</a:t>
            </a:r>
          </a:p>
        </p:txBody>
      </p:sp>
      <p:graphicFrame>
        <p:nvGraphicFramePr>
          <p:cNvPr id="6" name="Diagram 5">
            <a:extLst>
              <a:ext uri="{FF2B5EF4-FFF2-40B4-BE49-F238E27FC236}">
                <a16:creationId xmlns:a16="http://schemas.microsoft.com/office/drawing/2014/main" id="{0ED042C3-CE9B-6D23-3DF7-137606E3A450}"/>
              </a:ext>
            </a:extLst>
          </p:cNvPr>
          <p:cNvGraphicFramePr/>
          <p:nvPr>
            <p:extLst>
              <p:ext uri="{D42A27DB-BD31-4B8C-83A1-F6EECF244321}">
                <p14:modId xmlns:p14="http://schemas.microsoft.com/office/powerpoint/2010/main" val="1755587916"/>
              </p:ext>
            </p:extLst>
          </p:nvPr>
        </p:nvGraphicFramePr>
        <p:xfrm>
          <a:off x="1414272" y="2195995"/>
          <a:ext cx="6577584" cy="4378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7000"/>
            </a:blip>
            <a:stretch>
              <a:fillRect t="-38888" b="-38888"/>
            </a:stretch>
          </a:blipFill>
        </p:spPr>
        <p:txBody>
          <a:bodyPr/>
          <a:lstStyle/>
          <a:p>
            <a:endParaRPr lang="en-US" sz="900"/>
          </a:p>
        </p:txBody>
      </p:sp>
      <p:sp>
        <p:nvSpPr>
          <p:cNvPr id="3" name="TextBox 3"/>
          <p:cNvSpPr txBox="1"/>
          <p:nvPr/>
        </p:nvSpPr>
        <p:spPr>
          <a:xfrm>
            <a:off x="1481277" y="2126103"/>
            <a:ext cx="6308708" cy="2026196"/>
          </a:xfrm>
          <a:prstGeom prst="rect">
            <a:avLst/>
          </a:prstGeom>
        </p:spPr>
        <p:txBody>
          <a:bodyPr lIns="0" tIns="0" rIns="0" bIns="0" rtlCol="0" anchor="t">
            <a:spAutoFit/>
          </a:bodyPr>
          <a:lstStyle/>
          <a:p>
            <a:pPr>
              <a:lnSpc>
                <a:spcPts val="7933"/>
              </a:lnSpc>
            </a:pPr>
            <a:r>
              <a:rPr lang="en-US" sz="7213" b="1">
                <a:solidFill>
                  <a:srgbClr val="D02131"/>
                </a:solidFill>
                <a:latin typeface="Calibri (MS) Bold"/>
                <a:ea typeface="Calibri (MS) Bold"/>
                <a:cs typeface="Calibri (MS) Bold"/>
                <a:sym typeface="Calibri (MS) Bold"/>
              </a:rPr>
              <a:t>GENERAL</a:t>
            </a:r>
          </a:p>
          <a:p>
            <a:pPr>
              <a:lnSpc>
                <a:spcPts val="7933"/>
              </a:lnSpc>
            </a:pPr>
            <a:r>
              <a:rPr lang="en-US" sz="7213" b="1">
                <a:solidFill>
                  <a:srgbClr val="D02131"/>
                </a:solidFill>
                <a:latin typeface="Calibri (MS) Bold"/>
                <a:ea typeface="Calibri (MS) Bold"/>
                <a:cs typeface="Calibri (MS) Bold"/>
                <a:sym typeface="Calibri (MS) Bold"/>
              </a:rPr>
              <a:t>QUESTIONS? </a:t>
            </a:r>
          </a:p>
        </p:txBody>
      </p:sp>
      <p:grpSp>
        <p:nvGrpSpPr>
          <p:cNvPr id="4" name="Group 4"/>
          <p:cNvGrpSpPr/>
          <p:nvPr/>
        </p:nvGrpSpPr>
        <p:grpSpPr>
          <a:xfrm rot="5400000">
            <a:off x="-3830114" y="2908633"/>
            <a:ext cx="9503742" cy="558638"/>
            <a:chOff x="0" y="0"/>
            <a:chExt cx="5006086" cy="294262"/>
          </a:xfrm>
        </p:grpSpPr>
        <p:sp>
          <p:nvSpPr>
            <p:cNvPr id="5" name="Freeform 5"/>
            <p:cNvSpPr/>
            <p:nvPr/>
          </p:nvSpPr>
          <p:spPr>
            <a:xfrm>
              <a:off x="0" y="0"/>
              <a:ext cx="5006086" cy="294262"/>
            </a:xfrm>
            <a:custGeom>
              <a:avLst/>
              <a:gdLst/>
              <a:ahLst/>
              <a:cxnLst/>
              <a:rect l="l" t="t" r="r" b="b"/>
              <a:pathLst>
                <a:path w="5006086" h="294262">
                  <a:moveTo>
                    <a:pt x="0" y="0"/>
                  </a:moveTo>
                  <a:lnTo>
                    <a:pt x="5006086" y="0"/>
                  </a:lnTo>
                  <a:lnTo>
                    <a:pt x="5006086" y="294262"/>
                  </a:lnTo>
                  <a:lnTo>
                    <a:pt x="0" y="294262"/>
                  </a:lnTo>
                  <a:close/>
                </a:path>
              </a:pathLst>
            </a:custGeom>
            <a:solidFill>
              <a:srgbClr val="F9B314"/>
            </a:solidFill>
          </p:spPr>
          <p:txBody>
            <a:bodyPr/>
            <a:lstStyle/>
            <a:p>
              <a:endParaRPr lang="en-US" sz="900"/>
            </a:p>
          </p:txBody>
        </p:sp>
        <p:sp>
          <p:nvSpPr>
            <p:cNvPr id="6" name="TextBox 6"/>
            <p:cNvSpPr txBox="1"/>
            <p:nvPr/>
          </p:nvSpPr>
          <p:spPr>
            <a:xfrm>
              <a:off x="0" y="-76200"/>
              <a:ext cx="5006086" cy="370462"/>
            </a:xfrm>
            <a:prstGeom prst="rect">
              <a:avLst/>
            </a:prstGeom>
          </p:spPr>
          <p:txBody>
            <a:bodyPr lIns="25400" tIns="25400" rIns="25400" bIns="25400" rtlCol="0" anchor="ctr"/>
            <a:lstStyle/>
            <a:p>
              <a:pPr algn="ctr">
                <a:lnSpc>
                  <a:spcPts val="1330"/>
                </a:lnSpc>
                <a:spcBef>
                  <a:spcPct val="0"/>
                </a:spcBef>
              </a:pPr>
              <a:endParaRPr sz="900"/>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6DE8-9455-DF67-1806-FF42118C6381}"/>
              </a:ext>
            </a:extLst>
          </p:cNvPr>
          <p:cNvSpPr>
            <a:spLocks noGrp="1"/>
          </p:cNvSpPr>
          <p:nvPr>
            <p:ph type="title"/>
          </p:nvPr>
        </p:nvSpPr>
        <p:spPr/>
        <p:txBody>
          <a:bodyPr/>
          <a:lstStyle/>
          <a:p>
            <a:r>
              <a:rPr lang="en-US"/>
              <a:t>I have not chosen a specialty yet …? </a:t>
            </a:r>
          </a:p>
        </p:txBody>
      </p:sp>
      <p:sp>
        <p:nvSpPr>
          <p:cNvPr id="3" name="Content Placeholder 2">
            <a:extLst>
              <a:ext uri="{FF2B5EF4-FFF2-40B4-BE49-F238E27FC236}">
                <a16:creationId xmlns:a16="http://schemas.microsoft.com/office/drawing/2014/main" id="{582D32C2-0AEE-5E9A-9397-3F94BB60F40B}"/>
              </a:ext>
            </a:extLst>
          </p:cNvPr>
          <p:cNvSpPr>
            <a:spLocks noGrp="1"/>
          </p:cNvSpPr>
          <p:nvPr>
            <p:ph idx="1"/>
          </p:nvPr>
        </p:nvSpPr>
        <p:spPr>
          <a:xfrm>
            <a:off x="628650" y="1825625"/>
            <a:ext cx="7886700" cy="4038727"/>
          </a:xfrm>
        </p:spPr>
        <p:txBody>
          <a:bodyPr>
            <a:normAutofit/>
          </a:bodyPr>
          <a:lstStyle/>
          <a:p>
            <a:r>
              <a:rPr lang="en-US"/>
              <a:t>Clinical experiences (i.e., Clerkships) is an important deciding factor </a:t>
            </a:r>
          </a:p>
          <a:p>
            <a:r>
              <a:rPr lang="en-US"/>
              <a:t>You are only halfway through your clerkships! </a:t>
            </a:r>
          </a:p>
          <a:p>
            <a:r>
              <a:rPr lang="en-US"/>
              <a:t>Use your remaining clerkships to help identify fit </a:t>
            </a:r>
          </a:p>
          <a:p>
            <a:r>
              <a:rPr lang="en-US"/>
              <a:t>Talk to mentors, advisors, role models</a:t>
            </a:r>
          </a:p>
          <a:p>
            <a:r>
              <a:rPr lang="en-US"/>
              <a:t>Use tools by </a:t>
            </a:r>
            <a:r>
              <a:rPr lang="en-US" err="1"/>
              <a:t>CiM</a:t>
            </a:r>
            <a:r>
              <a:rPr lang="en-US"/>
              <a:t> </a:t>
            </a:r>
          </a:p>
          <a:p>
            <a:pPr lvl="1"/>
            <a:r>
              <a:rPr lang="en-US" u="sng">
                <a:hlinkClick r:id="rId2"/>
              </a:rPr>
              <a:t>Medical Specialty Preference Inventory (MSPI)</a:t>
            </a:r>
            <a:endParaRPr lang="en-US"/>
          </a:p>
          <a:p>
            <a:pPr lvl="1"/>
            <a:r>
              <a:rPr lang="en-US" u="sng">
                <a:hlinkClick r:id="rId3"/>
              </a:rPr>
              <a:t>Physician Values in Practice Scale (PVIPS)</a:t>
            </a:r>
            <a:endParaRPr lang="en-US"/>
          </a:p>
          <a:p>
            <a:pPr lvl="1"/>
            <a:r>
              <a:rPr lang="en-US" u="sng">
                <a:hlinkClick r:id="rId4"/>
              </a:rPr>
              <a:t>Physician Skills Inventory (PSI)</a:t>
            </a:r>
            <a:endParaRPr lang="en-US" u="sng"/>
          </a:p>
          <a:p>
            <a:pPr lvl="1"/>
            <a:r>
              <a:rPr lang="en-US" u="sng" err="1">
                <a:hlinkClick r:id="rId5"/>
              </a:rPr>
              <a:t>CiM</a:t>
            </a:r>
            <a:r>
              <a:rPr lang="en-US" u="sng">
                <a:hlinkClick r:id="rId5"/>
              </a:rPr>
              <a:t> | How to get Unstuck</a:t>
            </a:r>
            <a:endParaRPr lang="en-US"/>
          </a:p>
          <a:p>
            <a:pPr lvl="1"/>
            <a:r>
              <a:rPr lang="en-US" u="sng">
                <a:hlinkClick r:id="rId6"/>
              </a:rPr>
              <a:t>Specialty Indecision Scale</a:t>
            </a:r>
            <a:endParaRPr lang="en-US"/>
          </a:p>
          <a:p>
            <a:pPr lvl="0"/>
            <a:endParaRPr lang="en-US"/>
          </a:p>
          <a:p>
            <a:endParaRPr lang="en-US"/>
          </a:p>
        </p:txBody>
      </p:sp>
    </p:spTree>
    <p:extLst>
      <p:ext uri="{BB962C8B-B14F-4D97-AF65-F5344CB8AC3E}">
        <p14:creationId xmlns:p14="http://schemas.microsoft.com/office/powerpoint/2010/main" val="74668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34CC-7D99-1955-A059-92219B05F460}"/>
              </a:ext>
            </a:extLst>
          </p:cNvPr>
          <p:cNvSpPr>
            <a:spLocks noGrp="1"/>
          </p:cNvSpPr>
          <p:nvPr>
            <p:ph type="ctrTitle"/>
          </p:nvPr>
        </p:nvSpPr>
        <p:spPr>
          <a:xfrm>
            <a:off x="1243584" y="-843597"/>
            <a:ext cx="6858000" cy="2387600"/>
          </a:xfrm>
        </p:spPr>
        <p:txBody>
          <a:bodyPr/>
          <a:lstStyle/>
          <a:p>
            <a:r>
              <a:rPr lang="en-US"/>
              <a:t>What is ACP Scheduling?</a:t>
            </a:r>
          </a:p>
        </p:txBody>
      </p:sp>
      <p:sp>
        <p:nvSpPr>
          <p:cNvPr id="3" name="Subtitle 2">
            <a:extLst>
              <a:ext uri="{FF2B5EF4-FFF2-40B4-BE49-F238E27FC236}">
                <a16:creationId xmlns:a16="http://schemas.microsoft.com/office/drawing/2014/main" id="{DB575CD0-CFC2-6099-37AC-268A4F019FAA}"/>
              </a:ext>
            </a:extLst>
          </p:cNvPr>
          <p:cNvSpPr>
            <a:spLocks noGrp="1"/>
          </p:cNvSpPr>
          <p:nvPr>
            <p:ph type="subTitle" idx="1"/>
          </p:nvPr>
        </p:nvSpPr>
        <p:spPr>
          <a:xfrm>
            <a:off x="980694" y="1929384"/>
            <a:ext cx="7724394" cy="3922777"/>
          </a:xfrm>
        </p:spPr>
        <p:txBody>
          <a:bodyPr>
            <a:normAutofit fontScale="92500" lnSpcReduction="20000"/>
          </a:bodyPr>
          <a:lstStyle/>
          <a:p>
            <a:pPr marL="342900" indent="-342900" algn="l">
              <a:buFont typeface="Arial" panose="020B0604020202020204" pitchFamily="34" charset="0"/>
              <a:buChar char="•"/>
            </a:pPr>
            <a:r>
              <a:rPr lang="en-US" sz="2200"/>
              <a:t>Begins after completion of the Clerkship Phase and includes clinical rotations beyond core clerkships</a:t>
            </a:r>
          </a:p>
          <a:p>
            <a:pPr marL="342900" indent="-342900" algn="l">
              <a:buFont typeface="Arial" panose="020B0604020202020204" pitchFamily="34" charset="0"/>
              <a:buChar char="•"/>
            </a:pPr>
            <a:endParaRPr lang="en-US" sz="2200"/>
          </a:p>
          <a:p>
            <a:pPr marL="342900" indent="-342900" algn="l">
              <a:buFont typeface="Arial" panose="020B0604020202020204" pitchFamily="34" charset="0"/>
              <a:buChar char="•"/>
            </a:pPr>
            <a:r>
              <a:rPr lang="en-US" sz="2200"/>
              <a:t>Individualized, personal schedules to meet personal and professional goals within the framework of graduation requirements  </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sz="2200"/>
              <a:t>Flexible options within framework of graduation requirements</a:t>
            </a:r>
          </a:p>
          <a:p>
            <a:pPr algn="l"/>
            <a:endParaRPr lang="en-US" sz="2200"/>
          </a:p>
          <a:p>
            <a:pPr marL="285750" indent="-285750" algn="l">
              <a:buFont typeface="Arial" panose="020B0604020202020204" pitchFamily="34" charset="0"/>
              <a:buChar char="•"/>
            </a:pPr>
            <a:r>
              <a:rPr lang="en-US" sz="2200"/>
              <a:t>You may consider courses that will </a:t>
            </a:r>
          </a:p>
          <a:p>
            <a:pPr marL="628650" lvl="1" indent="-285750" algn="l">
              <a:buFont typeface="Arial" panose="020B0604020202020204" pitchFamily="34" charset="0"/>
              <a:buChar char="•"/>
            </a:pPr>
            <a:r>
              <a:rPr lang="en-US" sz="1700"/>
              <a:t>Help you explore or confirm a specialty of interest </a:t>
            </a:r>
          </a:p>
          <a:p>
            <a:pPr marL="628650" lvl="1" indent="-285750" algn="l">
              <a:buFont typeface="Arial" panose="020B0604020202020204" pitchFamily="34" charset="0"/>
              <a:buChar char="•"/>
            </a:pPr>
            <a:r>
              <a:rPr lang="en-US" sz="1700"/>
              <a:t>Fulfill a personal interest </a:t>
            </a:r>
          </a:p>
          <a:p>
            <a:pPr marL="628650" lvl="1" indent="-285750" algn="l">
              <a:buFont typeface="Arial" panose="020B0604020202020204" pitchFamily="34" charset="0"/>
              <a:buChar char="•"/>
            </a:pPr>
            <a:r>
              <a:rPr lang="en-US" sz="1700"/>
              <a:t>Be useful in preparation for internship </a:t>
            </a:r>
          </a:p>
          <a:p>
            <a:pPr marL="628650" lvl="1" indent="-285750" algn="l">
              <a:buFont typeface="Arial" panose="020B0604020202020204" pitchFamily="34" charset="0"/>
              <a:buChar char="•"/>
            </a:pPr>
            <a:r>
              <a:rPr lang="en-US" sz="1700"/>
              <a:t>Be useful in preparation for specialty-based courses (e.g. pre-</a:t>
            </a:r>
            <a:r>
              <a:rPr lang="en-US" sz="1700" err="1"/>
              <a:t>reqs</a:t>
            </a:r>
            <a:r>
              <a:rPr lang="en-US" sz="1700"/>
              <a:t>) </a:t>
            </a:r>
          </a:p>
          <a:p>
            <a:pPr marL="628650" lvl="1" indent="-285750" algn="l">
              <a:buFont typeface="Arial" panose="020B0604020202020204" pitchFamily="34" charset="0"/>
              <a:buChar char="•"/>
            </a:pPr>
            <a:r>
              <a:rPr lang="en-US" sz="1700"/>
              <a:t>Achieve other professional goals, e.g., Research </a:t>
            </a:r>
          </a:p>
          <a:p>
            <a:pPr algn="l"/>
            <a:endParaRPr lang="en-US"/>
          </a:p>
        </p:txBody>
      </p:sp>
    </p:spTree>
    <p:extLst>
      <p:ext uri="{BB962C8B-B14F-4D97-AF65-F5344CB8AC3E}">
        <p14:creationId xmlns:p14="http://schemas.microsoft.com/office/powerpoint/2010/main" val="2097474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A0BF1-59A0-342F-3C07-94A0A771A996}"/>
              </a:ext>
            </a:extLst>
          </p:cNvPr>
          <p:cNvSpPr>
            <a:spLocks noGrp="1"/>
          </p:cNvSpPr>
          <p:nvPr>
            <p:ph type="ctrTitle"/>
          </p:nvPr>
        </p:nvSpPr>
        <p:spPr>
          <a:xfrm>
            <a:off x="507492" y="795528"/>
            <a:ext cx="8421624" cy="748475"/>
          </a:xfrm>
        </p:spPr>
        <p:txBody>
          <a:bodyPr>
            <a:normAutofit fontScale="90000"/>
          </a:bodyPr>
          <a:lstStyle/>
          <a:p>
            <a:r>
              <a:rPr lang="en-US"/>
              <a:t>Components of the ACP: </a:t>
            </a:r>
            <a:br>
              <a:rPr lang="en-US"/>
            </a:br>
            <a:r>
              <a:rPr lang="en-US"/>
              <a:t>Complete Graduation Requirements!</a:t>
            </a:r>
          </a:p>
        </p:txBody>
      </p:sp>
      <p:sp>
        <p:nvSpPr>
          <p:cNvPr id="3" name="Subtitle 2">
            <a:extLst>
              <a:ext uri="{FF2B5EF4-FFF2-40B4-BE49-F238E27FC236}">
                <a16:creationId xmlns:a16="http://schemas.microsoft.com/office/drawing/2014/main" id="{02ADF874-E3E0-9B50-3839-8841D6B1242C}"/>
              </a:ext>
            </a:extLst>
          </p:cNvPr>
          <p:cNvSpPr>
            <a:spLocks noGrp="1"/>
          </p:cNvSpPr>
          <p:nvPr>
            <p:ph type="subTitle" idx="1"/>
          </p:nvPr>
        </p:nvSpPr>
        <p:spPr>
          <a:xfrm>
            <a:off x="1143000" y="1828101"/>
            <a:ext cx="6858000" cy="4234371"/>
          </a:xfrm>
        </p:spPr>
        <p:txBody>
          <a:bodyPr vert="horz" lIns="91440" tIns="45720" rIns="91440" bIns="45720" rtlCol="0" anchor="t">
            <a:normAutofit/>
          </a:bodyPr>
          <a:lstStyle/>
          <a:p>
            <a:r>
              <a:rPr lang="en-US" b="1">
                <a:solidFill>
                  <a:srgbClr val="0070C0"/>
                </a:solidFill>
                <a:hlinkClick r:id="rId2"/>
              </a:rPr>
              <a:t>CO2027 Graduation Requirements</a:t>
            </a:r>
            <a:r>
              <a:rPr lang="en-US" b="1">
                <a:solidFill>
                  <a:srgbClr val="0070C0"/>
                </a:solidFill>
              </a:rPr>
              <a:t> </a:t>
            </a:r>
          </a:p>
          <a:p>
            <a:pPr lvl="1" algn="l"/>
            <a:endParaRPr lang="en-US"/>
          </a:p>
          <a:p>
            <a:pPr marL="285750" indent="-285750" algn="l">
              <a:buFont typeface="Arial" panose="020B0604020202020204" pitchFamily="34" charset="0"/>
              <a:buChar char="•"/>
            </a:pPr>
            <a:r>
              <a:rPr lang="en-US"/>
              <a:t>2 Sub-Internships (sub-I)</a:t>
            </a:r>
          </a:p>
          <a:p>
            <a:pPr marL="285750" indent="-285750" algn="l">
              <a:buFont typeface="Arial" panose="020B0604020202020204" pitchFamily="34" charset="0"/>
              <a:buChar char="•"/>
            </a:pPr>
            <a:r>
              <a:rPr lang="en-US"/>
              <a:t>6 Electives </a:t>
            </a:r>
          </a:p>
          <a:p>
            <a:pPr marL="285750" indent="-285750" algn="l">
              <a:buFont typeface="Arial" panose="020B0604020202020204" pitchFamily="34" charset="0"/>
              <a:buChar char="•"/>
            </a:pPr>
            <a:r>
              <a:rPr lang="en-US"/>
              <a:t>1 Transition to Residency (TTR)</a:t>
            </a:r>
          </a:p>
          <a:p>
            <a:pPr marL="285750" indent="-285750" algn="l">
              <a:buFont typeface="Arial" panose="020B0604020202020204" pitchFamily="34" charset="0"/>
              <a:buChar char="•"/>
            </a:pPr>
            <a:r>
              <a:rPr lang="en-US"/>
              <a:t>Ambulatory Requirement </a:t>
            </a:r>
          </a:p>
          <a:p>
            <a:pPr marL="285750" indent="-285750" algn="l">
              <a:buFont typeface="Arial" panose="020B0604020202020204" pitchFamily="34" charset="0"/>
              <a:buChar char="•"/>
            </a:pPr>
            <a:r>
              <a:rPr lang="en-US"/>
              <a:t>Holistic Care of the Patient </a:t>
            </a:r>
          </a:p>
          <a:p>
            <a:pPr marL="285750" indent="-285750" algn="l">
              <a:buFont typeface="Arial" panose="020B0604020202020204" pitchFamily="34" charset="0"/>
              <a:buChar char="•"/>
            </a:pPr>
            <a:r>
              <a:rPr lang="en-US"/>
              <a:t>Additional Graduation Requirements </a:t>
            </a:r>
            <a:r>
              <a:rPr lang="en-US">
                <a:sym typeface="Wingdings" panose="05000000000000000000" pitchFamily="2" charset="2"/>
              </a:rPr>
              <a:t> (OSCE, FRCT, USMLE Step 2, Exit Interview with Financial Aid)</a:t>
            </a:r>
          </a:p>
          <a:p>
            <a:pPr marL="285750" indent="-285750" algn="l">
              <a:buFont typeface="Arial" panose="020B0604020202020204" pitchFamily="34" charset="0"/>
              <a:buChar char="•"/>
            </a:pPr>
            <a:r>
              <a:rPr lang="en-US">
                <a:ea typeface="Calibri" panose="020F0502020204030204"/>
                <a:cs typeface="Calibri" panose="020F0502020204030204"/>
              </a:rPr>
              <a:t>Clinical Rotation in Semester of Graduation</a:t>
            </a:r>
          </a:p>
          <a:p>
            <a:pPr marL="285750" indent="-285750" algn="l">
              <a:buFont typeface="Arial" panose="020B0604020202020204" pitchFamily="34" charset="0"/>
              <a:buChar char="•"/>
            </a:pPr>
            <a:r>
              <a:rPr lang="en-US">
                <a:sym typeface="Wingdings" panose="05000000000000000000" pitchFamily="2" charset="2"/>
              </a:rPr>
              <a:t>Must all be completed ONE week prior to graduation</a:t>
            </a:r>
            <a:endParaRPr lang="en-US">
              <a:ea typeface="Calibri"/>
              <a:cs typeface="Calibri"/>
            </a:endParaRPr>
          </a:p>
          <a:p>
            <a:pPr marL="285750" indent="-285750" algn="l">
              <a:buFont typeface="Arial" panose="020B0604020202020204" pitchFamily="34" charset="0"/>
              <a:buChar char="•"/>
            </a:pPr>
            <a:endParaRPr lang="en-US"/>
          </a:p>
        </p:txBody>
      </p:sp>
    </p:spTree>
    <p:extLst>
      <p:ext uri="{BB962C8B-B14F-4D97-AF65-F5344CB8AC3E}">
        <p14:creationId xmlns:p14="http://schemas.microsoft.com/office/powerpoint/2010/main" val="2749147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4896D-3125-04A0-00B9-B8180AE7DB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F6F380-2E6C-5E0C-3B65-72EFD067AF17}"/>
              </a:ext>
            </a:extLst>
          </p:cNvPr>
          <p:cNvSpPr>
            <a:spLocks noGrp="1"/>
          </p:cNvSpPr>
          <p:nvPr>
            <p:ph type="ctrTitle"/>
          </p:nvPr>
        </p:nvSpPr>
        <p:spPr>
          <a:xfrm>
            <a:off x="1143000" y="878489"/>
            <a:ext cx="6858000" cy="748475"/>
          </a:xfrm>
        </p:spPr>
        <p:txBody>
          <a:bodyPr>
            <a:normAutofit fontScale="90000"/>
          </a:bodyPr>
          <a:lstStyle/>
          <a:p>
            <a:r>
              <a:rPr lang="en-US"/>
              <a:t>Components of the ACP:</a:t>
            </a:r>
            <a:br>
              <a:rPr lang="en-US"/>
            </a:br>
            <a:r>
              <a:rPr lang="en-US"/>
              <a:t>Sub-Internships and Electives</a:t>
            </a:r>
          </a:p>
        </p:txBody>
      </p:sp>
      <p:sp>
        <p:nvSpPr>
          <p:cNvPr id="3" name="Subtitle 2">
            <a:extLst>
              <a:ext uri="{FF2B5EF4-FFF2-40B4-BE49-F238E27FC236}">
                <a16:creationId xmlns:a16="http://schemas.microsoft.com/office/drawing/2014/main" id="{439CB128-3645-AD61-0EDF-4FF55F271D63}"/>
              </a:ext>
            </a:extLst>
          </p:cNvPr>
          <p:cNvSpPr>
            <a:spLocks noGrp="1"/>
          </p:cNvSpPr>
          <p:nvPr>
            <p:ph type="subTitle" idx="1"/>
          </p:nvPr>
        </p:nvSpPr>
        <p:spPr>
          <a:xfrm>
            <a:off x="1042416" y="1846389"/>
            <a:ext cx="7086600" cy="5084763"/>
          </a:xfrm>
        </p:spPr>
        <p:txBody>
          <a:bodyPr>
            <a:normAutofit/>
          </a:bodyPr>
          <a:lstStyle/>
          <a:p>
            <a:pPr marL="285750" indent="-285750" algn="l">
              <a:buFont typeface="Arial" panose="020B0604020202020204" pitchFamily="34" charset="0"/>
              <a:buChar char="•"/>
            </a:pPr>
            <a:r>
              <a:rPr lang="en-US" sz="1600" b="1"/>
              <a:t>2 Sub-Internships </a:t>
            </a:r>
          </a:p>
          <a:p>
            <a:pPr marL="628650" lvl="1" indent="-285750" algn="l">
              <a:buFont typeface="Arial" panose="020B0604020202020204" pitchFamily="34" charset="0"/>
              <a:buChar char="•"/>
            </a:pPr>
            <a:r>
              <a:rPr lang="en-US" sz="1600"/>
              <a:t>4-week clinical rotations with direct patient care at an intern level demonstrating independent thinking and clinical decision making </a:t>
            </a:r>
          </a:p>
          <a:p>
            <a:pPr marL="628650" lvl="1" indent="-285750" algn="l">
              <a:buFont typeface="Arial" panose="020B0604020202020204" pitchFamily="34" charset="0"/>
              <a:buChar char="•"/>
            </a:pPr>
            <a:r>
              <a:rPr lang="en-US" sz="1600"/>
              <a:t>Must be completed “on campus” – i.e. in our catalog </a:t>
            </a:r>
          </a:p>
          <a:p>
            <a:pPr marL="628650" lvl="1" indent="-285750" algn="l">
              <a:buFont typeface="Arial" panose="020B0604020202020204" pitchFamily="34" charset="0"/>
              <a:buChar char="•"/>
            </a:pPr>
            <a:r>
              <a:rPr lang="en-US" sz="1600"/>
              <a:t>High level of responsibility, absences should be minimized </a:t>
            </a:r>
          </a:p>
          <a:p>
            <a:pPr marL="628650" lvl="1" indent="-285750" algn="l">
              <a:buFont typeface="Arial" panose="020B0604020202020204" pitchFamily="34" charset="0"/>
              <a:buChar char="•"/>
            </a:pPr>
            <a:endParaRPr lang="en-US" sz="1600"/>
          </a:p>
          <a:p>
            <a:pPr marL="285750" indent="-285750" algn="l">
              <a:buFont typeface="Arial" panose="020B0604020202020204" pitchFamily="34" charset="0"/>
              <a:buChar char="•"/>
            </a:pPr>
            <a:r>
              <a:rPr lang="en-US" sz="1600" b="1"/>
              <a:t>6 Electives </a:t>
            </a:r>
          </a:p>
          <a:p>
            <a:pPr marL="628650" lvl="1" indent="-285750" algn="l">
              <a:buFont typeface="Arial" panose="020B0604020202020204" pitchFamily="34" charset="0"/>
              <a:buChar char="•"/>
            </a:pPr>
            <a:r>
              <a:rPr lang="en-US" sz="1600"/>
              <a:t>4-week clinical rotations allowing students to add personalization as well as breadth and depth to their curriculum - </a:t>
            </a:r>
            <a:r>
              <a:rPr lang="en-US" sz="1600" i="1"/>
              <a:t>Many different elective choices! </a:t>
            </a:r>
          </a:p>
          <a:p>
            <a:pPr marL="628650" lvl="1" indent="-285750" algn="l">
              <a:buFont typeface="Arial" panose="020B0604020202020204" pitchFamily="34" charset="0"/>
              <a:buChar char="•"/>
            </a:pPr>
            <a:r>
              <a:rPr lang="en-US" sz="1600"/>
              <a:t>Up to (and no more than) TWO Pre-Clerkship Electives may count </a:t>
            </a:r>
          </a:p>
          <a:p>
            <a:pPr marL="971550" lvl="2" indent="-285750" algn="l">
              <a:buFont typeface="Arial" panose="020B0604020202020204" pitchFamily="34" charset="0"/>
              <a:buChar char="•"/>
            </a:pPr>
            <a:r>
              <a:rPr lang="en-US" sz="1600"/>
              <a:t>Pre-clerkship electives are “on campus” </a:t>
            </a:r>
          </a:p>
          <a:p>
            <a:pPr marL="628650" lvl="1" indent="-285750" algn="l">
              <a:buFont typeface="Arial" panose="020B0604020202020204" pitchFamily="34" charset="0"/>
              <a:buChar char="•"/>
            </a:pPr>
            <a:r>
              <a:rPr lang="en-US" sz="1750"/>
              <a:t>No more than THREE extramural electives (i.e. clinical rotations not in our course catalog/away rotations) may be counted toward the total elective count for graduation</a:t>
            </a:r>
          </a:p>
          <a:p>
            <a:pPr marL="628650" lvl="1" indent="-285750" algn="l">
              <a:buFont typeface="Arial" panose="020B0604020202020204" pitchFamily="34" charset="0"/>
              <a:buChar char="•"/>
            </a:pPr>
            <a:endParaRPr lang="en-US"/>
          </a:p>
        </p:txBody>
      </p:sp>
    </p:spTree>
    <p:extLst>
      <p:ext uri="{BB962C8B-B14F-4D97-AF65-F5344CB8AC3E}">
        <p14:creationId xmlns:p14="http://schemas.microsoft.com/office/powerpoint/2010/main" val="3938128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2F427-29D4-F91F-1549-DF3007262B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9401BC-7B17-ECE0-1546-AB823A04AC3F}"/>
              </a:ext>
            </a:extLst>
          </p:cNvPr>
          <p:cNvSpPr>
            <a:spLocks noGrp="1"/>
          </p:cNvSpPr>
          <p:nvPr>
            <p:ph type="ctrTitle"/>
          </p:nvPr>
        </p:nvSpPr>
        <p:spPr>
          <a:xfrm>
            <a:off x="1298448" y="869345"/>
            <a:ext cx="6858000" cy="748475"/>
          </a:xfrm>
        </p:spPr>
        <p:txBody>
          <a:bodyPr>
            <a:normAutofit fontScale="90000"/>
          </a:bodyPr>
          <a:lstStyle/>
          <a:p>
            <a:r>
              <a:rPr lang="en-US"/>
              <a:t>Components of the ACP: </a:t>
            </a:r>
            <a:br>
              <a:rPr lang="en-US"/>
            </a:br>
            <a:r>
              <a:rPr lang="en-US"/>
              <a:t>Transition to Residency (TTR)</a:t>
            </a:r>
          </a:p>
        </p:txBody>
      </p:sp>
      <p:sp>
        <p:nvSpPr>
          <p:cNvPr id="3" name="Subtitle 2">
            <a:extLst>
              <a:ext uri="{FF2B5EF4-FFF2-40B4-BE49-F238E27FC236}">
                <a16:creationId xmlns:a16="http://schemas.microsoft.com/office/drawing/2014/main" id="{7A3F623A-7F83-FAA8-37B1-E4E01EF0BDE5}"/>
              </a:ext>
            </a:extLst>
          </p:cNvPr>
          <p:cNvSpPr>
            <a:spLocks noGrp="1"/>
          </p:cNvSpPr>
          <p:nvPr>
            <p:ph type="subTitle" idx="1"/>
          </p:nvPr>
        </p:nvSpPr>
        <p:spPr>
          <a:xfrm>
            <a:off x="1216152" y="1928685"/>
            <a:ext cx="6858000" cy="5084763"/>
          </a:xfrm>
        </p:spPr>
        <p:txBody>
          <a:bodyPr>
            <a:normAutofit/>
          </a:bodyPr>
          <a:lstStyle/>
          <a:p>
            <a:pPr marL="285750" indent="-285750" algn="l">
              <a:buFont typeface="Arial" panose="020B0604020202020204" pitchFamily="34" charset="0"/>
              <a:buChar char="•"/>
            </a:pPr>
            <a:r>
              <a:rPr lang="en-US" sz="1900"/>
              <a:t>Designed to prepare you for your first day of residency </a:t>
            </a:r>
          </a:p>
          <a:p>
            <a:pPr algn="l"/>
            <a:endParaRPr lang="en-US" sz="1900"/>
          </a:p>
          <a:p>
            <a:pPr marL="285750" indent="-285750" algn="l">
              <a:buFont typeface="Arial" panose="020B0604020202020204" pitchFamily="34" charset="0"/>
              <a:buChar char="•"/>
            </a:pPr>
            <a:r>
              <a:rPr lang="en-US" sz="1900"/>
              <a:t>4-Weeks</a:t>
            </a:r>
          </a:p>
          <a:p>
            <a:pPr marL="628650" lvl="1" indent="-285750" algn="l">
              <a:buFont typeface="Arial" panose="020B0604020202020204" pitchFamily="34" charset="0"/>
              <a:buChar char="•"/>
            </a:pPr>
            <a:r>
              <a:rPr lang="en-US" sz="1750"/>
              <a:t>1-week general bootcamp + 3-weeks specialty based</a:t>
            </a:r>
          </a:p>
          <a:p>
            <a:pPr marL="628650" lvl="1" indent="-285750" algn="l">
              <a:buFont typeface="Arial" panose="020B0604020202020204" pitchFamily="34" charset="0"/>
              <a:buChar char="•"/>
            </a:pPr>
            <a:r>
              <a:rPr lang="en-US" sz="1750"/>
              <a:t>Mon-Fri, no overnights, no weekends </a:t>
            </a:r>
          </a:p>
          <a:p>
            <a:pPr lvl="1" algn="l"/>
            <a:endParaRPr lang="en-US" sz="1750"/>
          </a:p>
          <a:p>
            <a:pPr marL="285750" indent="-285750" algn="l">
              <a:buFont typeface="Arial" panose="020B0604020202020204" pitchFamily="34" charset="0"/>
              <a:buChar char="•"/>
            </a:pPr>
            <a:r>
              <a:rPr lang="en-US" sz="1900"/>
              <a:t>Block 10:  March 29- April 23, 2027</a:t>
            </a:r>
          </a:p>
          <a:p>
            <a:pPr marL="628650" lvl="1" indent="-285750" algn="l">
              <a:buFont typeface="Arial" panose="020B0604020202020204" pitchFamily="34" charset="0"/>
              <a:buChar char="•"/>
            </a:pPr>
            <a:r>
              <a:rPr lang="en-US" sz="1750"/>
              <a:t>Except General Surgery – Block TBD (usually Feb or Mar)</a:t>
            </a:r>
          </a:p>
          <a:p>
            <a:pPr marL="628650" lvl="1" indent="-285750" algn="l">
              <a:buFont typeface="Arial" panose="020B0604020202020204" pitchFamily="34" charset="0"/>
              <a:buChar char="•"/>
            </a:pPr>
            <a:r>
              <a:rPr lang="en-US" sz="1750"/>
              <a:t>Specific schedules set ~ 1 month in advance </a:t>
            </a:r>
          </a:p>
          <a:p>
            <a:pPr algn="l"/>
            <a:endParaRPr lang="en-US"/>
          </a:p>
          <a:p>
            <a:pPr marL="285750" indent="-285750" algn="l">
              <a:buFont typeface="Arial" panose="020B0604020202020204" pitchFamily="34" charset="0"/>
              <a:buChar char="•"/>
            </a:pPr>
            <a:r>
              <a:rPr lang="en-US"/>
              <a:t>Dr. Siaton (Course Director)</a:t>
            </a:r>
          </a:p>
          <a:p>
            <a:pPr marL="285750" indent="-285750" algn="l">
              <a:buFont typeface="Arial" panose="020B0604020202020204" pitchFamily="34" charset="0"/>
              <a:buChar char="•"/>
            </a:pPr>
            <a:endParaRPr lang="en-US"/>
          </a:p>
        </p:txBody>
      </p:sp>
    </p:spTree>
    <p:extLst>
      <p:ext uri="{BB962C8B-B14F-4D97-AF65-F5344CB8AC3E}">
        <p14:creationId xmlns:p14="http://schemas.microsoft.com/office/powerpoint/2010/main" val="2609218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624C8-79C5-9D68-8C85-5D39B3808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E5B02-7547-E552-8E6A-231E903AAA87}"/>
              </a:ext>
            </a:extLst>
          </p:cNvPr>
          <p:cNvSpPr>
            <a:spLocks noGrp="1"/>
          </p:cNvSpPr>
          <p:nvPr>
            <p:ph type="ctrTitle"/>
          </p:nvPr>
        </p:nvSpPr>
        <p:spPr>
          <a:xfrm>
            <a:off x="1143000" y="777905"/>
            <a:ext cx="6858000" cy="748475"/>
          </a:xfrm>
        </p:spPr>
        <p:txBody>
          <a:bodyPr>
            <a:normAutofit fontScale="90000"/>
          </a:bodyPr>
          <a:lstStyle/>
          <a:p>
            <a:r>
              <a:rPr lang="en-US"/>
              <a:t>Components of the ACP:</a:t>
            </a:r>
            <a:br>
              <a:rPr lang="en-US"/>
            </a:br>
            <a:r>
              <a:rPr lang="en-US"/>
              <a:t>Special Requirements</a:t>
            </a:r>
          </a:p>
        </p:txBody>
      </p:sp>
      <p:graphicFrame>
        <p:nvGraphicFramePr>
          <p:cNvPr id="11" name="Table 10">
            <a:extLst>
              <a:ext uri="{FF2B5EF4-FFF2-40B4-BE49-F238E27FC236}">
                <a16:creationId xmlns:a16="http://schemas.microsoft.com/office/drawing/2014/main" id="{1FEDFDC3-A725-4E10-5A0F-DCE3CA5BCC27}"/>
              </a:ext>
            </a:extLst>
          </p:cNvPr>
          <p:cNvGraphicFramePr>
            <a:graphicFrameLocks noGrp="1"/>
          </p:cNvGraphicFramePr>
          <p:nvPr>
            <p:extLst>
              <p:ext uri="{D42A27DB-BD31-4B8C-83A1-F6EECF244321}">
                <p14:modId xmlns:p14="http://schemas.microsoft.com/office/powerpoint/2010/main" val="75958357"/>
              </p:ext>
            </p:extLst>
          </p:nvPr>
        </p:nvGraphicFramePr>
        <p:xfrm>
          <a:off x="1216152" y="1961910"/>
          <a:ext cx="6684264" cy="1714500"/>
        </p:xfrm>
        <a:graphic>
          <a:graphicData uri="http://schemas.openxmlformats.org/drawingml/2006/table">
            <a:tbl>
              <a:tblPr firstRow="1" bandRow="1">
                <a:tableStyleId>{5C22544A-7EE6-4342-B048-85BDC9FD1C3A}</a:tableStyleId>
              </a:tblPr>
              <a:tblGrid>
                <a:gridCol w="3342132">
                  <a:extLst>
                    <a:ext uri="{9D8B030D-6E8A-4147-A177-3AD203B41FA5}">
                      <a16:colId xmlns:a16="http://schemas.microsoft.com/office/drawing/2014/main" val="3550939214"/>
                    </a:ext>
                  </a:extLst>
                </a:gridCol>
                <a:gridCol w="3342132">
                  <a:extLst>
                    <a:ext uri="{9D8B030D-6E8A-4147-A177-3AD203B41FA5}">
                      <a16:colId xmlns:a16="http://schemas.microsoft.com/office/drawing/2014/main" val="350540574"/>
                    </a:ext>
                  </a:extLst>
                </a:gridCol>
              </a:tblGrid>
              <a:tr h="253878">
                <a:tc>
                  <a:txBody>
                    <a:bodyPr/>
                    <a:lstStyle/>
                    <a:p>
                      <a:r>
                        <a:rPr lang="en-US"/>
                        <a:t>Requirement</a:t>
                      </a:r>
                    </a:p>
                  </a:txBody>
                  <a:tcPr/>
                </a:tc>
                <a:tc>
                  <a:txBody>
                    <a:bodyPr/>
                    <a:lstStyle/>
                    <a:p>
                      <a:r>
                        <a:rPr lang="en-US"/>
                        <a:t>Tag in Catalog</a:t>
                      </a:r>
                    </a:p>
                  </a:txBody>
                  <a:tcPr/>
                </a:tc>
                <a:extLst>
                  <a:ext uri="{0D108BD9-81ED-4DB2-BD59-A6C34878D82A}">
                    <a16:rowId xmlns:a16="http://schemas.microsoft.com/office/drawing/2014/main" val="3258375187"/>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At least ONE elective or Sub-I that satisfies the Holistic Care of the Patient requirement</a:t>
                      </a:r>
                    </a:p>
                    <a:p>
                      <a:endParaRPr lang="en-US"/>
                    </a:p>
                  </a:txBody>
                  <a:tcPr/>
                </a:tc>
                <a:tc>
                  <a:txBody>
                    <a:bodyPr/>
                    <a:lstStyle/>
                    <a:p>
                      <a:endParaRPr lang="en-US"/>
                    </a:p>
                  </a:txBody>
                  <a:tcPr/>
                </a:tc>
                <a:extLst>
                  <a:ext uri="{0D108BD9-81ED-4DB2-BD59-A6C34878D82A}">
                    <a16:rowId xmlns:a16="http://schemas.microsoft.com/office/drawing/2014/main" val="31671434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At least ONE elective must have an Ambulatory designation </a:t>
                      </a:r>
                    </a:p>
                    <a:p>
                      <a:endParaRPr lang="en-US"/>
                    </a:p>
                  </a:txBody>
                  <a:tcPr/>
                </a:tc>
                <a:tc>
                  <a:txBody>
                    <a:bodyPr/>
                    <a:lstStyle/>
                    <a:p>
                      <a:endParaRPr lang="en-US"/>
                    </a:p>
                  </a:txBody>
                  <a:tcPr/>
                </a:tc>
                <a:extLst>
                  <a:ext uri="{0D108BD9-81ED-4DB2-BD59-A6C34878D82A}">
                    <a16:rowId xmlns:a16="http://schemas.microsoft.com/office/drawing/2014/main" val="1393910588"/>
                  </a:ext>
                </a:extLst>
              </a:tr>
            </a:tbl>
          </a:graphicData>
        </a:graphic>
      </p:graphicFrame>
      <p:pic>
        <p:nvPicPr>
          <p:cNvPr id="6" name="Picture 5">
            <a:extLst>
              <a:ext uri="{FF2B5EF4-FFF2-40B4-BE49-F238E27FC236}">
                <a16:creationId xmlns:a16="http://schemas.microsoft.com/office/drawing/2014/main" id="{5FC50ABF-F461-B1C8-CDC2-2EB4F99D8B5D}"/>
              </a:ext>
            </a:extLst>
          </p:cNvPr>
          <p:cNvPicPr>
            <a:picLocks noChangeAspect="1"/>
          </p:cNvPicPr>
          <p:nvPr/>
        </p:nvPicPr>
        <p:blipFill>
          <a:blip r:embed="rId2"/>
          <a:stretch>
            <a:fillRect/>
          </a:stretch>
        </p:blipFill>
        <p:spPr>
          <a:xfrm>
            <a:off x="4664938" y="2365034"/>
            <a:ext cx="2276793" cy="362001"/>
          </a:xfrm>
          <a:prstGeom prst="rect">
            <a:avLst/>
          </a:prstGeom>
        </p:spPr>
      </p:pic>
      <p:pic>
        <p:nvPicPr>
          <p:cNvPr id="8" name="Picture 7">
            <a:extLst>
              <a:ext uri="{FF2B5EF4-FFF2-40B4-BE49-F238E27FC236}">
                <a16:creationId xmlns:a16="http://schemas.microsoft.com/office/drawing/2014/main" id="{DE6763FE-5DEE-82BF-0F18-87C98A98A5BF}"/>
              </a:ext>
            </a:extLst>
          </p:cNvPr>
          <p:cNvPicPr>
            <a:picLocks noChangeAspect="1"/>
          </p:cNvPicPr>
          <p:nvPr/>
        </p:nvPicPr>
        <p:blipFill>
          <a:blip r:embed="rId3"/>
          <a:stretch>
            <a:fillRect/>
          </a:stretch>
        </p:blipFill>
        <p:spPr>
          <a:xfrm>
            <a:off x="4664938" y="3085284"/>
            <a:ext cx="1933845" cy="381053"/>
          </a:xfrm>
          <a:prstGeom prst="rect">
            <a:avLst/>
          </a:prstGeom>
        </p:spPr>
      </p:pic>
      <p:sp>
        <p:nvSpPr>
          <p:cNvPr id="14" name="Right Bracket 13">
            <a:extLst>
              <a:ext uri="{FF2B5EF4-FFF2-40B4-BE49-F238E27FC236}">
                <a16:creationId xmlns:a16="http://schemas.microsoft.com/office/drawing/2014/main" id="{89826A0C-C3FA-A4BA-62C4-153B5BBBA16F}"/>
              </a:ext>
            </a:extLst>
          </p:cNvPr>
          <p:cNvSpPr/>
          <p:nvPr/>
        </p:nvSpPr>
        <p:spPr>
          <a:xfrm>
            <a:off x="7900416" y="2538578"/>
            <a:ext cx="182880" cy="868680"/>
          </a:xfrm>
          <a:prstGeom prst="righ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9DECE932-47F8-E5CE-2073-33D98EA9EA72}"/>
              </a:ext>
            </a:extLst>
          </p:cNvPr>
          <p:cNvSpPr txBox="1"/>
          <p:nvPr/>
        </p:nvSpPr>
        <p:spPr>
          <a:xfrm>
            <a:off x="4856899" y="4961738"/>
            <a:ext cx="3217253" cy="1323439"/>
          </a:xfrm>
          <a:prstGeom prst="rect">
            <a:avLst/>
          </a:prstGeom>
          <a:noFill/>
          <a:ln>
            <a:solidFill>
              <a:schemeClr val="tx1"/>
            </a:solidFill>
          </a:ln>
        </p:spPr>
        <p:txBody>
          <a:bodyPr wrap="square" rtlCol="0">
            <a:spAutoFit/>
          </a:bodyPr>
          <a:lstStyle/>
          <a:p>
            <a:pPr algn="ctr"/>
            <a:r>
              <a:rPr lang="en-US" sz="1600"/>
              <a:t>One rotation CANNOT satisfy BOTH the Holistic Care and Ambulatory requirement</a:t>
            </a:r>
          </a:p>
          <a:p>
            <a:endParaRPr lang="en-US" sz="1600"/>
          </a:p>
          <a:p>
            <a:pPr algn="ctr"/>
            <a:r>
              <a:rPr lang="en-US" sz="1600"/>
              <a:t>Must be 2 separate rotations</a:t>
            </a:r>
          </a:p>
        </p:txBody>
      </p:sp>
      <p:grpSp>
        <p:nvGrpSpPr>
          <p:cNvPr id="18" name="Group 17">
            <a:extLst>
              <a:ext uri="{FF2B5EF4-FFF2-40B4-BE49-F238E27FC236}">
                <a16:creationId xmlns:a16="http://schemas.microsoft.com/office/drawing/2014/main" id="{65708B9E-24A7-09BD-E839-1E724AA6B885}"/>
              </a:ext>
            </a:extLst>
          </p:cNvPr>
          <p:cNvGrpSpPr/>
          <p:nvPr/>
        </p:nvGrpSpPr>
        <p:grpSpPr>
          <a:xfrm>
            <a:off x="8147304" y="2854046"/>
            <a:ext cx="283464" cy="2900701"/>
            <a:chOff x="8241928" y="2881478"/>
            <a:chExt cx="283464" cy="2900701"/>
          </a:xfrm>
        </p:grpSpPr>
        <p:sp>
          <p:nvSpPr>
            <p:cNvPr id="16" name="Arrow: Bent 15">
              <a:extLst>
                <a:ext uri="{FF2B5EF4-FFF2-40B4-BE49-F238E27FC236}">
                  <a16:creationId xmlns:a16="http://schemas.microsoft.com/office/drawing/2014/main" id="{062EEA76-9DE5-34D1-0A52-E708E3937854}"/>
                </a:ext>
              </a:extLst>
            </p:cNvPr>
            <p:cNvSpPr/>
            <p:nvPr/>
          </p:nvSpPr>
          <p:spPr>
            <a:xfrm rot="10800000">
              <a:off x="8241928" y="3933038"/>
              <a:ext cx="283464" cy="1849141"/>
            </a:xfrm>
            <a:prstGeom prst="bentArrow">
              <a:avLst/>
            </a:pr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Bent 16">
              <a:extLst>
                <a:ext uri="{FF2B5EF4-FFF2-40B4-BE49-F238E27FC236}">
                  <a16:creationId xmlns:a16="http://schemas.microsoft.com/office/drawing/2014/main" id="{D766A39F-B8CF-8C5F-DA7E-B6D0E19F410F}"/>
                </a:ext>
              </a:extLst>
            </p:cNvPr>
            <p:cNvSpPr/>
            <p:nvPr/>
          </p:nvSpPr>
          <p:spPr>
            <a:xfrm flipH="1">
              <a:off x="8241928" y="2881478"/>
              <a:ext cx="283464" cy="1051560"/>
            </a:xfrm>
            <a:prstGeom prst="bentArrow">
              <a:avLst/>
            </a:pr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517580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CBE2D-B191-0E8D-D115-2FB034DC2361}"/>
              </a:ext>
            </a:extLst>
          </p:cNvPr>
          <p:cNvSpPr>
            <a:spLocks noGrp="1"/>
          </p:cNvSpPr>
          <p:nvPr>
            <p:ph type="ctrTitle"/>
          </p:nvPr>
        </p:nvSpPr>
        <p:spPr>
          <a:xfrm>
            <a:off x="1261872" y="-642429"/>
            <a:ext cx="6858000" cy="2387600"/>
          </a:xfrm>
        </p:spPr>
        <p:txBody>
          <a:bodyPr/>
          <a:lstStyle/>
          <a:p>
            <a:r>
              <a:rPr lang="en-US"/>
              <a:t>Today’s Schedule</a:t>
            </a:r>
          </a:p>
        </p:txBody>
      </p:sp>
      <p:sp>
        <p:nvSpPr>
          <p:cNvPr id="3" name="Subtitle 2">
            <a:extLst>
              <a:ext uri="{FF2B5EF4-FFF2-40B4-BE49-F238E27FC236}">
                <a16:creationId xmlns:a16="http://schemas.microsoft.com/office/drawing/2014/main" id="{64135520-F446-DF3D-128F-2B0679163FCC}"/>
              </a:ext>
            </a:extLst>
          </p:cNvPr>
          <p:cNvSpPr>
            <a:spLocks noGrp="1"/>
          </p:cNvSpPr>
          <p:nvPr>
            <p:ph type="subTitle" idx="1"/>
          </p:nvPr>
        </p:nvSpPr>
        <p:spPr>
          <a:xfrm>
            <a:off x="899541" y="2010981"/>
            <a:ext cx="7834884" cy="3704019"/>
          </a:xfrm>
        </p:spPr>
        <p:txBody>
          <a:bodyPr vert="horz" lIns="91440" tIns="45720" rIns="91440" bIns="45720" rtlCol="0" anchor="t">
            <a:normAutofit/>
          </a:bodyPr>
          <a:lstStyle/>
          <a:p>
            <a:pPr marL="342900" indent="-342900" algn="l">
              <a:buFont typeface="Wingdings" panose="05000000000000000000" pitchFamily="2" charset="2"/>
              <a:buChar char="§"/>
            </a:pPr>
            <a:r>
              <a:rPr lang="en-US" sz="2000">
                <a:ea typeface="Calibri"/>
                <a:cs typeface="Calibri"/>
              </a:rPr>
              <a:t>1:00-1:15: Introduction to MS4 Year (Dr. Thom)</a:t>
            </a:r>
            <a:endParaRPr lang="en-US" sz="2000"/>
          </a:p>
          <a:p>
            <a:pPr marL="342900" indent="-342900" algn="l">
              <a:buFont typeface="Wingdings" panose="05000000000000000000" pitchFamily="2" charset="2"/>
              <a:buChar char="§"/>
            </a:pPr>
            <a:r>
              <a:rPr lang="en-US" sz="2000"/>
              <a:t>1:15-2:00: Advanced Clinical Scheduling (Dr. Flaherty)</a:t>
            </a:r>
            <a:endParaRPr lang="en-US"/>
          </a:p>
          <a:p>
            <a:pPr marL="342900" indent="-342900" algn="l">
              <a:buFont typeface="Wingdings" panose="05000000000000000000" pitchFamily="2" charset="2"/>
              <a:buChar char="§"/>
            </a:pPr>
            <a:r>
              <a:rPr lang="en-US" sz="2000"/>
              <a:t>2:00-2:30: USMLE Step 2 (Ms. Gillis &amp; Ms. Butler)</a:t>
            </a:r>
            <a:endParaRPr lang="en-US" sz="2000">
              <a:ea typeface="Calibri"/>
              <a:cs typeface="Calibri"/>
            </a:endParaRPr>
          </a:p>
          <a:p>
            <a:pPr marL="342900" indent="-342900" algn="l">
              <a:buFont typeface="Wingdings" panose="05000000000000000000" pitchFamily="2" charset="2"/>
              <a:buChar char="§"/>
            </a:pPr>
            <a:r>
              <a:rPr lang="en-US" sz="2000"/>
              <a:t>2:30-2:45: Ambulatory Requirement (Dr. Millstein)</a:t>
            </a:r>
            <a:endParaRPr lang="en-US" sz="2000">
              <a:ea typeface="Calibri"/>
              <a:cs typeface="Calibri"/>
            </a:endParaRPr>
          </a:p>
          <a:p>
            <a:pPr marL="342900" indent="-342900" algn="l">
              <a:buFont typeface="Arial" panose="05000000000000000000" pitchFamily="2" charset="2"/>
              <a:buChar char="•"/>
            </a:pPr>
            <a:r>
              <a:rPr lang="en-US" sz="2000"/>
              <a:t>2:45-3:15: Transition to Residency (TTR) and OSCE  (Dr. </a:t>
            </a:r>
            <a:r>
              <a:rPr lang="en-US" sz="2000" err="1"/>
              <a:t>Siaton</a:t>
            </a:r>
            <a:r>
              <a:rPr lang="en-US" sz="2000"/>
              <a:t>) and Holistic Care Requirement (Dr. Dittmar)</a:t>
            </a:r>
            <a:endParaRPr lang="en-US" sz="2000">
              <a:ea typeface="Calibri"/>
              <a:cs typeface="Calibri"/>
            </a:endParaRPr>
          </a:p>
          <a:p>
            <a:pPr marL="342900" indent="-342900" algn="l">
              <a:buFont typeface="Wingdings" panose="05000000000000000000" pitchFamily="2" charset="2"/>
              <a:buChar char="§"/>
            </a:pPr>
            <a:r>
              <a:rPr lang="en-US" sz="2000">
                <a:ea typeface="Calibri"/>
                <a:cs typeface="Calibri"/>
              </a:rPr>
              <a:t>3:15-3:30: Break/Transition</a:t>
            </a:r>
          </a:p>
          <a:p>
            <a:pPr marL="342900" indent="-342900" algn="l">
              <a:buFont typeface="Wingdings" panose="05000000000000000000" pitchFamily="2" charset="2"/>
              <a:buChar char="§"/>
            </a:pPr>
            <a:r>
              <a:rPr lang="en-US" sz="2000"/>
              <a:t>3:30-4:00: Extramural/International/VSLO (Dr. Thom &amp; Ms. Jenkins)</a:t>
            </a:r>
            <a:endParaRPr lang="en-US" sz="2000">
              <a:ea typeface="Calibri"/>
              <a:cs typeface="Calibri"/>
            </a:endParaRPr>
          </a:p>
          <a:p>
            <a:pPr marL="342900" indent="-342900" algn="l">
              <a:buFont typeface="Wingdings" panose="05000000000000000000" pitchFamily="2" charset="2"/>
              <a:buChar char="§"/>
            </a:pPr>
            <a:r>
              <a:rPr lang="en-US" sz="2000"/>
              <a:t>4:00- 4:30: Extramural Rotation Student Panel (MS4 Students)</a:t>
            </a:r>
            <a:endParaRPr lang="en-US" sz="2000">
              <a:ea typeface="Calibri"/>
              <a:cs typeface="Calibri"/>
            </a:endParaRPr>
          </a:p>
          <a:p>
            <a:pPr algn="l"/>
            <a:endParaRPr lang="en-US"/>
          </a:p>
        </p:txBody>
      </p:sp>
    </p:spTree>
    <p:extLst>
      <p:ext uri="{BB962C8B-B14F-4D97-AF65-F5344CB8AC3E}">
        <p14:creationId xmlns:p14="http://schemas.microsoft.com/office/powerpoint/2010/main" val="2096306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7A5A0-04D1-0CC2-EB09-146D5F47A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17D522-8C4D-444E-95E1-4D6D7451CE0F}"/>
              </a:ext>
            </a:extLst>
          </p:cNvPr>
          <p:cNvSpPr>
            <a:spLocks noGrp="1"/>
          </p:cNvSpPr>
          <p:nvPr>
            <p:ph type="ctrTitle"/>
          </p:nvPr>
        </p:nvSpPr>
        <p:spPr>
          <a:xfrm>
            <a:off x="1143000" y="1125601"/>
            <a:ext cx="6858000" cy="748475"/>
          </a:xfrm>
        </p:spPr>
        <p:txBody>
          <a:bodyPr>
            <a:normAutofit fontScale="90000"/>
          </a:bodyPr>
          <a:lstStyle/>
          <a:p>
            <a:r>
              <a:rPr lang="en-US"/>
              <a:t>Components of the ACP:</a:t>
            </a:r>
            <a:br>
              <a:rPr lang="en-US"/>
            </a:br>
            <a:r>
              <a:rPr lang="en-US"/>
              <a:t>Ambulatory Requirement</a:t>
            </a:r>
          </a:p>
        </p:txBody>
      </p:sp>
      <p:sp>
        <p:nvSpPr>
          <p:cNvPr id="3" name="Subtitle 2">
            <a:extLst>
              <a:ext uri="{FF2B5EF4-FFF2-40B4-BE49-F238E27FC236}">
                <a16:creationId xmlns:a16="http://schemas.microsoft.com/office/drawing/2014/main" id="{2F551617-7310-EC92-1756-CF4E7967D939}"/>
              </a:ext>
            </a:extLst>
          </p:cNvPr>
          <p:cNvSpPr>
            <a:spLocks noGrp="1"/>
          </p:cNvSpPr>
          <p:nvPr>
            <p:ph type="subTitle" idx="1"/>
          </p:nvPr>
        </p:nvSpPr>
        <p:spPr>
          <a:xfrm>
            <a:off x="1225296" y="2138997"/>
            <a:ext cx="6858000" cy="5084763"/>
          </a:xfrm>
        </p:spPr>
        <p:txBody>
          <a:bodyPr>
            <a:normAutofit/>
          </a:bodyPr>
          <a:lstStyle/>
          <a:p>
            <a:pPr marL="285750" indent="-285750" algn="l">
              <a:buFont typeface="Arial" panose="020B0604020202020204" pitchFamily="34" charset="0"/>
              <a:buChar char="•"/>
            </a:pPr>
            <a:r>
              <a:rPr lang="en-US"/>
              <a:t>Dr. Millstein, Course Director, will explain Ambulatory Scheduling</a:t>
            </a:r>
          </a:p>
          <a:p>
            <a:pPr algn="l"/>
            <a:r>
              <a:rPr lang="en-US"/>
              <a:t> </a:t>
            </a:r>
          </a:p>
          <a:p>
            <a:pPr marL="285750" indent="-285750" algn="l">
              <a:buFont typeface="Arial" panose="020B0604020202020204" pitchFamily="34" charset="0"/>
              <a:buChar char="•"/>
            </a:pPr>
            <a:r>
              <a:rPr lang="en-US"/>
              <a:t>At least ONE of your Electives must have the “Ambulatory” designation/tag </a:t>
            </a:r>
          </a:p>
          <a:p>
            <a:pPr algn="l"/>
            <a:endParaRPr lang="en-US"/>
          </a:p>
          <a:p>
            <a:pPr marL="285750" indent="-285750" algn="l">
              <a:buFont typeface="Arial" panose="020B0604020202020204" pitchFamily="34" charset="0"/>
              <a:buChar char="•"/>
            </a:pPr>
            <a:r>
              <a:rPr lang="en-US"/>
              <a:t>All Ambulatory rotations MUST be scheduled through Course Administrator/Director </a:t>
            </a:r>
          </a:p>
          <a:p>
            <a:pPr algn="l"/>
            <a:endParaRPr lang="en-US"/>
          </a:p>
          <a:p>
            <a:pPr marL="285750" indent="-285750" algn="l">
              <a:buFont typeface="Arial" panose="020B0604020202020204" pitchFamily="34" charset="0"/>
              <a:buChar char="•"/>
            </a:pPr>
            <a:r>
              <a:rPr lang="en-US" b="1" u="sng"/>
              <a:t>Cannot </a:t>
            </a:r>
            <a:r>
              <a:rPr lang="en-US"/>
              <a:t>use Add/Drop process to add or change Ambulatory rotation without course approval </a:t>
            </a:r>
          </a:p>
          <a:p>
            <a:pPr marL="285750" indent="-285750" algn="l">
              <a:buFont typeface="Arial" panose="020B0604020202020204" pitchFamily="34" charset="0"/>
              <a:buChar char="•"/>
            </a:pPr>
            <a:endParaRPr lang="en-US"/>
          </a:p>
        </p:txBody>
      </p:sp>
    </p:spTree>
    <p:extLst>
      <p:ext uri="{BB962C8B-B14F-4D97-AF65-F5344CB8AC3E}">
        <p14:creationId xmlns:p14="http://schemas.microsoft.com/office/powerpoint/2010/main" val="1853480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A55E3-ABDD-A769-301F-1BC6A4AB86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DA453F-183E-71DA-D0D8-CC9711C2408A}"/>
              </a:ext>
            </a:extLst>
          </p:cNvPr>
          <p:cNvSpPr>
            <a:spLocks noGrp="1"/>
          </p:cNvSpPr>
          <p:nvPr>
            <p:ph type="ctrTitle"/>
          </p:nvPr>
        </p:nvSpPr>
        <p:spPr>
          <a:xfrm>
            <a:off x="1143000" y="768985"/>
            <a:ext cx="6858000" cy="748475"/>
          </a:xfrm>
        </p:spPr>
        <p:txBody>
          <a:bodyPr>
            <a:normAutofit fontScale="90000"/>
          </a:bodyPr>
          <a:lstStyle/>
          <a:p>
            <a:r>
              <a:rPr lang="en-US"/>
              <a:t>Components of the ACP:</a:t>
            </a:r>
            <a:br>
              <a:rPr lang="en-US"/>
            </a:br>
            <a:r>
              <a:rPr lang="en-US"/>
              <a:t>Holistic Care of the Patient</a:t>
            </a:r>
          </a:p>
        </p:txBody>
      </p:sp>
      <p:sp>
        <p:nvSpPr>
          <p:cNvPr id="3" name="Subtitle 2">
            <a:extLst>
              <a:ext uri="{FF2B5EF4-FFF2-40B4-BE49-F238E27FC236}">
                <a16:creationId xmlns:a16="http://schemas.microsoft.com/office/drawing/2014/main" id="{344E1F7B-9C28-5831-E70C-1322276CD8B3}"/>
              </a:ext>
            </a:extLst>
          </p:cNvPr>
          <p:cNvSpPr>
            <a:spLocks noGrp="1"/>
          </p:cNvSpPr>
          <p:nvPr>
            <p:ph type="subTitle" idx="1"/>
          </p:nvPr>
        </p:nvSpPr>
        <p:spPr>
          <a:xfrm>
            <a:off x="1143000" y="1517460"/>
            <a:ext cx="6858000" cy="5084763"/>
          </a:xfrm>
        </p:spPr>
        <p:txBody>
          <a:bodyPr>
            <a:normAutofit/>
          </a:bodyPr>
          <a:lstStyle/>
          <a:p>
            <a:pPr marL="285750" indent="-285750" algn="l">
              <a:buFont typeface="Arial" panose="020B0604020202020204" pitchFamily="34" charset="0"/>
              <a:buChar char="•"/>
            </a:pPr>
            <a:r>
              <a:rPr lang="en-US"/>
              <a:t>At least ONE elective or Sub-I that satisfies the Holistic Care of the Patient requirement</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Dr. Dittmar will describe this requirement later</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It is your responsibility to ensure that you are signing up for courses that meet this requirement</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b="1"/>
              <a:t>Note: </a:t>
            </a:r>
            <a:r>
              <a:rPr lang="en-US"/>
              <a:t>Holistic Care “tags” are only in the 2026-2027 Catalog. </a:t>
            </a:r>
          </a:p>
          <a:p>
            <a:pPr marL="628650" lvl="1" indent="-285750" algn="l">
              <a:buFont typeface="Arial" panose="020B0604020202020204" pitchFamily="34" charset="0"/>
              <a:buChar char="•"/>
            </a:pPr>
            <a:r>
              <a:rPr lang="en-US"/>
              <a:t>If you choose a rotation that counts for the Holistic Care requirement and take it in Block 11-12 (follows the 2025-2026 Catalog), you can still get credit for that requirement. 	It just will not be seen in the 2026-2027 catalog. </a:t>
            </a:r>
          </a:p>
          <a:p>
            <a:pPr marL="628650" lvl="1" indent="-285750" algn="l">
              <a:buFont typeface="Arial" panose="020B0604020202020204" pitchFamily="34" charset="0"/>
              <a:buChar char="•"/>
            </a:pPr>
            <a:r>
              <a:rPr lang="en-US"/>
              <a:t>A list of the holistic care requirement rotations will be posted for reference.</a:t>
            </a:r>
          </a:p>
        </p:txBody>
      </p:sp>
    </p:spTree>
    <p:extLst>
      <p:ext uri="{BB962C8B-B14F-4D97-AF65-F5344CB8AC3E}">
        <p14:creationId xmlns:p14="http://schemas.microsoft.com/office/powerpoint/2010/main" val="2805942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654FA-72A8-9CED-7F21-44482DCD6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014D2C-984E-7329-B844-0C90A7635411}"/>
              </a:ext>
            </a:extLst>
          </p:cNvPr>
          <p:cNvSpPr>
            <a:spLocks noGrp="1"/>
          </p:cNvSpPr>
          <p:nvPr>
            <p:ph type="ctrTitle"/>
          </p:nvPr>
        </p:nvSpPr>
        <p:spPr>
          <a:xfrm>
            <a:off x="1143000" y="1125601"/>
            <a:ext cx="6858000" cy="748475"/>
          </a:xfrm>
        </p:spPr>
        <p:txBody>
          <a:bodyPr>
            <a:normAutofit fontScale="90000"/>
          </a:bodyPr>
          <a:lstStyle/>
          <a:p>
            <a:r>
              <a:rPr lang="en-US"/>
              <a:t>Components of the ACP: Combining the Requirements</a:t>
            </a:r>
          </a:p>
        </p:txBody>
      </p:sp>
      <p:sp>
        <p:nvSpPr>
          <p:cNvPr id="3" name="Subtitle 2">
            <a:extLst>
              <a:ext uri="{FF2B5EF4-FFF2-40B4-BE49-F238E27FC236}">
                <a16:creationId xmlns:a16="http://schemas.microsoft.com/office/drawing/2014/main" id="{9AADA812-0606-F0FD-26C8-E0C7E0FCCC88}"/>
              </a:ext>
            </a:extLst>
          </p:cNvPr>
          <p:cNvSpPr>
            <a:spLocks noGrp="1"/>
          </p:cNvSpPr>
          <p:nvPr>
            <p:ph type="subTitle" idx="1"/>
          </p:nvPr>
        </p:nvSpPr>
        <p:spPr>
          <a:xfrm>
            <a:off x="1078992" y="2020919"/>
            <a:ext cx="6858000" cy="5084763"/>
          </a:xfrm>
        </p:spPr>
        <p:txBody>
          <a:bodyPr>
            <a:normAutofit/>
          </a:bodyPr>
          <a:lstStyle/>
          <a:p>
            <a:pPr marL="285750" indent="-285750" algn="l">
              <a:buFont typeface="Arial" panose="020B0604020202020204" pitchFamily="34" charset="0"/>
              <a:buChar char="•"/>
            </a:pPr>
            <a:r>
              <a:rPr lang="en-US"/>
              <a:t>One rotation CANNOT satisfy BOTH the Holistic Care and Ambulatory requirement</a:t>
            </a:r>
            <a:r>
              <a:rPr lang="en-US">
                <a:sym typeface="Wingdings" panose="05000000000000000000" pitchFamily="2" charset="2"/>
              </a:rPr>
              <a:t> </a:t>
            </a:r>
            <a:r>
              <a:rPr lang="en-US"/>
              <a:t>Must be 2 separate rotations</a:t>
            </a:r>
          </a:p>
        </p:txBody>
      </p:sp>
      <p:grpSp>
        <p:nvGrpSpPr>
          <p:cNvPr id="28" name="Group 27">
            <a:extLst>
              <a:ext uri="{FF2B5EF4-FFF2-40B4-BE49-F238E27FC236}">
                <a16:creationId xmlns:a16="http://schemas.microsoft.com/office/drawing/2014/main" id="{52B066FB-D27C-01E7-794B-24B03B01A55C}"/>
              </a:ext>
            </a:extLst>
          </p:cNvPr>
          <p:cNvGrpSpPr/>
          <p:nvPr/>
        </p:nvGrpSpPr>
        <p:grpSpPr>
          <a:xfrm>
            <a:off x="2167222" y="2871215"/>
            <a:ext cx="4809556" cy="2989745"/>
            <a:chOff x="2203893" y="3428999"/>
            <a:chExt cx="4809556" cy="2989745"/>
          </a:xfrm>
        </p:grpSpPr>
        <p:graphicFrame>
          <p:nvGraphicFramePr>
            <p:cNvPr id="23" name="Diagram 22">
              <a:extLst>
                <a:ext uri="{FF2B5EF4-FFF2-40B4-BE49-F238E27FC236}">
                  <a16:creationId xmlns:a16="http://schemas.microsoft.com/office/drawing/2014/main" id="{890C2737-71FF-26FF-ED9D-BB1F2032AFEB}"/>
                </a:ext>
              </a:extLst>
            </p:cNvPr>
            <p:cNvGraphicFramePr/>
            <p:nvPr>
              <p:extLst>
                <p:ext uri="{D42A27DB-BD31-4B8C-83A1-F6EECF244321}">
                  <p14:modId xmlns:p14="http://schemas.microsoft.com/office/powerpoint/2010/main" val="952643133"/>
                </p:ext>
              </p:extLst>
            </p:nvPr>
          </p:nvGraphicFramePr>
          <p:xfrm>
            <a:off x="2203893" y="3428999"/>
            <a:ext cx="4809556" cy="2989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TextBox 24">
              <a:extLst>
                <a:ext uri="{FF2B5EF4-FFF2-40B4-BE49-F238E27FC236}">
                  <a16:creationId xmlns:a16="http://schemas.microsoft.com/office/drawing/2014/main" id="{8BC77A32-080D-32D5-B29D-9BC362A01F03}"/>
                </a:ext>
              </a:extLst>
            </p:cNvPr>
            <p:cNvSpPr txBox="1"/>
            <p:nvPr/>
          </p:nvSpPr>
          <p:spPr>
            <a:xfrm>
              <a:off x="4078320" y="4773612"/>
              <a:ext cx="1060702" cy="369332"/>
            </a:xfrm>
            <a:prstGeom prst="rect">
              <a:avLst/>
            </a:prstGeom>
            <a:noFill/>
          </p:spPr>
          <p:txBody>
            <a:bodyPr wrap="square" rtlCol="0">
              <a:spAutoFit/>
            </a:bodyPr>
            <a:lstStyle/>
            <a:p>
              <a:pPr algn="ctr"/>
              <a:r>
                <a:rPr lang="en-US" b="1">
                  <a:solidFill>
                    <a:srgbClr val="FF0000"/>
                  </a:solidFill>
                </a:rPr>
                <a:t>NO</a:t>
              </a:r>
              <a:endParaRPr lang="en-US" sz="1400" b="1">
                <a:solidFill>
                  <a:srgbClr val="FF0000"/>
                </a:solidFill>
              </a:endParaRPr>
            </a:p>
          </p:txBody>
        </p:sp>
      </p:grpSp>
    </p:spTree>
    <p:extLst>
      <p:ext uri="{BB962C8B-B14F-4D97-AF65-F5344CB8AC3E}">
        <p14:creationId xmlns:p14="http://schemas.microsoft.com/office/powerpoint/2010/main" val="4292545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003B5-4C95-FFF8-A93F-52DD99673F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E94F1E-981B-B1DE-7CD7-449472174AAF}"/>
              </a:ext>
            </a:extLst>
          </p:cNvPr>
          <p:cNvSpPr>
            <a:spLocks noGrp="1"/>
          </p:cNvSpPr>
          <p:nvPr>
            <p:ph type="ctrTitle"/>
          </p:nvPr>
        </p:nvSpPr>
        <p:spPr>
          <a:xfrm>
            <a:off x="1037844" y="1171097"/>
            <a:ext cx="6858000" cy="748475"/>
          </a:xfrm>
        </p:spPr>
        <p:txBody>
          <a:bodyPr>
            <a:normAutofit fontScale="90000"/>
          </a:bodyPr>
          <a:lstStyle/>
          <a:p>
            <a:r>
              <a:rPr lang="en-US"/>
              <a:t>Components of the ACP: </a:t>
            </a:r>
            <a:br>
              <a:rPr lang="en-US"/>
            </a:br>
            <a:r>
              <a:rPr lang="en-US"/>
              <a:t>OSCE</a:t>
            </a:r>
          </a:p>
        </p:txBody>
      </p:sp>
      <p:sp>
        <p:nvSpPr>
          <p:cNvPr id="3" name="Subtitle 2">
            <a:extLst>
              <a:ext uri="{FF2B5EF4-FFF2-40B4-BE49-F238E27FC236}">
                <a16:creationId xmlns:a16="http://schemas.microsoft.com/office/drawing/2014/main" id="{57A704A2-B094-91E7-592E-7BF765D584AB}"/>
              </a:ext>
            </a:extLst>
          </p:cNvPr>
          <p:cNvSpPr>
            <a:spLocks noGrp="1"/>
          </p:cNvSpPr>
          <p:nvPr>
            <p:ph type="subTitle" idx="1"/>
          </p:nvPr>
        </p:nvSpPr>
        <p:spPr>
          <a:xfrm>
            <a:off x="1161288" y="2211484"/>
            <a:ext cx="7379208" cy="5084763"/>
          </a:xfrm>
        </p:spPr>
        <p:txBody>
          <a:bodyPr>
            <a:normAutofit/>
          </a:bodyPr>
          <a:lstStyle/>
          <a:p>
            <a:pPr marL="285750" indent="-285750" algn="l">
              <a:buFont typeface="Arial" panose="020B0604020202020204" pitchFamily="34" charset="0"/>
              <a:buChar char="•"/>
            </a:pPr>
            <a:r>
              <a:rPr lang="en-US" sz="2000"/>
              <a:t>All students must take and pass an </a:t>
            </a:r>
            <a:r>
              <a:rPr lang="en-US" sz="2000" u="sng"/>
              <a:t>OSCE</a:t>
            </a:r>
            <a:r>
              <a:rPr lang="en-US" sz="2000"/>
              <a:t> to graduate </a:t>
            </a:r>
          </a:p>
          <a:p>
            <a:pPr marL="285750" indent="-285750" algn="l">
              <a:buFont typeface="Arial" panose="020B0604020202020204" pitchFamily="34" charset="0"/>
              <a:buChar char="•"/>
            </a:pPr>
            <a:r>
              <a:rPr lang="en-US" sz="2000"/>
              <a:t>Must complete core clerkships (except EM) first </a:t>
            </a:r>
          </a:p>
          <a:p>
            <a:pPr marL="285750" indent="-285750" algn="l">
              <a:buFont typeface="Arial" panose="020B0604020202020204" pitchFamily="34" charset="0"/>
              <a:buChar char="•"/>
            </a:pPr>
            <a:r>
              <a:rPr lang="en-US" sz="2000"/>
              <a:t>Will occur in May/June (scheduling around March) </a:t>
            </a:r>
          </a:p>
          <a:p>
            <a:pPr marL="285750" indent="-285750" algn="l">
              <a:buFont typeface="Arial" panose="020B0604020202020204" pitchFamily="34" charset="0"/>
              <a:buChar char="•"/>
            </a:pPr>
            <a:r>
              <a:rPr lang="en-US" sz="2000"/>
              <a:t>Must be a registered student to complete OSCE </a:t>
            </a:r>
          </a:p>
          <a:p>
            <a:pPr marL="628650" lvl="1" indent="-285750" algn="l">
              <a:buFont typeface="Arial" panose="020B0604020202020204" pitchFamily="34" charset="0"/>
              <a:buChar char="•"/>
            </a:pPr>
            <a:r>
              <a:rPr lang="en-US" sz="1600"/>
              <a:t>Students on leave or off-cycle may need to schedule an alternative date in coordination with OME/OSA </a:t>
            </a:r>
          </a:p>
          <a:p>
            <a:pPr marL="285750" indent="-285750" algn="l">
              <a:buFont typeface="Arial" panose="020B0604020202020204" pitchFamily="34" charset="0"/>
              <a:buChar char="•"/>
            </a:pPr>
            <a:endParaRPr lang="en-US"/>
          </a:p>
        </p:txBody>
      </p:sp>
    </p:spTree>
    <p:extLst>
      <p:ext uri="{BB962C8B-B14F-4D97-AF65-F5344CB8AC3E}">
        <p14:creationId xmlns:p14="http://schemas.microsoft.com/office/powerpoint/2010/main" val="1854745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BB39B-789E-51A9-8E5D-98B768AB2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9B7DF-1992-81D4-7712-5451AF4C1EDB}"/>
              </a:ext>
            </a:extLst>
          </p:cNvPr>
          <p:cNvSpPr>
            <a:spLocks noGrp="1"/>
          </p:cNvSpPr>
          <p:nvPr>
            <p:ph type="ctrTitle"/>
          </p:nvPr>
        </p:nvSpPr>
        <p:spPr>
          <a:xfrm>
            <a:off x="1261872" y="896777"/>
            <a:ext cx="6858000" cy="748475"/>
          </a:xfrm>
        </p:spPr>
        <p:txBody>
          <a:bodyPr>
            <a:normAutofit fontScale="90000"/>
          </a:bodyPr>
          <a:lstStyle/>
          <a:p>
            <a:r>
              <a:rPr lang="en-US"/>
              <a:t>Components of the ACP: </a:t>
            </a:r>
            <a:br>
              <a:rPr lang="en-US"/>
            </a:br>
            <a:r>
              <a:rPr lang="en-US"/>
              <a:t>FRCT</a:t>
            </a:r>
          </a:p>
        </p:txBody>
      </p:sp>
      <p:sp>
        <p:nvSpPr>
          <p:cNvPr id="3" name="Subtitle 2">
            <a:extLst>
              <a:ext uri="{FF2B5EF4-FFF2-40B4-BE49-F238E27FC236}">
                <a16:creationId xmlns:a16="http://schemas.microsoft.com/office/drawing/2014/main" id="{3743AA5D-1A73-5312-16D7-0AEAAC0184C1}"/>
              </a:ext>
            </a:extLst>
          </p:cNvPr>
          <p:cNvSpPr>
            <a:spLocks noGrp="1"/>
          </p:cNvSpPr>
          <p:nvPr>
            <p:ph type="subTitle" idx="1"/>
          </p:nvPr>
        </p:nvSpPr>
        <p:spPr>
          <a:xfrm>
            <a:off x="1252728" y="2001837"/>
            <a:ext cx="6858000" cy="5084763"/>
          </a:xfrm>
        </p:spPr>
        <p:txBody>
          <a:bodyPr>
            <a:normAutofit/>
          </a:bodyPr>
          <a:lstStyle/>
          <a:p>
            <a:pPr marL="285750" indent="-285750" algn="l">
              <a:buFont typeface="Arial" panose="020B0604020202020204" pitchFamily="34" charset="0"/>
              <a:buChar char="•"/>
            </a:pPr>
            <a:r>
              <a:rPr lang="en-US"/>
              <a:t>All students must complete an </a:t>
            </a:r>
            <a:r>
              <a:rPr lang="en-US" u="sng"/>
              <a:t>FRCT Scholarly Project </a:t>
            </a:r>
            <a:r>
              <a:rPr lang="en-US"/>
              <a:t>to graduate </a:t>
            </a:r>
          </a:p>
          <a:p>
            <a:pPr marL="285750" indent="-285750" algn="l">
              <a:buFont typeface="Arial" panose="020B0604020202020204" pitchFamily="34" charset="0"/>
              <a:buChar char="•"/>
            </a:pPr>
            <a:r>
              <a:rPr lang="en-US"/>
              <a:t>Course Director:  Dr. Matteson </a:t>
            </a:r>
          </a:p>
          <a:p>
            <a:pPr marL="285750" indent="-285750" algn="l">
              <a:buFont typeface="Arial" panose="020B0604020202020204" pitchFamily="34" charset="0"/>
              <a:buChar char="•"/>
            </a:pPr>
            <a:r>
              <a:rPr lang="en-US"/>
              <a:t>January 31, 2026:  If you have not submitted an FRCT proposal by this date, you must schedule a Research Elective and an FRCT month in the Fall 2026 term  </a:t>
            </a:r>
          </a:p>
          <a:p>
            <a:pPr marL="628650" lvl="1" indent="-285750" algn="l">
              <a:buFont typeface="Arial" panose="020B0604020202020204" pitchFamily="34" charset="0"/>
              <a:buChar char="•"/>
            </a:pPr>
            <a:r>
              <a:rPr lang="en-US"/>
              <a:t>Research Elective counts as 1 of 5 electives; must be coordinated in advance with course director, Dr. Carey </a:t>
            </a:r>
          </a:p>
          <a:p>
            <a:pPr marL="628650" lvl="1" indent="-285750" algn="l">
              <a:buFont typeface="Arial" panose="020B0604020202020204" pitchFamily="34" charset="0"/>
              <a:buChar char="•"/>
            </a:pPr>
            <a:r>
              <a:rPr lang="en-US"/>
              <a:t>FRCT month does NOT count as an elective; cannot be co-scheduled with another rotation </a:t>
            </a:r>
          </a:p>
          <a:p>
            <a:pPr marL="285750" indent="-285750" algn="l">
              <a:buFont typeface="Arial" panose="020B0604020202020204" pitchFamily="34" charset="0"/>
              <a:buChar char="•"/>
            </a:pPr>
            <a:r>
              <a:rPr lang="en-US"/>
              <a:t>June 30, 2026:  If you have not submitted a Final report by this date, you must schedule an FRCT month in the Fall 2026 term </a:t>
            </a:r>
          </a:p>
          <a:p>
            <a:pPr algn="l"/>
            <a:endParaRPr lang="en-US"/>
          </a:p>
          <a:p>
            <a:pPr marL="285750" indent="-285750" algn="l">
              <a:buFont typeface="Arial" panose="020B0604020202020204" pitchFamily="34" charset="0"/>
              <a:buChar char="•"/>
            </a:pPr>
            <a:endParaRPr lang="en-US"/>
          </a:p>
        </p:txBody>
      </p:sp>
    </p:spTree>
    <p:extLst>
      <p:ext uri="{BB962C8B-B14F-4D97-AF65-F5344CB8AC3E}">
        <p14:creationId xmlns:p14="http://schemas.microsoft.com/office/powerpoint/2010/main" val="2517660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A5FC0-5957-7EDA-417B-0F92F1CC4B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5952B1-7F7F-3779-178D-5976D5388D8B}"/>
              </a:ext>
            </a:extLst>
          </p:cNvPr>
          <p:cNvSpPr>
            <a:spLocks noGrp="1"/>
          </p:cNvSpPr>
          <p:nvPr>
            <p:ph type="ctrTitle"/>
          </p:nvPr>
        </p:nvSpPr>
        <p:spPr>
          <a:xfrm>
            <a:off x="1143000" y="823625"/>
            <a:ext cx="6858000" cy="748475"/>
          </a:xfrm>
        </p:spPr>
        <p:txBody>
          <a:bodyPr>
            <a:normAutofit fontScale="90000"/>
          </a:bodyPr>
          <a:lstStyle/>
          <a:p>
            <a:r>
              <a:rPr lang="en-US"/>
              <a:t>Components of the ACP:</a:t>
            </a:r>
            <a:br>
              <a:rPr lang="en-US"/>
            </a:br>
            <a:r>
              <a:rPr lang="en-US"/>
              <a:t>USMLE Step 2</a:t>
            </a:r>
          </a:p>
        </p:txBody>
      </p:sp>
      <p:sp>
        <p:nvSpPr>
          <p:cNvPr id="3" name="Subtitle 2">
            <a:extLst>
              <a:ext uri="{FF2B5EF4-FFF2-40B4-BE49-F238E27FC236}">
                <a16:creationId xmlns:a16="http://schemas.microsoft.com/office/drawing/2014/main" id="{EA7F1DEF-4F17-9451-6B79-E3E54ADE3237}"/>
              </a:ext>
            </a:extLst>
          </p:cNvPr>
          <p:cNvSpPr>
            <a:spLocks noGrp="1"/>
          </p:cNvSpPr>
          <p:nvPr>
            <p:ph type="subTitle" idx="1"/>
          </p:nvPr>
        </p:nvSpPr>
        <p:spPr>
          <a:xfrm>
            <a:off x="1005839" y="1682146"/>
            <a:ext cx="6858000" cy="5084763"/>
          </a:xfrm>
        </p:spPr>
        <p:txBody>
          <a:bodyPr>
            <a:normAutofit/>
          </a:bodyPr>
          <a:lstStyle/>
          <a:p>
            <a:pPr marL="285750" indent="-285750" algn="l">
              <a:buFont typeface="Arial" panose="020B0604020202020204" pitchFamily="34" charset="0"/>
              <a:buChar char="•"/>
            </a:pPr>
            <a:r>
              <a:rPr lang="en-US"/>
              <a:t>Ms. Gillis and Ms. Butler will go into more detail </a:t>
            </a:r>
          </a:p>
          <a:p>
            <a:pPr marL="285750" indent="-285750" algn="l">
              <a:buFont typeface="Arial" panose="020B0604020202020204" pitchFamily="34" charset="0"/>
              <a:buChar char="•"/>
            </a:pPr>
            <a:r>
              <a:rPr lang="en-US"/>
              <a:t>Recommend taking an unscheduled month for study prep</a:t>
            </a:r>
          </a:p>
          <a:p>
            <a:pPr marL="285750" indent="-285750" algn="l">
              <a:buFont typeface="Arial" panose="020B0604020202020204" pitchFamily="34" charset="0"/>
              <a:buChar char="•"/>
            </a:pPr>
            <a:r>
              <a:rPr lang="en-US"/>
              <a:t>Use materials provided by NBME for study </a:t>
            </a:r>
          </a:p>
          <a:p>
            <a:pPr marL="285750" indent="-285750" algn="l">
              <a:buFont typeface="Arial" panose="020B0604020202020204" pitchFamily="34" charset="0"/>
              <a:buChar char="•"/>
            </a:pPr>
            <a:r>
              <a:rPr lang="en-US"/>
              <a:t>Do </a:t>
            </a:r>
            <a:r>
              <a:rPr lang="en-US" u="sng"/>
              <a:t>not</a:t>
            </a:r>
            <a:r>
              <a:rPr lang="en-US"/>
              <a:t> schedule CK for first day of a rotation</a:t>
            </a:r>
          </a:p>
          <a:p>
            <a:pPr marL="285750" indent="-285750" algn="l">
              <a:buFont typeface="Arial" panose="020B0604020202020204" pitchFamily="34" charset="0"/>
              <a:buChar char="•"/>
            </a:pPr>
            <a:r>
              <a:rPr lang="en-US"/>
              <a:t>Must take Step 2 CK before 4/23/2027 to graduate</a:t>
            </a:r>
          </a:p>
          <a:p>
            <a:pPr marL="285750" indent="-285750" algn="l">
              <a:buFont typeface="Arial" panose="020B0604020202020204" pitchFamily="34" charset="0"/>
              <a:buChar char="•"/>
            </a:pPr>
            <a:r>
              <a:rPr lang="en-US"/>
              <a:t>In reality,  must have score for residency applications (~ Sept 2026)</a:t>
            </a:r>
          </a:p>
          <a:p>
            <a:pPr marL="628650" lvl="1" indent="-285750" algn="l">
              <a:buFont typeface="Arial" panose="020B0604020202020204" pitchFamily="34" charset="0"/>
              <a:buChar char="•"/>
            </a:pPr>
            <a:r>
              <a:rPr lang="en-US"/>
              <a:t>*2026 Match Cycle – Must take Step 2 by July 26</a:t>
            </a:r>
            <a:r>
              <a:rPr lang="en-US" baseline="30000"/>
              <a:t>th</a:t>
            </a:r>
            <a:r>
              <a:rPr lang="en-US"/>
              <a:t> to get scores back</a:t>
            </a:r>
          </a:p>
          <a:p>
            <a:pPr marL="628650" lvl="1" indent="-285750" algn="l">
              <a:buFont typeface="Arial" panose="020B0604020202020204" pitchFamily="34" charset="0"/>
              <a:buChar char="•"/>
            </a:pPr>
            <a:endParaRPr lang="en-US"/>
          </a:p>
          <a:p>
            <a:pPr marL="285750" indent="-285750" algn="l">
              <a:buFont typeface="Arial" panose="020B0604020202020204" pitchFamily="34" charset="0"/>
              <a:buChar char="•"/>
            </a:pPr>
            <a:endParaRPr lang="en-US"/>
          </a:p>
          <a:p>
            <a:endParaRPr lang="en-US"/>
          </a:p>
          <a:p>
            <a:endParaRPr lang="en-US"/>
          </a:p>
          <a:p>
            <a:endParaRPr lang="en-US"/>
          </a:p>
          <a:p>
            <a:pPr marL="285750" indent="-285750" algn="l">
              <a:buFont typeface="Arial" panose="020B0604020202020204" pitchFamily="34" charset="0"/>
              <a:buChar char="•"/>
            </a:pPr>
            <a:endParaRPr lang="en-US"/>
          </a:p>
        </p:txBody>
      </p:sp>
      <p:grpSp>
        <p:nvGrpSpPr>
          <p:cNvPr id="5" name="Group 4">
            <a:extLst>
              <a:ext uri="{FF2B5EF4-FFF2-40B4-BE49-F238E27FC236}">
                <a16:creationId xmlns:a16="http://schemas.microsoft.com/office/drawing/2014/main" id="{2CBFF043-E119-A39D-5CA8-5127C45F5916}"/>
              </a:ext>
            </a:extLst>
          </p:cNvPr>
          <p:cNvGrpSpPr/>
          <p:nvPr/>
        </p:nvGrpSpPr>
        <p:grpSpPr>
          <a:xfrm>
            <a:off x="4109924" y="4777049"/>
            <a:ext cx="4732324" cy="1378661"/>
            <a:chOff x="3872180" y="4685609"/>
            <a:chExt cx="4732324" cy="1378661"/>
          </a:xfrm>
        </p:grpSpPr>
        <p:pic>
          <p:nvPicPr>
            <p:cNvPr id="6" name="Picture 5">
              <a:extLst>
                <a:ext uri="{FF2B5EF4-FFF2-40B4-BE49-F238E27FC236}">
                  <a16:creationId xmlns:a16="http://schemas.microsoft.com/office/drawing/2014/main" id="{97EA0D5E-E2B4-92E9-642B-16E0B68645FD}"/>
                </a:ext>
              </a:extLst>
            </p:cNvPr>
            <p:cNvPicPr>
              <a:picLocks noChangeAspect="1"/>
            </p:cNvPicPr>
            <p:nvPr/>
          </p:nvPicPr>
          <p:blipFill rotWithShape="1">
            <a:blip r:embed="rId2"/>
            <a:srcRect r="25748"/>
            <a:stretch/>
          </p:blipFill>
          <p:spPr>
            <a:xfrm>
              <a:off x="3872180" y="5160886"/>
              <a:ext cx="4659248" cy="903384"/>
            </a:xfrm>
            <a:prstGeom prst="rect">
              <a:avLst/>
            </a:prstGeom>
          </p:spPr>
        </p:pic>
        <p:sp>
          <p:nvSpPr>
            <p:cNvPr id="7" name="TextBox 6">
              <a:extLst>
                <a:ext uri="{FF2B5EF4-FFF2-40B4-BE49-F238E27FC236}">
                  <a16:creationId xmlns:a16="http://schemas.microsoft.com/office/drawing/2014/main" id="{53110FF9-6658-3015-7851-A76BC54259CB}"/>
                </a:ext>
              </a:extLst>
            </p:cNvPr>
            <p:cNvSpPr txBox="1"/>
            <p:nvPr/>
          </p:nvSpPr>
          <p:spPr>
            <a:xfrm>
              <a:off x="3945256" y="4685609"/>
              <a:ext cx="4659248" cy="523220"/>
            </a:xfrm>
            <a:prstGeom prst="rect">
              <a:avLst/>
            </a:prstGeom>
            <a:noFill/>
          </p:spPr>
          <p:txBody>
            <a:bodyPr wrap="square" rtlCol="0">
              <a:spAutoFit/>
            </a:bodyPr>
            <a:lstStyle/>
            <a:p>
              <a:pPr algn="ctr"/>
              <a:r>
                <a:rPr lang="en-US" sz="2800"/>
                <a:t>Episode 30: Step 2 CK </a:t>
              </a:r>
            </a:p>
          </p:txBody>
        </p:sp>
      </p:grpSp>
    </p:spTree>
    <p:extLst>
      <p:ext uri="{BB962C8B-B14F-4D97-AF65-F5344CB8AC3E}">
        <p14:creationId xmlns:p14="http://schemas.microsoft.com/office/powerpoint/2010/main" val="2916469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525DB-C94C-3B28-6130-ECB923FA76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71A29A-F99F-3887-E686-7D62F87B5E07}"/>
              </a:ext>
            </a:extLst>
          </p:cNvPr>
          <p:cNvSpPr>
            <a:spLocks noGrp="1"/>
          </p:cNvSpPr>
          <p:nvPr>
            <p:ph type="ctrTitle"/>
          </p:nvPr>
        </p:nvSpPr>
        <p:spPr>
          <a:xfrm>
            <a:off x="1143000" y="256697"/>
            <a:ext cx="6858000" cy="748475"/>
          </a:xfrm>
        </p:spPr>
        <p:txBody>
          <a:bodyPr/>
          <a:lstStyle/>
          <a:p>
            <a:r>
              <a:rPr lang="en-US"/>
              <a:t>Graduation Requirements</a:t>
            </a:r>
          </a:p>
        </p:txBody>
      </p:sp>
      <p:sp>
        <p:nvSpPr>
          <p:cNvPr id="3" name="Subtitle 2">
            <a:extLst>
              <a:ext uri="{FF2B5EF4-FFF2-40B4-BE49-F238E27FC236}">
                <a16:creationId xmlns:a16="http://schemas.microsoft.com/office/drawing/2014/main" id="{C3753ACF-EF57-9B05-7EBF-0DF5EEE22BEE}"/>
              </a:ext>
            </a:extLst>
          </p:cNvPr>
          <p:cNvSpPr>
            <a:spLocks noGrp="1"/>
          </p:cNvSpPr>
          <p:nvPr>
            <p:ph type="subTitle" idx="1"/>
          </p:nvPr>
        </p:nvSpPr>
        <p:spPr>
          <a:xfrm>
            <a:off x="1261872" y="1270741"/>
            <a:ext cx="6858000" cy="5084763"/>
          </a:xfrm>
        </p:spPr>
        <p:txBody>
          <a:bodyPr>
            <a:normAutofit/>
          </a:bodyPr>
          <a:lstStyle/>
          <a:p>
            <a:endParaRPr lang="en-US"/>
          </a:p>
          <a:p>
            <a:pPr marL="285750" indent="-285750" algn="l">
              <a:buFont typeface="Arial" panose="020B0604020202020204" pitchFamily="34" charset="0"/>
              <a:buChar char="•"/>
            </a:pPr>
            <a:endParaRPr lang="en-US"/>
          </a:p>
        </p:txBody>
      </p:sp>
      <p:graphicFrame>
        <p:nvGraphicFramePr>
          <p:cNvPr id="4" name="Rectangle 3">
            <a:extLst>
              <a:ext uri="{FF2B5EF4-FFF2-40B4-BE49-F238E27FC236}">
                <a16:creationId xmlns:a16="http://schemas.microsoft.com/office/drawing/2014/main" id="{6CCF4392-4D97-B5F2-3DDC-DF4A032616C2}"/>
              </a:ext>
            </a:extLst>
          </p:cNvPr>
          <p:cNvGraphicFramePr>
            <a:graphicFrameLocks/>
          </p:cNvGraphicFramePr>
          <p:nvPr>
            <p:extLst>
              <p:ext uri="{D42A27DB-BD31-4B8C-83A1-F6EECF244321}">
                <p14:modId xmlns:p14="http://schemas.microsoft.com/office/powerpoint/2010/main" val="950314879"/>
              </p:ext>
            </p:extLst>
          </p:nvPr>
        </p:nvGraphicFramePr>
        <p:xfrm>
          <a:off x="3424428" y="1280160"/>
          <a:ext cx="5422391" cy="537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Rounded Corners 6">
            <a:extLst>
              <a:ext uri="{FF2B5EF4-FFF2-40B4-BE49-F238E27FC236}">
                <a16:creationId xmlns:a16="http://schemas.microsoft.com/office/drawing/2014/main" id="{97E3AA35-89C3-ADF4-25E1-39BAD3BC37AA}"/>
              </a:ext>
            </a:extLst>
          </p:cNvPr>
          <p:cNvSpPr/>
          <p:nvPr/>
        </p:nvSpPr>
        <p:spPr>
          <a:xfrm>
            <a:off x="847260" y="1267324"/>
            <a:ext cx="2186157" cy="216687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solidFill>
                  <a:schemeClr val="tx1"/>
                </a:solidFill>
                <a:hlinkClick r:id="rId7">
                  <a:extLst>
                    <a:ext uri="{A12FA001-AC4F-418D-AE19-62706E023703}">
                      <ahyp:hlinkClr xmlns:ahyp="http://schemas.microsoft.com/office/drawing/2018/hyperlinkcolor" val="tx"/>
                    </a:ext>
                  </a:extLst>
                </a:hlinkClick>
              </a:rPr>
              <a:t>Ellucian Degree Works Dashboard</a:t>
            </a:r>
            <a:endParaRPr lang="en-US">
              <a:solidFill>
                <a:schemeClr val="tx1"/>
              </a:solidFill>
            </a:endParaRPr>
          </a:p>
        </p:txBody>
      </p:sp>
      <p:sp>
        <p:nvSpPr>
          <p:cNvPr id="9" name="TextBox 8">
            <a:extLst>
              <a:ext uri="{FF2B5EF4-FFF2-40B4-BE49-F238E27FC236}">
                <a16:creationId xmlns:a16="http://schemas.microsoft.com/office/drawing/2014/main" id="{5D8FD8F2-D4EE-ACE2-D618-C559AAD573BB}"/>
              </a:ext>
            </a:extLst>
          </p:cNvPr>
          <p:cNvSpPr txBox="1"/>
          <p:nvPr/>
        </p:nvSpPr>
        <p:spPr>
          <a:xfrm>
            <a:off x="710471" y="3552746"/>
            <a:ext cx="2450592" cy="923330"/>
          </a:xfrm>
          <a:prstGeom prst="rect">
            <a:avLst/>
          </a:prstGeom>
          <a:noFill/>
        </p:spPr>
        <p:txBody>
          <a:bodyPr wrap="square">
            <a:spAutoFit/>
          </a:bodyPr>
          <a:lstStyle/>
          <a:p>
            <a:pPr algn="ctr"/>
            <a:r>
              <a:rPr lang="en-US" sz="1800">
                <a:ln w="0"/>
              </a:rPr>
              <a:t>*All requirements must be complete 1 week prior to graduation*</a:t>
            </a:r>
            <a:endParaRPr lang="en-US"/>
          </a:p>
        </p:txBody>
      </p:sp>
      <p:sp>
        <p:nvSpPr>
          <p:cNvPr id="859" name="Rectangle 858">
            <a:extLst>
              <a:ext uri="{FF2B5EF4-FFF2-40B4-BE49-F238E27FC236}">
                <a16:creationId xmlns:a16="http://schemas.microsoft.com/office/drawing/2014/main" id="{BE690068-EFCA-18E8-0490-85E6177A509E}"/>
              </a:ext>
            </a:extLst>
          </p:cNvPr>
          <p:cNvSpPr/>
          <p:nvPr/>
        </p:nvSpPr>
        <p:spPr>
          <a:xfrm>
            <a:off x="382823" y="5698593"/>
            <a:ext cx="2351626" cy="7875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5" name="Picture 834">
            <a:extLst>
              <a:ext uri="{FF2B5EF4-FFF2-40B4-BE49-F238E27FC236}">
                <a16:creationId xmlns:a16="http://schemas.microsoft.com/office/drawing/2014/main" id="{503E9329-9632-1E93-7280-B6C7E6D43207}"/>
              </a:ext>
            </a:extLst>
          </p:cNvPr>
          <p:cNvPicPr>
            <a:picLocks noChangeAspect="1"/>
          </p:cNvPicPr>
          <p:nvPr/>
        </p:nvPicPr>
        <p:blipFill>
          <a:blip r:embed="rId8"/>
          <a:stretch>
            <a:fillRect/>
          </a:stretch>
        </p:blipFill>
        <p:spPr>
          <a:xfrm>
            <a:off x="1937024" y="6093303"/>
            <a:ext cx="1347309" cy="392302"/>
          </a:xfrm>
          <a:prstGeom prst="rect">
            <a:avLst/>
          </a:prstGeom>
        </p:spPr>
      </p:pic>
    </p:spTree>
    <p:extLst>
      <p:ext uri="{BB962C8B-B14F-4D97-AF65-F5344CB8AC3E}">
        <p14:creationId xmlns:p14="http://schemas.microsoft.com/office/powerpoint/2010/main" val="41860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FB19A-EC83-EF79-2339-B5863278F76F}"/>
              </a:ext>
            </a:extLst>
          </p:cNvPr>
          <p:cNvSpPr>
            <a:spLocks noGrp="1"/>
          </p:cNvSpPr>
          <p:nvPr>
            <p:ph type="title"/>
          </p:nvPr>
        </p:nvSpPr>
        <p:spPr/>
        <p:txBody>
          <a:bodyPr/>
          <a:lstStyle/>
          <a:p>
            <a:r>
              <a:rPr lang="en-US"/>
              <a:t>It is common to….</a:t>
            </a:r>
          </a:p>
        </p:txBody>
      </p:sp>
      <p:sp>
        <p:nvSpPr>
          <p:cNvPr id="3" name="Content Placeholder 2">
            <a:extLst>
              <a:ext uri="{FF2B5EF4-FFF2-40B4-BE49-F238E27FC236}">
                <a16:creationId xmlns:a16="http://schemas.microsoft.com/office/drawing/2014/main" id="{70EE9DDD-4928-37D4-DA2F-086A206990FE}"/>
              </a:ext>
            </a:extLst>
          </p:cNvPr>
          <p:cNvSpPr>
            <a:spLocks noGrp="1"/>
          </p:cNvSpPr>
          <p:nvPr>
            <p:ph idx="1"/>
          </p:nvPr>
        </p:nvSpPr>
        <p:spPr>
          <a:xfrm>
            <a:off x="546354" y="1562671"/>
            <a:ext cx="8405622" cy="4106609"/>
          </a:xfrm>
        </p:spPr>
        <p:txBody>
          <a:bodyPr>
            <a:normAutofit/>
          </a:bodyPr>
          <a:lstStyle/>
          <a:p>
            <a:pPr marL="0" indent="0">
              <a:buNone/>
            </a:pPr>
            <a:r>
              <a:rPr lang="en-US" sz="2400"/>
              <a:t>Take additional electives, away rotations or sub-internships beyond simple graduation requirements to…</a:t>
            </a:r>
          </a:p>
          <a:p>
            <a:endParaRPr lang="en-US" sz="2400"/>
          </a:p>
          <a:p>
            <a:r>
              <a:rPr lang="en-US"/>
              <a:t>Obtain letters of recommendation for residency.</a:t>
            </a:r>
          </a:p>
          <a:p>
            <a:r>
              <a:rPr lang="en-US"/>
              <a:t>Prepare for a contingency/back-up plan.</a:t>
            </a:r>
          </a:p>
          <a:p>
            <a:r>
              <a:rPr lang="en-US"/>
              <a:t>Prepare for dual-application.</a:t>
            </a:r>
          </a:p>
          <a:p>
            <a:r>
              <a:rPr lang="en-US"/>
              <a:t>Hone specific skills.</a:t>
            </a:r>
          </a:p>
          <a:p>
            <a:r>
              <a:rPr lang="en-US"/>
              <a:t>Try something you may never do again. </a:t>
            </a:r>
          </a:p>
          <a:p>
            <a:pPr marL="0" indent="0">
              <a:buNone/>
            </a:pPr>
            <a:endParaRPr lang="en-US"/>
          </a:p>
          <a:p>
            <a:r>
              <a:rPr lang="en-US"/>
              <a:t>Have FUN (?!?!)</a:t>
            </a:r>
          </a:p>
          <a:p>
            <a:endParaRPr lang="en-US"/>
          </a:p>
        </p:txBody>
      </p:sp>
      <p:pic>
        <p:nvPicPr>
          <p:cNvPr id="5" name="Picture 4">
            <a:extLst>
              <a:ext uri="{FF2B5EF4-FFF2-40B4-BE49-F238E27FC236}">
                <a16:creationId xmlns:a16="http://schemas.microsoft.com/office/drawing/2014/main" id="{3B91B5A8-6C42-B19A-64D7-53E755D7DE38}"/>
              </a:ext>
            </a:extLst>
          </p:cNvPr>
          <p:cNvPicPr>
            <a:picLocks noChangeAspect="1"/>
          </p:cNvPicPr>
          <p:nvPr/>
        </p:nvPicPr>
        <p:blipFill>
          <a:blip r:embed="rId2"/>
          <a:stretch>
            <a:fillRect/>
          </a:stretch>
        </p:blipFill>
        <p:spPr>
          <a:xfrm>
            <a:off x="2530221" y="5061680"/>
            <a:ext cx="784021" cy="467297"/>
          </a:xfrm>
          <a:prstGeom prst="rect">
            <a:avLst/>
          </a:prstGeom>
        </p:spPr>
      </p:pic>
    </p:spTree>
    <p:extLst>
      <p:ext uri="{BB962C8B-B14F-4D97-AF65-F5344CB8AC3E}">
        <p14:creationId xmlns:p14="http://schemas.microsoft.com/office/powerpoint/2010/main" val="2938113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0583F0-7DEF-8CD7-CC90-6BB73A4C3CA9}"/>
              </a:ext>
            </a:extLst>
          </p:cNvPr>
          <p:cNvSpPr/>
          <p:nvPr/>
        </p:nvSpPr>
        <p:spPr>
          <a:xfrm>
            <a:off x="356616" y="5731390"/>
            <a:ext cx="2340864" cy="7151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0B3DE3-4AD1-24E5-7BB8-D4D98EA3DD9A}"/>
              </a:ext>
            </a:extLst>
          </p:cNvPr>
          <p:cNvSpPr>
            <a:spLocks noGrp="1"/>
          </p:cNvSpPr>
          <p:nvPr>
            <p:ph type="ctrTitle"/>
          </p:nvPr>
        </p:nvSpPr>
        <p:spPr>
          <a:xfrm>
            <a:off x="1426464" y="-1017333"/>
            <a:ext cx="6858000" cy="2387600"/>
          </a:xfrm>
        </p:spPr>
        <p:txBody>
          <a:bodyPr/>
          <a:lstStyle/>
          <a:p>
            <a:r>
              <a:rPr lang="en-US"/>
              <a:t>ACP Scheduling Process</a:t>
            </a:r>
          </a:p>
        </p:txBody>
      </p:sp>
      <p:sp>
        <p:nvSpPr>
          <p:cNvPr id="3" name="Subtitle 2">
            <a:extLst>
              <a:ext uri="{FF2B5EF4-FFF2-40B4-BE49-F238E27FC236}">
                <a16:creationId xmlns:a16="http://schemas.microsoft.com/office/drawing/2014/main" id="{914B71C4-CB64-97E6-A992-05AA990AAAE1}"/>
              </a:ext>
            </a:extLst>
          </p:cNvPr>
          <p:cNvSpPr>
            <a:spLocks noGrp="1"/>
          </p:cNvSpPr>
          <p:nvPr>
            <p:ph type="subTitle" idx="1"/>
          </p:nvPr>
        </p:nvSpPr>
        <p:spPr>
          <a:xfrm>
            <a:off x="713232" y="1683060"/>
            <a:ext cx="4059936" cy="4684251"/>
          </a:xfrm>
        </p:spPr>
        <p:txBody>
          <a:bodyPr>
            <a:normAutofit lnSpcReduction="10000"/>
          </a:bodyPr>
          <a:lstStyle/>
          <a:p>
            <a:pPr marL="342900" indent="-342900" algn="l">
              <a:buFont typeface="Wingdings" panose="05000000000000000000" pitchFamily="2" charset="2"/>
              <a:buChar char="q"/>
            </a:pPr>
            <a:r>
              <a:rPr lang="en-US"/>
              <a:t>Pre-Scheduling</a:t>
            </a:r>
          </a:p>
          <a:p>
            <a:pPr marL="685800" lvl="1" indent="-342900" algn="l">
              <a:buFont typeface="Arial" panose="020B0604020202020204" pitchFamily="34" charset="0"/>
              <a:buChar char="•"/>
            </a:pPr>
            <a:r>
              <a:rPr lang="en-US"/>
              <a:t>Outstanding Clerkships</a:t>
            </a:r>
          </a:p>
          <a:p>
            <a:pPr algn="l"/>
            <a:endParaRPr lang="en-US"/>
          </a:p>
          <a:p>
            <a:pPr marL="285750" indent="-285750" algn="l">
              <a:buFont typeface="Wingdings" panose="05000000000000000000" pitchFamily="2" charset="2"/>
              <a:buChar char="q"/>
            </a:pPr>
            <a:r>
              <a:rPr lang="en-US"/>
              <a:t>Phase 1 Scheduling</a:t>
            </a:r>
          </a:p>
          <a:p>
            <a:pPr marL="685800" lvl="1" indent="-342900" algn="l">
              <a:buFont typeface="Arial" panose="020B0604020202020204" pitchFamily="34" charset="0"/>
              <a:buChar char="•"/>
            </a:pPr>
            <a:r>
              <a:rPr lang="en-US"/>
              <a:t>Series of 4 surveys February-March</a:t>
            </a:r>
          </a:p>
          <a:p>
            <a:pPr marL="685800" lvl="1" indent="-342900" algn="l">
              <a:buFont typeface="Arial" panose="020B0604020202020204" pitchFamily="34" charset="0"/>
              <a:buChar char="•"/>
            </a:pPr>
            <a:r>
              <a:rPr lang="en-US"/>
              <a:t>Equity in adding key rotations to meet residency application goals and core requirements</a:t>
            </a:r>
          </a:p>
          <a:p>
            <a:pPr lvl="1" algn="l"/>
            <a:endParaRPr lang="en-US"/>
          </a:p>
          <a:p>
            <a:pPr marL="342900" indent="-342900" algn="l">
              <a:buFont typeface="Wingdings" panose="05000000000000000000" pitchFamily="2" charset="2"/>
              <a:buChar char="q"/>
            </a:pPr>
            <a:r>
              <a:rPr lang="en-US"/>
              <a:t>Phase 2 Scheduling</a:t>
            </a:r>
          </a:p>
          <a:p>
            <a:pPr marL="685800" lvl="1" indent="-342900" algn="l">
              <a:buFont typeface="Arial" panose="020B0604020202020204" pitchFamily="34" charset="0"/>
              <a:buChar char="•"/>
            </a:pPr>
            <a:r>
              <a:rPr lang="en-US"/>
              <a:t>Self-Schedule for everything else via Add/Drop Process</a:t>
            </a:r>
          </a:p>
          <a:p>
            <a:pPr marL="685800" lvl="1" indent="-342900" algn="l">
              <a:buFont typeface="Arial" panose="020B0604020202020204" pitchFamily="34" charset="0"/>
              <a:buChar char="•"/>
            </a:pPr>
            <a:r>
              <a:rPr lang="en-US"/>
              <a:t>You likely will change your schedule in Add/Drop! </a:t>
            </a:r>
          </a:p>
          <a:p>
            <a:pPr marL="342900" indent="-342900" algn="l">
              <a:buFont typeface="Arial" panose="020B0604020202020204" pitchFamily="34" charset="0"/>
              <a:buChar char="•"/>
            </a:pPr>
            <a:endParaRPr lang="en-US"/>
          </a:p>
          <a:p>
            <a:pPr marL="342900" indent="-342900" algn="l">
              <a:buFont typeface="Wingdings" panose="05000000000000000000" pitchFamily="2" charset="2"/>
              <a:buChar char="q"/>
            </a:pPr>
            <a:r>
              <a:rPr lang="en-US"/>
              <a:t>Dates listed are survey start/stop times; schedules will be posted within one week of survey closing​</a:t>
            </a:r>
          </a:p>
          <a:p>
            <a:endParaRPr lang="en-US"/>
          </a:p>
        </p:txBody>
      </p:sp>
      <p:graphicFrame>
        <p:nvGraphicFramePr>
          <p:cNvPr id="6" name="Diagram 5">
            <a:extLst>
              <a:ext uri="{FF2B5EF4-FFF2-40B4-BE49-F238E27FC236}">
                <a16:creationId xmlns:a16="http://schemas.microsoft.com/office/drawing/2014/main" id="{0D09BB39-AACF-005B-BE02-6EE8A9EF8CAC}"/>
              </a:ext>
            </a:extLst>
          </p:cNvPr>
          <p:cNvGraphicFramePr/>
          <p:nvPr>
            <p:extLst>
              <p:ext uri="{D42A27DB-BD31-4B8C-83A1-F6EECF244321}">
                <p14:modId xmlns:p14="http://schemas.microsoft.com/office/powerpoint/2010/main" val="805410504"/>
              </p:ext>
            </p:extLst>
          </p:nvPr>
        </p:nvGraphicFramePr>
        <p:xfrm>
          <a:off x="4974336" y="1512658"/>
          <a:ext cx="3538729" cy="4854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957AAF53-0E7E-CC43-1A81-05A91BEB6D66}"/>
              </a:ext>
            </a:extLst>
          </p:cNvPr>
          <p:cNvSpPr/>
          <p:nvPr/>
        </p:nvSpPr>
        <p:spPr>
          <a:xfrm>
            <a:off x="923544" y="6088954"/>
            <a:ext cx="7863840" cy="8138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Callout: Left Arrow 7">
            <a:extLst>
              <a:ext uri="{FF2B5EF4-FFF2-40B4-BE49-F238E27FC236}">
                <a16:creationId xmlns:a16="http://schemas.microsoft.com/office/drawing/2014/main" id="{BFBCD95A-0F23-3958-C941-88AC7C1CDEB2}"/>
              </a:ext>
            </a:extLst>
          </p:cNvPr>
          <p:cNvSpPr/>
          <p:nvPr/>
        </p:nvSpPr>
        <p:spPr>
          <a:xfrm>
            <a:off x="7623810" y="4752982"/>
            <a:ext cx="1321308" cy="134313"/>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t>Swap Period</a:t>
            </a:r>
            <a:endParaRPr lang="en-US" sz="1000">
              <a:ea typeface="Calibri"/>
              <a:cs typeface="Calibri"/>
            </a:endParaRPr>
          </a:p>
        </p:txBody>
      </p:sp>
    </p:spTree>
    <p:extLst>
      <p:ext uri="{BB962C8B-B14F-4D97-AF65-F5344CB8AC3E}">
        <p14:creationId xmlns:p14="http://schemas.microsoft.com/office/powerpoint/2010/main" val="4119996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E798C-00EA-5DA1-87B2-DE85AA56289D}"/>
              </a:ext>
            </a:extLst>
          </p:cNvPr>
          <p:cNvSpPr>
            <a:spLocks noGrp="1"/>
          </p:cNvSpPr>
          <p:nvPr>
            <p:ph type="title"/>
          </p:nvPr>
        </p:nvSpPr>
        <p:spPr>
          <a:xfrm>
            <a:off x="1257300" y="255397"/>
            <a:ext cx="7886700" cy="1325563"/>
          </a:xfrm>
        </p:spPr>
        <p:txBody>
          <a:bodyPr/>
          <a:lstStyle/>
          <a:p>
            <a:r>
              <a:rPr lang="en-US"/>
              <a:t>But I did not memorize those dates….!</a:t>
            </a:r>
          </a:p>
        </p:txBody>
      </p:sp>
      <p:pic>
        <p:nvPicPr>
          <p:cNvPr id="5" name="Content Placeholder 4" descr="A screenshot of a computer&#10;&#10;AI-generated content may be incorrect.">
            <a:extLst>
              <a:ext uri="{FF2B5EF4-FFF2-40B4-BE49-F238E27FC236}">
                <a16:creationId xmlns:a16="http://schemas.microsoft.com/office/drawing/2014/main" id="{0408B5C7-7399-D0C7-7677-6128D31B8814}"/>
              </a:ext>
            </a:extLst>
          </p:cNvPr>
          <p:cNvPicPr>
            <a:picLocks noGrp="1" noChangeAspect="1"/>
          </p:cNvPicPr>
          <p:nvPr>
            <p:ph idx="1"/>
          </p:nvPr>
        </p:nvPicPr>
        <p:blipFill>
          <a:blip r:embed="rId2"/>
          <a:stretch>
            <a:fillRect/>
          </a:stretch>
        </p:blipFill>
        <p:spPr>
          <a:xfrm>
            <a:off x="473202" y="1331848"/>
            <a:ext cx="4651963" cy="4355719"/>
          </a:xfrm>
          <a:prstGeom prst="rect">
            <a:avLst/>
          </a:prstGeom>
        </p:spPr>
      </p:pic>
      <p:sp>
        <p:nvSpPr>
          <p:cNvPr id="6" name="Oval 5">
            <a:extLst>
              <a:ext uri="{FF2B5EF4-FFF2-40B4-BE49-F238E27FC236}">
                <a16:creationId xmlns:a16="http://schemas.microsoft.com/office/drawing/2014/main" id="{C3B6363B-EC59-E2FB-5E57-779B5C321C1B}"/>
              </a:ext>
            </a:extLst>
          </p:cNvPr>
          <p:cNvSpPr/>
          <p:nvPr/>
        </p:nvSpPr>
        <p:spPr>
          <a:xfrm>
            <a:off x="436626" y="5266944"/>
            <a:ext cx="722376" cy="310896"/>
          </a:xfrm>
          <a:prstGeom prst="ellipse">
            <a:avLst/>
          </a:prstGeom>
          <a:noFill/>
          <a:ln w="28575">
            <a:solidFill>
              <a:srgbClr val="E318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30E34F3-0A49-08E5-FA7C-D606D28E4FE1}"/>
              </a:ext>
            </a:extLst>
          </p:cNvPr>
          <p:cNvSpPr/>
          <p:nvPr/>
        </p:nvSpPr>
        <p:spPr>
          <a:xfrm>
            <a:off x="1229106" y="4157472"/>
            <a:ext cx="2227326" cy="310896"/>
          </a:xfrm>
          <a:prstGeom prst="ellipse">
            <a:avLst/>
          </a:prstGeom>
          <a:noFill/>
          <a:ln w="28575">
            <a:solidFill>
              <a:srgbClr val="E318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medical program&#10;&#10;AI-generated content may be incorrect.">
            <a:extLst>
              <a:ext uri="{FF2B5EF4-FFF2-40B4-BE49-F238E27FC236}">
                <a16:creationId xmlns:a16="http://schemas.microsoft.com/office/drawing/2014/main" id="{BDF03C8A-7A4F-FF4A-94C2-569DD5E6D458}"/>
              </a:ext>
            </a:extLst>
          </p:cNvPr>
          <p:cNvPicPr>
            <a:picLocks noChangeAspect="1"/>
          </p:cNvPicPr>
          <p:nvPr/>
        </p:nvPicPr>
        <p:blipFill>
          <a:blip r:embed="rId3"/>
          <a:srcRect r="6694" b="5269"/>
          <a:stretch>
            <a:fillRect/>
          </a:stretch>
        </p:blipFill>
        <p:spPr>
          <a:xfrm>
            <a:off x="5536645" y="3566160"/>
            <a:ext cx="3255953" cy="2926715"/>
          </a:xfrm>
          <a:prstGeom prst="rect">
            <a:avLst/>
          </a:prstGeom>
          <a:ln>
            <a:solidFill>
              <a:schemeClr val="tx1"/>
            </a:solidFill>
          </a:ln>
        </p:spPr>
      </p:pic>
      <p:cxnSp>
        <p:nvCxnSpPr>
          <p:cNvPr id="28" name="Straight Arrow Connector 27">
            <a:extLst>
              <a:ext uri="{FF2B5EF4-FFF2-40B4-BE49-F238E27FC236}">
                <a16:creationId xmlns:a16="http://schemas.microsoft.com/office/drawing/2014/main" id="{CC0F288E-4E84-4CAF-F1B1-EB2BCB22A810}"/>
              </a:ext>
            </a:extLst>
          </p:cNvPr>
          <p:cNvCxnSpPr/>
          <p:nvPr/>
        </p:nvCxnSpPr>
        <p:spPr>
          <a:xfrm>
            <a:off x="3456432" y="4312920"/>
            <a:ext cx="20299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885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53084-AA0E-FB3A-A7F5-30820F161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26991F-4934-2880-FAAF-EFD3DDCED089}"/>
              </a:ext>
            </a:extLst>
          </p:cNvPr>
          <p:cNvSpPr>
            <a:spLocks noGrp="1"/>
          </p:cNvSpPr>
          <p:nvPr>
            <p:ph type="ctrTitle"/>
          </p:nvPr>
        </p:nvSpPr>
        <p:spPr>
          <a:xfrm>
            <a:off x="1003245" y="-377253"/>
            <a:ext cx="7516368" cy="2387600"/>
          </a:xfrm>
        </p:spPr>
        <p:txBody>
          <a:bodyPr>
            <a:normAutofit/>
          </a:bodyPr>
          <a:lstStyle/>
          <a:p>
            <a:r>
              <a:rPr lang="en-US" sz="3600"/>
              <a:t>Introduction to MS4 Year  </a:t>
            </a:r>
            <a:br>
              <a:rPr lang="en-US" sz="3600">
                <a:ea typeface="Calibri"/>
                <a:cs typeface="Calibri"/>
              </a:rPr>
            </a:br>
            <a:r>
              <a:rPr lang="en-US" sz="3600"/>
              <a:t>Advanced Clinical Phase (ACP) </a:t>
            </a:r>
            <a:br>
              <a:rPr lang="en-US" sz="3600"/>
            </a:br>
            <a:r>
              <a:rPr lang="en-US" sz="3600"/>
              <a:t>Outline</a:t>
            </a:r>
          </a:p>
        </p:txBody>
      </p:sp>
      <p:sp>
        <p:nvSpPr>
          <p:cNvPr id="3" name="Subtitle 2">
            <a:extLst>
              <a:ext uri="{FF2B5EF4-FFF2-40B4-BE49-F238E27FC236}">
                <a16:creationId xmlns:a16="http://schemas.microsoft.com/office/drawing/2014/main" id="{3B0B31AF-78BD-E4DB-7866-BE68D5A4D089}"/>
              </a:ext>
            </a:extLst>
          </p:cNvPr>
          <p:cNvSpPr>
            <a:spLocks noGrp="1"/>
          </p:cNvSpPr>
          <p:nvPr>
            <p:ph type="subTitle" idx="1"/>
          </p:nvPr>
        </p:nvSpPr>
        <p:spPr>
          <a:xfrm>
            <a:off x="1003245" y="2220614"/>
            <a:ext cx="7516368" cy="3704019"/>
          </a:xfrm>
        </p:spPr>
        <p:txBody>
          <a:bodyPr vert="horz" lIns="91440" tIns="45720" rIns="91440" bIns="45720" rtlCol="0" anchor="t">
            <a:normAutofit lnSpcReduction="10000"/>
          </a:bodyPr>
          <a:lstStyle/>
          <a:p>
            <a:pPr marL="285750" indent="-285750" algn="l">
              <a:buFontTx/>
              <a:buChar char="-"/>
            </a:pPr>
            <a:r>
              <a:rPr lang="en-US" sz="2400"/>
              <a:t>Introduction to OSA Workshops and Residency Application Manual (Dr. Thom)</a:t>
            </a:r>
            <a:endParaRPr lang="en-US" sz="2400">
              <a:ea typeface="Calibri"/>
              <a:cs typeface="Calibri"/>
            </a:endParaRPr>
          </a:p>
          <a:p>
            <a:pPr marL="285750" indent="-285750" algn="l">
              <a:buFontTx/>
              <a:buChar char="-"/>
            </a:pPr>
            <a:r>
              <a:rPr lang="en-US" sz="2400"/>
              <a:t>Introduction to Residency Application Manual (Dr. Thom)</a:t>
            </a:r>
            <a:endParaRPr lang="en-US" sz="2400">
              <a:ea typeface="Calibri"/>
              <a:cs typeface="Calibri"/>
            </a:endParaRPr>
          </a:p>
          <a:p>
            <a:pPr marL="285750" indent="-285750" algn="l">
              <a:buFontTx/>
              <a:buChar char="-"/>
            </a:pPr>
            <a:r>
              <a:rPr lang="en-US" sz="2400"/>
              <a:t>MS4 Timeline Calendar (Dr. Thom)</a:t>
            </a:r>
            <a:endParaRPr lang="en-US" sz="2400">
              <a:ea typeface="Calibri"/>
              <a:cs typeface="Calibri"/>
            </a:endParaRPr>
          </a:p>
          <a:p>
            <a:pPr marL="285750" indent="-285750" algn="l">
              <a:buFontTx/>
              <a:buChar char="-"/>
            </a:pPr>
            <a:r>
              <a:rPr lang="en-US" sz="2400"/>
              <a:t>What is the ACP? (Dr. Flaherty)</a:t>
            </a:r>
            <a:endParaRPr lang="en-US" sz="2400">
              <a:ea typeface="Calibri"/>
              <a:cs typeface="Calibri"/>
            </a:endParaRPr>
          </a:p>
          <a:p>
            <a:pPr marL="285750" indent="-285750" algn="l">
              <a:buFontTx/>
              <a:buChar char="-"/>
            </a:pPr>
            <a:r>
              <a:rPr lang="en-US" sz="2400"/>
              <a:t>Components of the ACP (Dr. Flaherty)</a:t>
            </a:r>
            <a:endParaRPr lang="en-US" sz="2400">
              <a:ea typeface="Calibri"/>
              <a:cs typeface="Calibri"/>
            </a:endParaRPr>
          </a:p>
          <a:p>
            <a:pPr marL="285750" indent="-285750" algn="l">
              <a:buFontTx/>
              <a:buChar char="-"/>
            </a:pPr>
            <a:r>
              <a:rPr lang="en-US" sz="2400"/>
              <a:t>ACP Scheduling Process (Dr. Flaherty) </a:t>
            </a:r>
          </a:p>
          <a:p>
            <a:pPr marL="285750" indent="-285750" algn="l">
              <a:buFontTx/>
              <a:buChar char="-"/>
            </a:pPr>
            <a:r>
              <a:rPr lang="en-US" sz="2400">
                <a:ea typeface="Calibri"/>
                <a:cs typeface="Calibri"/>
              </a:rPr>
              <a:t>Specifics in Scheduling (Dr. Flaherty)</a:t>
            </a:r>
          </a:p>
          <a:p>
            <a:pPr marL="285750" indent="-285750" algn="l">
              <a:buFontTx/>
              <a:buChar char="-"/>
            </a:pPr>
            <a:r>
              <a:rPr lang="en-US" sz="2400">
                <a:ea typeface="Calibri"/>
                <a:cs typeface="Calibri"/>
              </a:rPr>
              <a:t>Sample Schedules (Dr. Flaherty)</a:t>
            </a:r>
          </a:p>
        </p:txBody>
      </p:sp>
    </p:spTree>
    <p:extLst>
      <p:ext uri="{BB962C8B-B14F-4D97-AF65-F5344CB8AC3E}">
        <p14:creationId xmlns:p14="http://schemas.microsoft.com/office/powerpoint/2010/main" val="3359724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E2F14-3A6C-3BFF-3F6A-3A58219911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C71D1B-7CA6-A2A6-F8ED-D5B2A971A41D}"/>
              </a:ext>
            </a:extLst>
          </p:cNvPr>
          <p:cNvSpPr>
            <a:spLocks noGrp="1"/>
          </p:cNvSpPr>
          <p:nvPr>
            <p:ph type="ctrTitle"/>
          </p:nvPr>
        </p:nvSpPr>
        <p:spPr>
          <a:xfrm>
            <a:off x="1005840" y="173735"/>
            <a:ext cx="6858000" cy="1251395"/>
          </a:xfrm>
        </p:spPr>
        <p:txBody>
          <a:bodyPr/>
          <a:lstStyle/>
          <a:p>
            <a:r>
              <a:rPr lang="en-US"/>
              <a:t>ACP: Pre-Scheduling</a:t>
            </a:r>
          </a:p>
        </p:txBody>
      </p:sp>
      <p:sp>
        <p:nvSpPr>
          <p:cNvPr id="3" name="Subtitle 2">
            <a:extLst>
              <a:ext uri="{FF2B5EF4-FFF2-40B4-BE49-F238E27FC236}">
                <a16:creationId xmlns:a16="http://schemas.microsoft.com/office/drawing/2014/main" id="{0BC3B540-41DE-706A-8627-C674C2EE37BF}"/>
              </a:ext>
            </a:extLst>
          </p:cNvPr>
          <p:cNvSpPr>
            <a:spLocks noGrp="1"/>
          </p:cNvSpPr>
          <p:nvPr>
            <p:ph type="subTitle" idx="1"/>
          </p:nvPr>
        </p:nvSpPr>
        <p:spPr>
          <a:xfrm>
            <a:off x="813816" y="1942853"/>
            <a:ext cx="7516368" cy="3406387"/>
          </a:xfrm>
        </p:spPr>
        <p:txBody>
          <a:bodyPr>
            <a:normAutofit/>
          </a:bodyPr>
          <a:lstStyle/>
          <a:p>
            <a:pPr marL="285750" indent="-285750" algn="l">
              <a:buFont typeface="Arial" panose="020B0604020202020204" pitchFamily="34" charset="0"/>
              <a:buChar char="•"/>
            </a:pPr>
            <a:r>
              <a:rPr lang="en-US"/>
              <a:t>All clerkships must be scheduled </a:t>
            </a:r>
            <a:r>
              <a:rPr lang="en-US" u="sng"/>
              <a:t>BEFORE</a:t>
            </a:r>
            <a:r>
              <a:rPr lang="en-US"/>
              <a:t> the ACP (M4) scheduling begins </a:t>
            </a:r>
          </a:p>
          <a:p>
            <a:pPr marL="628650" lvl="1" indent="-285750" algn="l">
              <a:buFont typeface="Arial" panose="020B0604020202020204" pitchFamily="34" charset="0"/>
              <a:buChar char="•"/>
            </a:pPr>
            <a:r>
              <a:rPr lang="en-US"/>
              <a:t>Outstanding clerkships are placed as early in your schedule as possible </a:t>
            </a:r>
          </a:p>
          <a:p>
            <a:pPr marL="628650" lvl="1" indent="-285750" algn="l">
              <a:buFont typeface="Arial" panose="020B0604020202020204" pitchFamily="34" charset="0"/>
              <a:buChar char="•"/>
            </a:pPr>
            <a:r>
              <a:rPr lang="en-US"/>
              <a:t>Assigned by lottery</a:t>
            </a:r>
          </a:p>
          <a:p>
            <a:pPr marL="628650" lvl="1" indent="-285750" algn="l">
              <a:buFont typeface="Arial" panose="020B0604020202020204" pitchFamily="34" charset="0"/>
              <a:buChar char="•"/>
            </a:pPr>
            <a:r>
              <a:rPr lang="en-US"/>
              <a:t>All clerkships (except EM) must be completed before Step 2 </a:t>
            </a:r>
          </a:p>
          <a:p>
            <a:pPr marL="628650" lvl="1" indent="-285750" algn="l">
              <a:buFont typeface="Arial" panose="020B0604020202020204" pitchFamily="34" charset="0"/>
              <a:buChar char="•"/>
            </a:pPr>
            <a:r>
              <a:rPr lang="en-US"/>
              <a:t>Can schedule electives/Sub-Internships before completing, but be aware of pre-requisites</a:t>
            </a:r>
          </a:p>
          <a:p>
            <a:pPr marL="285750" indent="-285750" algn="l">
              <a:buFont typeface="Arial" panose="020B0604020202020204" pitchFamily="34" charset="0"/>
              <a:buChar char="•"/>
            </a:pPr>
            <a:endParaRPr lang="en-US" b="1">
              <a:solidFill>
                <a:srgbClr val="C00000"/>
              </a:solidFill>
              <a:cs typeface="Calibri"/>
            </a:endParaRPr>
          </a:p>
          <a:p>
            <a:pPr marL="285750" indent="-285750" algn="l">
              <a:buFont typeface="Arial" panose="020B0604020202020204" pitchFamily="34" charset="0"/>
              <a:buChar char="•"/>
            </a:pPr>
            <a:r>
              <a:rPr lang="en-US" b="1">
                <a:solidFill>
                  <a:srgbClr val="C00000"/>
                </a:solidFill>
                <a:cs typeface="Calibri"/>
              </a:rPr>
              <a:t>Review your </a:t>
            </a:r>
            <a:r>
              <a:rPr lang="en-US" b="1" err="1">
                <a:solidFill>
                  <a:srgbClr val="C00000"/>
                </a:solidFill>
                <a:cs typeface="Calibri"/>
              </a:rPr>
              <a:t>Medscope</a:t>
            </a:r>
            <a:r>
              <a:rPr lang="en-US" b="1">
                <a:solidFill>
                  <a:srgbClr val="C00000"/>
                </a:solidFill>
                <a:cs typeface="Calibri"/>
              </a:rPr>
              <a:t> and Degree Works Profiles</a:t>
            </a:r>
          </a:p>
          <a:p>
            <a:pPr marL="628650" lvl="1" indent="-285750" algn="l">
              <a:buFont typeface="Arial" panose="020B0604020202020204" pitchFamily="34" charset="0"/>
              <a:buChar char="•"/>
            </a:pPr>
            <a:r>
              <a:rPr lang="en-US"/>
              <a:t>It is your responsibility to ensure ALL requirements are scheduled and completed</a:t>
            </a:r>
          </a:p>
          <a:p>
            <a:endParaRPr lang="en-US"/>
          </a:p>
        </p:txBody>
      </p:sp>
    </p:spTree>
    <p:extLst>
      <p:ext uri="{BB962C8B-B14F-4D97-AF65-F5344CB8AC3E}">
        <p14:creationId xmlns:p14="http://schemas.microsoft.com/office/powerpoint/2010/main" val="76736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BEFA-7A8E-1A63-6A03-F9E27DA1CDAA}"/>
              </a:ext>
            </a:extLst>
          </p:cNvPr>
          <p:cNvSpPr>
            <a:spLocks noGrp="1"/>
          </p:cNvSpPr>
          <p:nvPr>
            <p:ph type="title"/>
          </p:nvPr>
        </p:nvSpPr>
        <p:spPr/>
        <p:txBody>
          <a:bodyPr>
            <a:normAutofit/>
          </a:bodyPr>
          <a:lstStyle/>
          <a:p>
            <a:pPr algn="ctr"/>
            <a:r>
              <a:rPr lang="en-US" sz="3600"/>
              <a:t>ACP Scheduling: Phase 1</a:t>
            </a:r>
            <a:r>
              <a:rPr lang="en-US" sz="3600">
                <a:sym typeface="Wingdings" panose="05000000000000000000" pitchFamily="2" charset="2"/>
              </a:rPr>
              <a:t>Surveys</a:t>
            </a:r>
            <a:endParaRPr lang="en-US" sz="3600"/>
          </a:p>
        </p:txBody>
      </p:sp>
      <p:sp>
        <p:nvSpPr>
          <p:cNvPr id="3" name="Content Placeholder 2">
            <a:extLst>
              <a:ext uri="{FF2B5EF4-FFF2-40B4-BE49-F238E27FC236}">
                <a16:creationId xmlns:a16="http://schemas.microsoft.com/office/drawing/2014/main" id="{ED64D639-DC05-6370-F138-661DE006E9A2}"/>
              </a:ext>
            </a:extLst>
          </p:cNvPr>
          <p:cNvSpPr>
            <a:spLocks noGrp="1"/>
          </p:cNvSpPr>
          <p:nvPr>
            <p:ph idx="1"/>
          </p:nvPr>
        </p:nvSpPr>
        <p:spPr>
          <a:xfrm>
            <a:off x="1082420" y="1791272"/>
            <a:ext cx="7311771" cy="3898519"/>
          </a:xfrm>
        </p:spPr>
        <p:txBody>
          <a:bodyPr>
            <a:normAutofit fontScale="92500"/>
          </a:bodyPr>
          <a:lstStyle/>
          <a:p>
            <a:r>
              <a:rPr lang="en-US" sz="2400"/>
              <a:t>4 Surveys</a:t>
            </a:r>
          </a:p>
          <a:p>
            <a:r>
              <a:rPr lang="en-US" sz="2400"/>
              <a:t>Rotations assigned through best fit for the class</a:t>
            </a:r>
          </a:p>
          <a:p>
            <a:r>
              <a:rPr lang="en-US" sz="2400"/>
              <a:t>Rotations NOT assigned as first-come-first-serve</a:t>
            </a:r>
          </a:p>
          <a:p>
            <a:r>
              <a:rPr lang="en-US" sz="2400"/>
              <a:t>Strict opening and closing dates of the surveys</a:t>
            </a:r>
          </a:p>
          <a:p>
            <a:r>
              <a:rPr lang="en-US" sz="2400"/>
              <a:t>Includes “swap” period where you can adjust your schedule before survey phase is completed</a:t>
            </a:r>
          </a:p>
          <a:p>
            <a:r>
              <a:rPr lang="en-US" sz="2400"/>
              <a:t>“Must Have” rotations scheduled in this phase</a:t>
            </a:r>
          </a:p>
          <a:p>
            <a:r>
              <a:rPr lang="en-US" sz="2400"/>
              <a:t>No special approval electives scheduled during this phase</a:t>
            </a:r>
          </a:p>
          <a:p>
            <a:r>
              <a:rPr lang="en-US" sz="2400"/>
              <a:t>All remaining scheduling will be done in Phase 2</a:t>
            </a:r>
            <a:r>
              <a:rPr lang="en-US" sz="2400">
                <a:sym typeface="Wingdings" panose="05000000000000000000" pitchFamily="2" charset="2"/>
              </a:rPr>
              <a:t>Add/Drop</a:t>
            </a:r>
            <a:endParaRPr lang="en-US" sz="2400"/>
          </a:p>
        </p:txBody>
      </p:sp>
    </p:spTree>
    <p:extLst>
      <p:ext uri="{BB962C8B-B14F-4D97-AF65-F5344CB8AC3E}">
        <p14:creationId xmlns:p14="http://schemas.microsoft.com/office/powerpoint/2010/main" val="4211706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BA778DF-6CCB-5A46-B35B-0C5B5609822C}"/>
              </a:ext>
            </a:extLst>
          </p:cNvPr>
          <p:cNvGraphicFramePr/>
          <p:nvPr>
            <p:extLst>
              <p:ext uri="{D42A27DB-BD31-4B8C-83A1-F6EECF244321}">
                <p14:modId xmlns:p14="http://schemas.microsoft.com/office/powerpoint/2010/main" val="4030401"/>
              </p:ext>
            </p:extLst>
          </p:nvPr>
        </p:nvGraphicFramePr>
        <p:xfrm>
          <a:off x="1524000" y="875792"/>
          <a:ext cx="6614160" cy="4665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8193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BF32B-F66B-4175-35D6-0590A8A73C67}"/>
              </a:ext>
            </a:extLst>
          </p:cNvPr>
          <p:cNvSpPr>
            <a:spLocks noGrp="1"/>
          </p:cNvSpPr>
          <p:nvPr>
            <p:ph type="ctrTitle"/>
          </p:nvPr>
        </p:nvSpPr>
        <p:spPr>
          <a:xfrm>
            <a:off x="1143000" y="694943"/>
            <a:ext cx="6858000" cy="702755"/>
          </a:xfrm>
        </p:spPr>
        <p:txBody>
          <a:bodyPr>
            <a:normAutofit fontScale="90000"/>
          </a:bodyPr>
          <a:lstStyle/>
          <a:p>
            <a:r>
              <a:rPr lang="en-US"/>
              <a:t>ACP Survey #1: Key Rotation </a:t>
            </a:r>
          </a:p>
        </p:txBody>
      </p:sp>
      <p:sp>
        <p:nvSpPr>
          <p:cNvPr id="3" name="Subtitle 2">
            <a:extLst>
              <a:ext uri="{FF2B5EF4-FFF2-40B4-BE49-F238E27FC236}">
                <a16:creationId xmlns:a16="http://schemas.microsoft.com/office/drawing/2014/main" id="{ED9D697D-7A06-F31A-52D3-4582A3C2628F}"/>
              </a:ext>
            </a:extLst>
          </p:cNvPr>
          <p:cNvSpPr>
            <a:spLocks noGrp="1"/>
          </p:cNvSpPr>
          <p:nvPr>
            <p:ph type="subTitle" idx="1"/>
          </p:nvPr>
        </p:nvSpPr>
        <p:spPr>
          <a:xfrm>
            <a:off x="1069848" y="1837245"/>
            <a:ext cx="7379208" cy="3950907"/>
          </a:xfrm>
        </p:spPr>
        <p:txBody>
          <a:bodyPr>
            <a:normAutofit/>
          </a:bodyPr>
          <a:lstStyle/>
          <a:p>
            <a:pPr marL="285750" indent="-285750" algn="l">
              <a:buFont typeface="Arial" panose="020B0604020202020204" pitchFamily="34" charset="0"/>
              <a:buChar char="•"/>
            </a:pPr>
            <a:r>
              <a:rPr lang="en-US"/>
              <a:t>Your Key Rotation may be a Sub-Internship OR an Elective </a:t>
            </a:r>
          </a:p>
          <a:p>
            <a:pPr marL="285750" indent="-285750" algn="l">
              <a:buFont typeface="Arial" panose="020B0604020202020204" pitchFamily="34" charset="0"/>
              <a:buChar char="•"/>
            </a:pPr>
            <a:r>
              <a:rPr lang="en-US"/>
              <a:t>Some specialties do not have a specific Sub-I</a:t>
            </a:r>
          </a:p>
          <a:p>
            <a:pPr marL="628650" lvl="1" indent="-285750" algn="l">
              <a:buFont typeface="Arial" panose="020B0604020202020204" pitchFamily="34" charset="0"/>
              <a:buChar char="•"/>
            </a:pPr>
            <a:r>
              <a:rPr lang="en-US" err="1"/>
              <a:t>e.g</a:t>
            </a:r>
            <a:r>
              <a:rPr lang="en-US"/>
              <a:t>: Ophthalmology's key rotation is the Ophthalmology Elective, they don’t have a sub-I</a:t>
            </a:r>
          </a:p>
          <a:p>
            <a:pPr marL="285750" indent="-285750" algn="l">
              <a:buFont typeface="Arial" panose="020B0604020202020204" pitchFamily="34" charset="0"/>
              <a:buChar char="•"/>
            </a:pPr>
            <a:r>
              <a:rPr lang="en-US"/>
              <a:t>Use this survey to secure the rotation that is most important for your residency application process</a:t>
            </a:r>
          </a:p>
          <a:p>
            <a:pPr marL="628650" lvl="1" indent="-285750" algn="l">
              <a:buFont typeface="Arial" panose="020B0604020202020204" pitchFamily="34" charset="0"/>
              <a:buChar char="•"/>
            </a:pPr>
            <a:r>
              <a:rPr lang="en-US"/>
              <a:t>Likely the rotation that you will ask for an advanced clinical phase letter of recommendation (LOR) for your residency application</a:t>
            </a:r>
          </a:p>
          <a:p>
            <a:pPr marL="285750" indent="-285750" algn="l">
              <a:buFont typeface="Arial" panose="020B0604020202020204" pitchFamily="34" charset="0"/>
              <a:buChar char="•"/>
            </a:pPr>
            <a:r>
              <a:rPr lang="en-US"/>
              <a:t>Aim to schedule in Blocks 11 (May), 12 (June), 1 (July), 2 (August)</a:t>
            </a:r>
          </a:p>
          <a:p>
            <a:pPr marL="628650" lvl="1" indent="-285750" algn="l">
              <a:buFont typeface="Arial" panose="020B0604020202020204" pitchFamily="34" charset="0"/>
              <a:buChar char="•"/>
            </a:pPr>
            <a:r>
              <a:rPr lang="en-US"/>
              <a:t>Block 3 (September) and beyond will NOT be eligible for LORs due to timing</a:t>
            </a:r>
          </a:p>
          <a:p>
            <a:pPr marL="628650" lvl="1" indent="-285750" algn="l">
              <a:buFont typeface="Arial" panose="020B0604020202020204" pitchFamily="34" charset="0"/>
              <a:buChar char="•"/>
            </a:pPr>
            <a:r>
              <a:rPr lang="en-US"/>
              <a:t>Therefore, use Blocks 11-2 to secure your important rotation</a:t>
            </a:r>
          </a:p>
        </p:txBody>
      </p:sp>
    </p:spTree>
    <p:extLst>
      <p:ext uri="{BB962C8B-B14F-4D97-AF65-F5344CB8AC3E}">
        <p14:creationId xmlns:p14="http://schemas.microsoft.com/office/powerpoint/2010/main" val="1656775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F2800-81A3-EAA0-6985-78E878346AE0}"/>
              </a:ext>
            </a:extLst>
          </p:cNvPr>
          <p:cNvSpPr>
            <a:spLocks noGrp="1"/>
          </p:cNvSpPr>
          <p:nvPr>
            <p:ph type="ctrTitle"/>
          </p:nvPr>
        </p:nvSpPr>
        <p:spPr>
          <a:xfrm>
            <a:off x="585216" y="649890"/>
            <a:ext cx="8174736" cy="1077659"/>
          </a:xfrm>
        </p:spPr>
        <p:txBody>
          <a:bodyPr>
            <a:normAutofit fontScale="90000"/>
          </a:bodyPr>
          <a:lstStyle/>
          <a:p>
            <a:r>
              <a:rPr lang="en-US"/>
              <a:t>ACP Scheduling: Phase 2</a:t>
            </a:r>
            <a:r>
              <a:rPr lang="en-US">
                <a:sym typeface="Wingdings" panose="05000000000000000000" pitchFamily="2" charset="2"/>
              </a:rPr>
              <a:t>Add/Drop</a:t>
            </a:r>
            <a:endParaRPr lang="en-US"/>
          </a:p>
        </p:txBody>
      </p:sp>
      <p:sp>
        <p:nvSpPr>
          <p:cNvPr id="3" name="Subtitle 2">
            <a:extLst>
              <a:ext uri="{FF2B5EF4-FFF2-40B4-BE49-F238E27FC236}">
                <a16:creationId xmlns:a16="http://schemas.microsoft.com/office/drawing/2014/main" id="{7BC4E548-E185-C8A0-2CFF-976B2396B2AE}"/>
              </a:ext>
            </a:extLst>
          </p:cNvPr>
          <p:cNvSpPr>
            <a:spLocks noGrp="1"/>
          </p:cNvSpPr>
          <p:nvPr>
            <p:ph type="subTitle" idx="1"/>
          </p:nvPr>
        </p:nvSpPr>
        <p:spPr>
          <a:xfrm>
            <a:off x="790956" y="2065845"/>
            <a:ext cx="7562088" cy="3740595"/>
          </a:xfrm>
        </p:spPr>
        <p:txBody>
          <a:bodyPr>
            <a:normAutofit/>
          </a:bodyPr>
          <a:lstStyle/>
          <a:p>
            <a:pPr marL="285750" indent="-285750" algn="l">
              <a:buFont typeface="Arial" panose="020B0604020202020204" pitchFamily="34" charset="0"/>
              <a:buChar char="•"/>
            </a:pPr>
            <a:r>
              <a:rPr lang="en-US" sz="2100"/>
              <a:t>Once the surveys are completed, you will have the ability to finish scheduling or change your schedule via Add/Drop Process</a:t>
            </a:r>
          </a:p>
          <a:p>
            <a:pPr marL="285750" indent="-285750" algn="l">
              <a:buFont typeface="Arial" panose="020B0604020202020204" pitchFamily="34" charset="0"/>
              <a:buChar char="•"/>
            </a:pPr>
            <a:endParaRPr lang="en-US" sz="2100"/>
          </a:p>
          <a:p>
            <a:pPr marL="285750" indent="-285750" algn="l">
              <a:buFont typeface="Arial" panose="020B0604020202020204" pitchFamily="34" charset="0"/>
              <a:buChar char="•"/>
            </a:pPr>
            <a:r>
              <a:rPr lang="en-US" sz="2100" b="1"/>
              <a:t>YOU LIKELY WILL CHANGE YOUR SCHEDULE!</a:t>
            </a:r>
          </a:p>
          <a:p>
            <a:pPr marL="628650" lvl="1" indent="-285750" algn="l">
              <a:buFont typeface="Arial" panose="020B0604020202020204" pitchFamily="34" charset="0"/>
              <a:buChar char="•"/>
            </a:pPr>
            <a:r>
              <a:rPr lang="en-US" sz="1900"/>
              <a:t>If you don’t get what you want initially on the surveys, that is OK. </a:t>
            </a:r>
          </a:p>
          <a:p>
            <a:pPr marL="628650" lvl="1" indent="-285750" algn="l">
              <a:buFont typeface="Arial" panose="020B0604020202020204" pitchFamily="34" charset="0"/>
              <a:buChar char="•"/>
            </a:pPr>
            <a:r>
              <a:rPr lang="en-US" sz="1900"/>
              <a:t>If you change your specialty after the survey process, that is OK.</a:t>
            </a:r>
          </a:p>
          <a:p>
            <a:pPr marL="628650" lvl="1" indent="-285750" algn="l">
              <a:buFont typeface="Arial" panose="020B0604020202020204" pitchFamily="34" charset="0"/>
              <a:buChar char="•"/>
            </a:pPr>
            <a:r>
              <a:rPr lang="en-US" sz="1900"/>
              <a:t>If you hate what you chose, that is OK.</a:t>
            </a:r>
          </a:p>
          <a:p>
            <a:pPr marL="628650" lvl="1" indent="-285750" algn="l">
              <a:buFont typeface="Arial" panose="020B0604020202020204" pitchFamily="34" charset="0"/>
              <a:buChar char="•"/>
            </a:pPr>
            <a:r>
              <a:rPr lang="en-US" sz="1900"/>
              <a:t>If you want to do something different, that is OK. </a:t>
            </a:r>
          </a:p>
          <a:p>
            <a:pPr marL="285750" indent="-285750" algn="l">
              <a:buFont typeface="Arial" panose="020B0604020202020204" pitchFamily="34" charset="0"/>
              <a:buChar char="•"/>
            </a:pPr>
            <a:endParaRPr lang="en-US"/>
          </a:p>
        </p:txBody>
      </p:sp>
    </p:spTree>
    <p:extLst>
      <p:ext uri="{BB962C8B-B14F-4D97-AF65-F5344CB8AC3E}">
        <p14:creationId xmlns:p14="http://schemas.microsoft.com/office/powerpoint/2010/main" val="3304479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AB83E-91B9-BF15-7F07-15E6F5228C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0F1B11-7AED-34BE-C969-A519FA32F293}"/>
              </a:ext>
            </a:extLst>
          </p:cNvPr>
          <p:cNvSpPr>
            <a:spLocks noGrp="1"/>
          </p:cNvSpPr>
          <p:nvPr>
            <p:ph type="ctrTitle"/>
          </p:nvPr>
        </p:nvSpPr>
        <p:spPr>
          <a:xfrm>
            <a:off x="484632" y="781720"/>
            <a:ext cx="8174736" cy="1077659"/>
          </a:xfrm>
        </p:spPr>
        <p:txBody>
          <a:bodyPr>
            <a:normAutofit/>
          </a:bodyPr>
          <a:lstStyle/>
          <a:p>
            <a:r>
              <a:rPr lang="en-US"/>
              <a:t>So, what if I want to change?</a:t>
            </a:r>
          </a:p>
        </p:txBody>
      </p:sp>
      <p:sp>
        <p:nvSpPr>
          <p:cNvPr id="3" name="Subtitle 2">
            <a:extLst>
              <a:ext uri="{FF2B5EF4-FFF2-40B4-BE49-F238E27FC236}">
                <a16:creationId xmlns:a16="http://schemas.microsoft.com/office/drawing/2014/main" id="{806B037D-335C-B5BC-5012-444781DBFCC5}"/>
              </a:ext>
            </a:extLst>
          </p:cNvPr>
          <p:cNvSpPr>
            <a:spLocks noGrp="1"/>
          </p:cNvSpPr>
          <p:nvPr>
            <p:ph type="subTitle" idx="1"/>
          </p:nvPr>
        </p:nvSpPr>
        <p:spPr>
          <a:xfrm>
            <a:off x="237744" y="2065845"/>
            <a:ext cx="8727948" cy="3740595"/>
          </a:xfrm>
        </p:spPr>
        <p:txBody>
          <a:bodyPr>
            <a:normAutofit fontScale="92500" lnSpcReduction="10000"/>
          </a:bodyPr>
          <a:lstStyle/>
          <a:p>
            <a:pPr algn="l"/>
            <a:r>
              <a:rPr lang="en-US" sz="1900" b="1">
                <a:solidFill>
                  <a:srgbClr val="000000"/>
                </a:solidFill>
              </a:rPr>
              <a:t>Dropping a Course: </a:t>
            </a:r>
            <a:r>
              <a:rPr lang="en-US" sz="1900">
                <a:solidFill>
                  <a:srgbClr val="000000"/>
                </a:solidFill>
              </a:rPr>
              <a:t>MUST Drop within specific time frames</a:t>
            </a:r>
          </a:p>
          <a:p>
            <a:pPr marL="342900" indent="-342900" algn="l">
              <a:buFont typeface="Arial" panose="020B0604020202020204" pitchFamily="34" charset="0"/>
              <a:buChar char="•"/>
            </a:pPr>
            <a:r>
              <a:rPr lang="en-US" sz="2100" b="1">
                <a:solidFill>
                  <a:srgbClr val="000000"/>
                </a:solidFill>
              </a:rPr>
              <a:t>Electives</a:t>
            </a:r>
            <a:r>
              <a:rPr lang="en-US" sz="2100">
                <a:solidFill>
                  <a:srgbClr val="000000"/>
                </a:solidFill>
              </a:rPr>
              <a:t>: TWO weeks notice </a:t>
            </a:r>
          </a:p>
          <a:p>
            <a:pPr marL="342900" indent="-342900" algn="l">
              <a:buFont typeface="Arial" panose="020B0604020202020204" pitchFamily="34" charset="0"/>
              <a:buChar char="•"/>
            </a:pPr>
            <a:r>
              <a:rPr lang="en-US" sz="2100" b="1">
                <a:solidFill>
                  <a:srgbClr val="000000"/>
                </a:solidFill>
              </a:rPr>
              <a:t>Sub-Is or Ambulatory*</a:t>
            </a:r>
            <a:r>
              <a:rPr lang="en-US" sz="2100">
                <a:solidFill>
                  <a:srgbClr val="000000"/>
                </a:solidFill>
              </a:rPr>
              <a:t>: FOUR weeks notice</a:t>
            </a:r>
          </a:p>
          <a:p>
            <a:pPr marL="685800" lvl="1" indent="-342900" algn="l">
              <a:buFont typeface="Arial" panose="020B0604020202020204" pitchFamily="34" charset="0"/>
              <a:buChar char="•"/>
            </a:pPr>
            <a:r>
              <a:rPr lang="en-US" sz="1800">
                <a:solidFill>
                  <a:srgbClr val="000000"/>
                </a:solidFill>
              </a:rPr>
              <a:t>*Any changes to Ambulatory block must be approved by Ambulatory Course Director/Administrator via e-mail PRIOR to changing (drop or add) the course</a:t>
            </a:r>
          </a:p>
          <a:p>
            <a:pPr marL="685800" lvl="1" indent="-342900" algn="l">
              <a:buFont typeface="Arial" panose="020B0604020202020204" pitchFamily="34" charset="0"/>
              <a:buChar char="•"/>
            </a:pPr>
            <a:r>
              <a:rPr lang="en-US" sz="1800">
                <a:solidFill>
                  <a:srgbClr val="000000"/>
                </a:solidFill>
              </a:rPr>
              <a:t>Drops within these time periods may be done by students through your </a:t>
            </a:r>
            <a:r>
              <a:rPr lang="en-US" sz="1800" err="1">
                <a:solidFill>
                  <a:srgbClr val="000000"/>
                </a:solidFill>
              </a:rPr>
              <a:t>medscope</a:t>
            </a:r>
            <a:r>
              <a:rPr lang="en-US" sz="1800">
                <a:solidFill>
                  <a:srgbClr val="000000"/>
                </a:solidFill>
              </a:rPr>
              <a:t> page</a:t>
            </a:r>
          </a:p>
          <a:p>
            <a:pPr marL="342900" indent="-342900" algn="l">
              <a:buFont typeface="Arial" panose="020B0604020202020204" pitchFamily="34" charset="0"/>
              <a:buChar char="•"/>
            </a:pPr>
            <a:endParaRPr lang="en-US" sz="1900" b="1">
              <a:solidFill>
                <a:srgbClr val="000000"/>
              </a:solidFill>
            </a:endParaRPr>
          </a:p>
          <a:p>
            <a:pPr algn="l"/>
            <a:r>
              <a:rPr lang="en-US" sz="1900" b="1">
                <a:solidFill>
                  <a:srgbClr val="000000"/>
                </a:solidFill>
              </a:rPr>
              <a:t>Add: </a:t>
            </a:r>
            <a:r>
              <a:rPr lang="en-US" sz="1900">
                <a:solidFill>
                  <a:srgbClr val="000000"/>
                </a:solidFill>
              </a:rPr>
              <a:t>Fill out Add Form</a:t>
            </a:r>
          </a:p>
          <a:p>
            <a:pPr marL="342900" indent="-342900" algn="l">
              <a:buFont typeface="Arial" panose="020B0604020202020204" pitchFamily="34" charset="0"/>
              <a:buChar char="•"/>
            </a:pPr>
            <a:r>
              <a:rPr lang="en-US" sz="1900">
                <a:solidFill>
                  <a:srgbClr val="000000"/>
                </a:solidFill>
              </a:rPr>
              <a:t>It is not added and complete until you see it on </a:t>
            </a:r>
            <a:r>
              <a:rPr lang="en-US" sz="1900" err="1">
                <a:solidFill>
                  <a:srgbClr val="000000"/>
                </a:solidFill>
              </a:rPr>
              <a:t>Medscope</a:t>
            </a:r>
            <a:r>
              <a:rPr lang="en-US" sz="1900">
                <a:solidFill>
                  <a:srgbClr val="000000"/>
                </a:solidFill>
              </a:rPr>
              <a:t> and/or Degree works</a:t>
            </a:r>
          </a:p>
          <a:p>
            <a:pPr marL="342900" indent="-342900" algn="l">
              <a:buFont typeface="Arial" panose="020B0604020202020204" pitchFamily="34" charset="0"/>
              <a:buChar char="•"/>
            </a:pPr>
            <a:r>
              <a:rPr lang="en-US" sz="1900">
                <a:solidFill>
                  <a:srgbClr val="000000"/>
                </a:solidFill>
              </a:rPr>
              <a:t>If you have not seen any movement in 1 week, please reach out to Mr. Wynder.</a:t>
            </a:r>
          </a:p>
          <a:p>
            <a:pPr algn="l"/>
            <a:endParaRPr lang="en-US" sz="1900" b="1">
              <a:solidFill>
                <a:srgbClr val="000000"/>
              </a:solidFill>
            </a:endParaRPr>
          </a:p>
          <a:p>
            <a:pPr algn="l"/>
            <a:r>
              <a:rPr lang="en-US" sz="1900" b="1">
                <a:solidFill>
                  <a:srgbClr val="000000"/>
                </a:solidFill>
              </a:rPr>
              <a:t>Questions </a:t>
            </a:r>
          </a:p>
          <a:p>
            <a:pPr marL="285750" indent="-285750" algn="l">
              <a:buFont typeface="Arial" panose="020B0604020202020204" pitchFamily="34" charset="0"/>
              <a:buChar char="•"/>
            </a:pPr>
            <a:endParaRPr lang="en-US"/>
          </a:p>
        </p:txBody>
      </p:sp>
      <p:pic>
        <p:nvPicPr>
          <p:cNvPr id="1026" name="Picture 2" descr="Brian Wynder">
            <a:extLst>
              <a:ext uri="{FF2B5EF4-FFF2-40B4-BE49-F238E27FC236}">
                <a16:creationId xmlns:a16="http://schemas.microsoft.com/office/drawing/2014/main" id="{8F4B3B22-E61F-1A54-9DF2-EA361B294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9283" y="5192833"/>
            <a:ext cx="886506" cy="11081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EF77FB-BB64-C524-F154-E3426E4BF777}"/>
              </a:ext>
            </a:extLst>
          </p:cNvPr>
          <p:cNvSpPr txBox="1"/>
          <p:nvPr/>
        </p:nvSpPr>
        <p:spPr>
          <a:xfrm>
            <a:off x="4738848" y="5377636"/>
            <a:ext cx="4573544" cy="923330"/>
          </a:xfrm>
          <a:prstGeom prst="rect">
            <a:avLst/>
          </a:prstGeom>
          <a:noFill/>
        </p:spPr>
        <p:txBody>
          <a:bodyPr wrap="square">
            <a:spAutoFit/>
          </a:bodyPr>
          <a:lstStyle/>
          <a:p>
            <a:r>
              <a:rPr lang="en-US" sz="1350" b="1">
                <a:solidFill>
                  <a:srgbClr val="000000"/>
                </a:solidFill>
                <a:latin typeface="Source Sans Pro" panose="020B0503030403020204" pitchFamily="34" charset="0"/>
              </a:rPr>
              <a:t>Brian Wynder</a:t>
            </a:r>
            <a:br>
              <a:rPr lang="en-US" sz="1350"/>
            </a:br>
            <a:r>
              <a:rPr lang="en-US" sz="1350">
                <a:solidFill>
                  <a:srgbClr val="000000"/>
                </a:solidFill>
                <a:latin typeface="Source Sans Pro" panose="020B0503030403020204" pitchFamily="34" charset="0"/>
              </a:rPr>
              <a:t>SOM Records &amp; Registration Coordinator</a:t>
            </a:r>
            <a:br>
              <a:rPr lang="en-US" sz="1350"/>
            </a:br>
            <a:r>
              <a:rPr lang="en-US" sz="1350">
                <a:solidFill>
                  <a:srgbClr val="000000"/>
                </a:solidFill>
                <a:latin typeface="Source Sans Pro" panose="020B0503030403020204" pitchFamily="34" charset="0"/>
              </a:rPr>
              <a:t>Office: HSF 1 – Rm 147</a:t>
            </a:r>
            <a:br>
              <a:rPr lang="en-US" sz="1350"/>
            </a:br>
            <a:r>
              <a:rPr lang="en-US" sz="1350">
                <a:solidFill>
                  <a:srgbClr val="000000"/>
                </a:solidFill>
                <a:latin typeface="Source Sans Pro" panose="020B0503030403020204" pitchFamily="34" charset="0"/>
              </a:rPr>
              <a:t>Email: </a:t>
            </a:r>
            <a:r>
              <a:rPr lang="en-US" sz="1350" b="1">
                <a:solidFill>
                  <a:srgbClr val="3A73CF"/>
                </a:solidFill>
                <a:latin typeface="Source Sans Pro" panose="020B0503030403020204" pitchFamily="34" charset="0"/>
                <a:hlinkClick r:id="rId3"/>
              </a:rPr>
              <a:t>bwynder@som.umaryland.edu</a:t>
            </a:r>
            <a:endParaRPr lang="en-US" sz="1350"/>
          </a:p>
        </p:txBody>
      </p:sp>
      <p:cxnSp>
        <p:nvCxnSpPr>
          <p:cNvPr id="5" name="Straight Arrow Connector 4">
            <a:extLst>
              <a:ext uri="{FF2B5EF4-FFF2-40B4-BE49-F238E27FC236}">
                <a16:creationId xmlns:a16="http://schemas.microsoft.com/office/drawing/2014/main" id="{D5CD040E-9BC1-5003-F7D0-6D5354EFCF77}"/>
              </a:ext>
            </a:extLst>
          </p:cNvPr>
          <p:cNvCxnSpPr>
            <a:cxnSpLocks/>
          </p:cNvCxnSpPr>
          <p:nvPr/>
        </p:nvCxnSpPr>
        <p:spPr>
          <a:xfrm>
            <a:off x="1481328" y="5537449"/>
            <a:ext cx="325752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933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1D1C0-DC5E-6861-4C21-08DA1F42628C}"/>
              </a:ext>
            </a:extLst>
          </p:cNvPr>
          <p:cNvSpPr>
            <a:spLocks noGrp="1"/>
          </p:cNvSpPr>
          <p:nvPr>
            <p:ph type="ctrTitle"/>
          </p:nvPr>
        </p:nvSpPr>
        <p:spPr>
          <a:xfrm>
            <a:off x="420624" y="-541845"/>
            <a:ext cx="8604504" cy="2387600"/>
          </a:xfrm>
        </p:spPr>
        <p:txBody>
          <a:bodyPr>
            <a:normAutofit/>
          </a:bodyPr>
          <a:lstStyle/>
          <a:p>
            <a:r>
              <a:rPr lang="en-US" sz="4400"/>
              <a:t>Some Extras:</a:t>
            </a:r>
            <a:br>
              <a:rPr lang="en-US" sz="4400"/>
            </a:br>
            <a:r>
              <a:rPr lang="en-US" sz="4400"/>
              <a:t>Rotations with Special Parameters </a:t>
            </a:r>
          </a:p>
        </p:txBody>
      </p:sp>
      <p:sp>
        <p:nvSpPr>
          <p:cNvPr id="3" name="Subtitle 2">
            <a:extLst>
              <a:ext uri="{FF2B5EF4-FFF2-40B4-BE49-F238E27FC236}">
                <a16:creationId xmlns:a16="http://schemas.microsoft.com/office/drawing/2014/main" id="{98EF280B-4C3A-BC48-0D94-2E61773DC036}"/>
              </a:ext>
            </a:extLst>
          </p:cNvPr>
          <p:cNvSpPr>
            <a:spLocks noGrp="1"/>
          </p:cNvSpPr>
          <p:nvPr>
            <p:ph type="subTitle" idx="1"/>
          </p:nvPr>
        </p:nvSpPr>
        <p:spPr>
          <a:xfrm>
            <a:off x="932688" y="2601117"/>
            <a:ext cx="6858000" cy="1655763"/>
          </a:xfrm>
        </p:spPr>
        <p:txBody>
          <a:bodyPr>
            <a:normAutofit/>
          </a:bodyPr>
          <a:lstStyle/>
          <a:p>
            <a:pPr algn="l"/>
            <a:r>
              <a:rPr lang="en-US" sz="2400"/>
              <a:t>Extramural (Away) Rotations</a:t>
            </a:r>
          </a:p>
          <a:p>
            <a:pPr algn="l"/>
            <a:r>
              <a:rPr lang="en-US" sz="2400"/>
              <a:t>International Electives</a:t>
            </a:r>
          </a:p>
          <a:p>
            <a:pPr algn="l"/>
            <a:r>
              <a:rPr lang="en-US" sz="2400"/>
              <a:t>Special Permission Electives</a:t>
            </a:r>
          </a:p>
        </p:txBody>
      </p:sp>
      <p:sp>
        <p:nvSpPr>
          <p:cNvPr id="4" name="Rectangle 3">
            <a:extLst>
              <a:ext uri="{FF2B5EF4-FFF2-40B4-BE49-F238E27FC236}">
                <a16:creationId xmlns:a16="http://schemas.microsoft.com/office/drawing/2014/main" id="{5A9FE7F2-42EA-8BB3-46CD-D9CD5B2D3CCC}"/>
              </a:ext>
            </a:extLst>
          </p:cNvPr>
          <p:cNvSpPr/>
          <p:nvPr/>
        </p:nvSpPr>
        <p:spPr>
          <a:xfrm>
            <a:off x="5304385" y="2232371"/>
            <a:ext cx="2613454" cy="255784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500"/>
              <a:t>These  rotations will NOT be schedule through the Survey Scheduling Process</a:t>
            </a:r>
          </a:p>
          <a:p>
            <a:pPr algn="ctr"/>
            <a:endParaRPr lang="en-US" sz="1500"/>
          </a:p>
          <a:p>
            <a:pPr algn="ctr"/>
            <a:r>
              <a:rPr lang="en-US" sz="1500"/>
              <a:t>These rotations can add these later via Drop Add. </a:t>
            </a:r>
          </a:p>
          <a:p>
            <a:pPr algn="ctr"/>
            <a:endParaRPr lang="en-US" sz="1500"/>
          </a:p>
          <a:p>
            <a:pPr algn="ctr"/>
            <a:r>
              <a:rPr lang="en-US" sz="1500"/>
              <a:t>Course Contacts listed in Course Catalog </a:t>
            </a:r>
          </a:p>
        </p:txBody>
      </p:sp>
    </p:spTree>
    <p:extLst>
      <p:ext uri="{BB962C8B-B14F-4D97-AF65-F5344CB8AC3E}">
        <p14:creationId xmlns:p14="http://schemas.microsoft.com/office/powerpoint/2010/main" val="3553798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D9C02-33DB-735F-6C2A-97FE12180331}"/>
              </a:ext>
            </a:extLst>
          </p:cNvPr>
          <p:cNvSpPr>
            <a:spLocks noGrp="1"/>
          </p:cNvSpPr>
          <p:nvPr>
            <p:ph type="ctrTitle"/>
          </p:nvPr>
        </p:nvSpPr>
        <p:spPr>
          <a:xfrm>
            <a:off x="1216152" y="731521"/>
            <a:ext cx="6858000" cy="812482"/>
          </a:xfrm>
        </p:spPr>
        <p:txBody>
          <a:bodyPr>
            <a:normAutofit/>
          </a:bodyPr>
          <a:lstStyle/>
          <a:p>
            <a:r>
              <a:rPr lang="en-US"/>
              <a:t>Extramural (Away) Rotations</a:t>
            </a:r>
          </a:p>
        </p:txBody>
      </p:sp>
      <p:sp>
        <p:nvSpPr>
          <p:cNvPr id="3" name="Subtitle 2">
            <a:extLst>
              <a:ext uri="{FF2B5EF4-FFF2-40B4-BE49-F238E27FC236}">
                <a16:creationId xmlns:a16="http://schemas.microsoft.com/office/drawing/2014/main" id="{B23F940C-F2F7-20BF-56D9-2B0745E00493}"/>
              </a:ext>
            </a:extLst>
          </p:cNvPr>
          <p:cNvSpPr>
            <a:spLocks noGrp="1"/>
          </p:cNvSpPr>
          <p:nvPr>
            <p:ph type="subTitle" idx="1"/>
          </p:nvPr>
        </p:nvSpPr>
        <p:spPr>
          <a:xfrm>
            <a:off x="1143000" y="1842166"/>
            <a:ext cx="6858000" cy="3781394"/>
          </a:xfrm>
        </p:spPr>
        <p:txBody>
          <a:bodyPr>
            <a:normAutofit fontScale="55000" lnSpcReduction="20000"/>
          </a:bodyPr>
          <a:lstStyle/>
          <a:p>
            <a:pPr marL="285750" indent="-285750" algn="l">
              <a:buFont typeface="Arial" panose="020B0604020202020204" pitchFamily="34" charset="0"/>
              <a:buChar char="•"/>
            </a:pPr>
            <a:r>
              <a:rPr lang="en-US" sz="4000"/>
              <a:t>External Rotations are NOT required for all students</a:t>
            </a:r>
          </a:p>
          <a:p>
            <a:pPr marL="628650" lvl="1" indent="-285750" algn="l">
              <a:buFont typeface="Arial" panose="020B0604020202020204" pitchFamily="34" charset="0"/>
              <a:buChar char="•"/>
            </a:pPr>
            <a:r>
              <a:rPr lang="en-US" sz="4000"/>
              <a:t>Student may choose to do ‘away’ rotations for multiple reasons</a:t>
            </a:r>
          </a:p>
          <a:p>
            <a:pPr marL="285750" indent="-285750" algn="l">
              <a:buFont typeface="Arial" panose="020B0604020202020204" pitchFamily="34" charset="0"/>
              <a:buChar char="•"/>
            </a:pPr>
            <a:r>
              <a:rPr lang="en-US" sz="4000" b="1">
                <a:solidFill>
                  <a:srgbClr val="C00000"/>
                </a:solidFill>
              </a:rPr>
              <a:t>Dec 9, 2025 - External Rotation Workshop (TODAY!) </a:t>
            </a:r>
          </a:p>
          <a:p>
            <a:pPr marL="285750" indent="-285750" algn="l">
              <a:buFont typeface="Arial" panose="020B0604020202020204" pitchFamily="34" charset="0"/>
              <a:buChar char="•"/>
            </a:pPr>
            <a:r>
              <a:rPr lang="en-US" sz="4000"/>
              <a:t>Certain specialties they are required:  EM </a:t>
            </a:r>
          </a:p>
          <a:p>
            <a:pPr marL="285750" indent="-285750" algn="l">
              <a:buFont typeface="Arial" panose="020B0604020202020204" pitchFamily="34" charset="0"/>
              <a:buChar char="•"/>
            </a:pPr>
            <a:r>
              <a:rPr lang="en-US" sz="4000"/>
              <a:t>Certain specialties they are expected:</a:t>
            </a:r>
          </a:p>
          <a:p>
            <a:pPr marL="628650" lvl="1" indent="-285750" algn="l">
              <a:buFont typeface="Arial" panose="020B0604020202020204" pitchFamily="34" charset="0"/>
              <a:buChar char="•"/>
            </a:pPr>
            <a:r>
              <a:rPr lang="en-US" sz="4000"/>
              <a:t>PM&amp;R, Child Neuro (no home programs) </a:t>
            </a:r>
          </a:p>
          <a:p>
            <a:pPr marL="628650" lvl="1" indent="-285750" algn="l">
              <a:buFont typeface="Arial" panose="020B0604020202020204" pitchFamily="34" charset="0"/>
              <a:buChar char="•"/>
            </a:pPr>
            <a:r>
              <a:rPr lang="en-US" sz="4000"/>
              <a:t>Dermatology, Neuro Surg, </a:t>
            </a:r>
            <a:r>
              <a:rPr lang="en-US" sz="4000" err="1"/>
              <a:t>Ophtho</a:t>
            </a:r>
            <a:r>
              <a:rPr lang="en-US" sz="4000"/>
              <a:t>, Ortho, OTO, Plastics, Radiation </a:t>
            </a:r>
            <a:r>
              <a:rPr lang="en-US" sz="4000" err="1"/>
              <a:t>Onc</a:t>
            </a:r>
            <a:r>
              <a:rPr lang="en-US" sz="4000"/>
              <a:t>, Urology</a:t>
            </a:r>
          </a:p>
          <a:p>
            <a:pPr marL="285750" indent="-285750" algn="l">
              <a:buFont typeface="Arial" panose="020B0604020202020204" pitchFamily="34" charset="0"/>
              <a:buChar char="•"/>
            </a:pPr>
            <a:r>
              <a:rPr lang="en-US" sz="4000"/>
              <a:t>May also be considered in some circumstances</a:t>
            </a:r>
          </a:p>
          <a:p>
            <a:pPr marL="628650" lvl="1" indent="-285750" algn="l">
              <a:buFont typeface="Arial" panose="020B0604020202020204" pitchFamily="34" charset="0"/>
              <a:buChar char="•"/>
            </a:pPr>
            <a:r>
              <a:rPr lang="en-US" sz="3700"/>
              <a:t>Geographic preference </a:t>
            </a:r>
          </a:p>
          <a:p>
            <a:pPr marL="628650" lvl="1" indent="-285750" algn="l">
              <a:buFont typeface="Arial" panose="020B0604020202020204" pitchFamily="34" charset="0"/>
              <a:buChar char="•"/>
            </a:pPr>
            <a:r>
              <a:rPr lang="en-US" sz="3700"/>
              <a:t>Competitiveness </a:t>
            </a:r>
          </a:p>
          <a:p>
            <a:endParaRPr lang="en-US"/>
          </a:p>
        </p:txBody>
      </p:sp>
    </p:spTree>
    <p:extLst>
      <p:ext uri="{BB962C8B-B14F-4D97-AF65-F5344CB8AC3E}">
        <p14:creationId xmlns:p14="http://schemas.microsoft.com/office/powerpoint/2010/main" val="1471794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8CF8-025E-4029-A142-B323CBFFA150}"/>
              </a:ext>
            </a:extLst>
          </p:cNvPr>
          <p:cNvSpPr>
            <a:spLocks noGrp="1"/>
          </p:cNvSpPr>
          <p:nvPr>
            <p:ph type="title"/>
          </p:nvPr>
        </p:nvSpPr>
        <p:spPr>
          <a:xfrm>
            <a:off x="566928" y="527391"/>
            <a:ext cx="8229600" cy="857250"/>
          </a:xfrm>
        </p:spPr>
        <p:txBody>
          <a:bodyPr/>
          <a:lstStyle/>
          <a:p>
            <a:pPr algn="ctr"/>
            <a:r>
              <a:rPr lang="en-US"/>
              <a:t>OK, but how do Aways work anyway?</a:t>
            </a:r>
          </a:p>
        </p:txBody>
      </p:sp>
      <p:sp>
        <p:nvSpPr>
          <p:cNvPr id="3" name="Content Placeholder 2">
            <a:extLst>
              <a:ext uri="{FF2B5EF4-FFF2-40B4-BE49-F238E27FC236}">
                <a16:creationId xmlns:a16="http://schemas.microsoft.com/office/drawing/2014/main" id="{4430A63C-71F9-4C28-A8D3-1F89EFEE2B47}"/>
              </a:ext>
            </a:extLst>
          </p:cNvPr>
          <p:cNvSpPr>
            <a:spLocks noGrp="1"/>
          </p:cNvSpPr>
          <p:nvPr>
            <p:ph idx="1"/>
          </p:nvPr>
        </p:nvSpPr>
        <p:spPr>
          <a:xfrm>
            <a:off x="566928" y="1482726"/>
            <a:ext cx="8229600" cy="4762625"/>
          </a:xfrm>
        </p:spPr>
        <p:txBody>
          <a:bodyPr>
            <a:normAutofit/>
          </a:bodyPr>
          <a:lstStyle/>
          <a:p>
            <a:r>
              <a:rPr lang="en-US"/>
              <a:t>Most schools/programs schedule their away rotations through </a:t>
            </a:r>
            <a:r>
              <a:rPr lang="en-US">
                <a:hlinkClick r:id="rId2"/>
              </a:rPr>
              <a:t>VSLO</a:t>
            </a:r>
            <a:r>
              <a:rPr lang="en-US"/>
              <a:t> (Visiting Student Learning Opportunities) </a:t>
            </a:r>
          </a:p>
          <a:p>
            <a:pPr lvl="1"/>
            <a:r>
              <a:rPr lang="en-US"/>
              <a:t>You will receive authorization for VSLO in January </a:t>
            </a:r>
          </a:p>
          <a:p>
            <a:pPr lvl="1"/>
            <a:r>
              <a:rPr lang="en-US"/>
              <a:t>Schools not participating in VSLO – follow instructions on webpages </a:t>
            </a:r>
          </a:p>
          <a:p>
            <a:pPr lvl="1"/>
            <a:r>
              <a:rPr lang="en-US" b="1">
                <a:solidFill>
                  <a:srgbClr val="C00000"/>
                </a:solidFill>
              </a:rPr>
              <a:t>All students must review a short module and attest to expected practices to gain access to VSLO </a:t>
            </a:r>
          </a:p>
          <a:p>
            <a:pPr lvl="1"/>
            <a:r>
              <a:rPr lang="en-US"/>
              <a:t>UMSOM Contact:  </a:t>
            </a:r>
            <a:r>
              <a:rPr lang="en-US">
                <a:hlinkClick r:id="rId3"/>
              </a:rPr>
              <a:t>Bailey Jenkins </a:t>
            </a:r>
            <a:endParaRPr lang="en-US"/>
          </a:p>
          <a:p>
            <a:endParaRPr lang="en-US"/>
          </a:p>
          <a:p>
            <a:r>
              <a:rPr lang="en-US"/>
              <a:t>Deciding where to apply </a:t>
            </a:r>
          </a:p>
          <a:p>
            <a:pPr lvl="1"/>
            <a:r>
              <a:rPr lang="en-US"/>
              <a:t>Location/program of interest </a:t>
            </a:r>
          </a:p>
          <a:p>
            <a:pPr lvl="1"/>
            <a:r>
              <a:rPr lang="en-US"/>
              <a:t>Advice from specialty advisors </a:t>
            </a:r>
          </a:p>
          <a:p>
            <a:pPr lvl="1"/>
            <a:r>
              <a:rPr lang="en-US"/>
              <a:t>Discuss with OSA </a:t>
            </a:r>
          </a:p>
          <a:p>
            <a:r>
              <a:rPr lang="en-US"/>
              <a:t>Note: Calendars may not match – speak with OSA Dean</a:t>
            </a:r>
          </a:p>
        </p:txBody>
      </p:sp>
    </p:spTree>
    <p:extLst>
      <p:ext uri="{BB962C8B-B14F-4D97-AF65-F5344CB8AC3E}">
        <p14:creationId xmlns:p14="http://schemas.microsoft.com/office/powerpoint/2010/main" val="3947522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8CF8-025E-4029-A142-B323CBFFA150}"/>
              </a:ext>
            </a:extLst>
          </p:cNvPr>
          <p:cNvSpPr>
            <a:spLocks noGrp="1"/>
          </p:cNvSpPr>
          <p:nvPr>
            <p:ph type="title"/>
          </p:nvPr>
        </p:nvSpPr>
        <p:spPr>
          <a:xfrm>
            <a:off x="365760" y="535892"/>
            <a:ext cx="8229600" cy="857250"/>
          </a:xfrm>
        </p:spPr>
        <p:txBody>
          <a:bodyPr>
            <a:normAutofit fontScale="90000"/>
          </a:bodyPr>
          <a:lstStyle/>
          <a:p>
            <a:pPr algn="ctr"/>
            <a:br>
              <a:rPr lang="en-US"/>
            </a:br>
            <a:r>
              <a:rPr lang="en-US"/>
              <a:t>Away Rotations: </a:t>
            </a:r>
            <a:br>
              <a:rPr lang="en-US"/>
            </a:br>
            <a:r>
              <a:rPr lang="en-US" b="1">
                <a:solidFill>
                  <a:srgbClr val="FF0000"/>
                </a:solidFill>
                <a:highlight>
                  <a:srgbClr val="FFFF00"/>
                </a:highlight>
              </a:rPr>
              <a:t>THIS IS REALLY IMPORTANT</a:t>
            </a:r>
          </a:p>
        </p:txBody>
      </p:sp>
      <p:sp>
        <p:nvSpPr>
          <p:cNvPr id="3" name="Content Placeholder 2">
            <a:extLst>
              <a:ext uri="{FF2B5EF4-FFF2-40B4-BE49-F238E27FC236}">
                <a16:creationId xmlns:a16="http://schemas.microsoft.com/office/drawing/2014/main" id="{4430A63C-71F9-4C28-A8D3-1F89EFEE2B47}"/>
              </a:ext>
            </a:extLst>
          </p:cNvPr>
          <p:cNvSpPr>
            <a:spLocks noGrp="1"/>
          </p:cNvSpPr>
          <p:nvPr>
            <p:ph idx="1"/>
          </p:nvPr>
        </p:nvSpPr>
        <p:spPr>
          <a:xfrm>
            <a:off x="457200" y="1665607"/>
            <a:ext cx="8229600" cy="3274202"/>
          </a:xfrm>
        </p:spPr>
        <p:txBody>
          <a:bodyPr>
            <a:normAutofit/>
          </a:bodyPr>
          <a:lstStyle/>
          <a:p>
            <a:endParaRPr lang="en-US" b="1"/>
          </a:p>
          <a:p>
            <a:r>
              <a:rPr lang="en-US" b="1"/>
              <a:t>You </a:t>
            </a:r>
            <a:r>
              <a:rPr lang="en-US" b="1" u="sng"/>
              <a:t>MUST</a:t>
            </a:r>
            <a:r>
              <a:rPr lang="en-US" b="1"/>
              <a:t> register with UMSOM </a:t>
            </a:r>
            <a:r>
              <a:rPr lang="en-US" b="1" i="1" u="sng">
                <a:solidFill>
                  <a:srgbClr val="FF0000"/>
                </a:solidFill>
              </a:rPr>
              <a:t>before the rotation </a:t>
            </a:r>
            <a:r>
              <a:rPr lang="en-US" b="1"/>
              <a:t>to get credit!</a:t>
            </a:r>
          </a:p>
          <a:p>
            <a:pPr lvl="1"/>
            <a:r>
              <a:rPr lang="en-US"/>
              <a:t>UMSOM Contact: </a:t>
            </a:r>
            <a:r>
              <a:rPr lang="en-US">
                <a:hlinkClick r:id="rId2"/>
              </a:rPr>
              <a:t>Brian Wynder</a:t>
            </a:r>
            <a:endParaRPr lang="en-US"/>
          </a:p>
          <a:p>
            <a:pPr lvl="1"/>
            <a:endParaRPr lang="en-US" b="1"/>
          </a:p>
          <a:p>
            <a:pPr lvl="1"/>
            <a:r>
              <a:rPr lang="en-US" b="1"/>
              <a:t>IF YOU DO NOT REGISTER with UMSOM … </a:t>
            </a:r>
          </a:p>
          <a:p>
            <a:pPr lvl="2"/>
            <a:r>
              <a:rPr lang="en-US" b="1"/>
              <a:t>You will NOT receive credit toward graduation </a:t>
            </a:r>
          </a:p>
          <a:p>
            <a:pPr lvl="2"/>
            <a:r>
              <a:rPr lang="en-US" b="1"/>
              <a:t>It will NOT be on your transcript </a:t>
            </a:r>
          </a:p>
          <a:p>
            <a:pPr lvl="2"/>
            <a:r>
              <a:rPr lang="en-US" b="1"/>
              <a:t>You are NOT covered for Malpractice insurance </a:t>
            </a:r>
          </a:p>
          <a:p>
            <a:pPr lvl="2"/>
            <a:r>
              <a:rPr lang="en-US" b="1"/>
              <a:t>You WILL receive a professionalism citation, which may be noted on your MSPE </a:t>
            </a:r>
          </a:p>
        </p:txBody>
      </p:sp>
      <p:sp>
        <p:nvSpPr>
          <p:cNvPr id="5" name="Arrow: Curved Right 4">
            <a:extLst>
              <a:ext uri="{FF2B5EF4-FFF2-40B4-BE49-F238E27FC236}">
                <a16:creationId xmlns:a16="http://schemas.microsoft.com/office/drawing/2014/main" id="{711A57E8-ACC3-4C5A-8F06-DCD2B8CBD8AC}"/>
              </a:ext>
            </a:extLst>
          </p:cNvPr>
          <p:cNvSpPr/>
          <p:nvPr/>
        </p:nvSpPr>
        <p:spPr>
          <a:xfrm>
            <a:off x="1556936" y="965986"/>
            <a:ext cx="603914" cy="44014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6" name="Arrow: Curved Left 5">
            <a:extLst>
              <a:ext uri="{FF2B5EF4-FFF2-40B4-BE49-F238E27FC236}">
                <a16:creationId xmlns:a16="http://schemas.microsoft.com/office/drawing/2014/main" id="{5ABF37CD-9237-47FB-87D4-CDA801569B6E}"/>
              </a:ext>
            </a:extLst>
          </p:cNvPr>
          <p:cNvSpPr/>
          <p:nvPr/>
        </p:nvSpPr>
        <p:spPr>
          <a:xfrm>
            <a:off x="6942480" y="965986"/>
            <a:ext cx="491319" cy="440141"/>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312521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D7F8-AD11-8961-65E6-2DC7F9C261F1}"/>
              </a:ext>
            </a:extLst>
          </p:cNvPr>
          <p:cNvSpPr>
            <a:spLocks noGrp="1"/>
          </p:cNvSpPr>
          <p:nvPr>
            <p:ph type="title"/>
          </p:nvPr>
        </p:nvSpPr>
        <p:spPr/>
        <p:txBody>
          <a:bodyPr/>
          <a:lstStyle/>
          <a:p>
            <a:r>
              <a:rPr lang="en-US">
                <a:ea typeface="Calibri"/>
                <a:cs typeface="Calibri"/>
              </a:rPr>
              <a:t>The Advanced Clinical Phase: </a:t>
            </a:r>
            <a:br>
              <a:rPr lang="en-US">
                <a:ea typeface="Calibri"/>
                <a:cs typeface="Calibri"/>
              </a:rPr>
            </a:br>
            <a:r>
              <a:rPr lang="en-US">
                <a:ea typeface="Calibri"/>
                <a:cs typeface="Calibri"/>
              </a:rPr>
              <a:t>Big Picture Overview/Goals  </a:t>
            </a:r>
            <a:endParaRPr lang="en-US"/>
          </a:p>
        </p:txBody>
      </p:sp>
      <p:pic>
        <p:nvPicPr>
          <p:cNvPr id="4" name="Content Placeholder 3" descr="Graduating med students: Make a ...">
            <a:extLst>
              <a:ext uri="{FF2B5EF4-FFF2-40B4-BE49-F238E27FC236}">
                <a16:creationId xmlns:a16="http://schemas.microsoft.com/office/drawing/2014/main" id="{BFCF4FF5-F670-AFD6-ECF9-070D27998406}"/>
              </a:ext>
            </a:extLst>
          </p:cNvPr>
          <p:cNvPicPr>
            <a:picLocks noGrp="1" noChangeAspect="1"/>
          </p:cNvPicPr>
          <p:nvPr>
            <p:ph idx="1"/>
          </p:nvPr>
        </p:nvPicPr>
        <p:blipFill>
          <a:blip r:embed="rId2"/>
          <a:stretch>
            <a:fillRect/>
          </a:stretch>
        </p:blipFill>
        <p:spPr>
          <a:xfrm>
            <a:off x="6919413" y="299337"/>
            <a:ext cx="1752600" cy="1166276"/>
          </a:xfrm>
          <a:prstGeom prst="rect">
            <a:avLst/>
          </a:prstGeom>
        </p:spPr>
      </p:pic>
      <p:sp>
        <p:nvSpPr>
          <p:cNvPr id="5" name="Subtitle 2">
            <a:extLst>
              <a:ext uri="{FF2B5EF4-FFF2-40B4-BE49-F238E27FC236}">
                <a16:creationId xmlns:a16="http://schemas.microsoft.com/office/drawing/2014/main" id="{101DA0AB-E0F2-B0AE-8AB7-DCCEE08B03A8}"/>
              </a:ext>
            </a:extLst>
          </p:cNvPr>
          <p:cNvSpPr txBox="1">
            <a:spLocks/>
          </p:cNvSpPr>
          <p:nvPr/>
        </p:nvSpPr>
        <p:spPr>
          <a:xfrm>
            <a:off x="1003245" y="2220614"/>
            <a:ext cx="7516368" cy="3704019"/>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Tx/>
              <a:buChar char="-"/>
            </a:pPr>
            <a:endParaRPr lang="en-US" sz="2400">
              <a:ea typeface="Calibri"/>
              <a:cs typeface="Calibri"/>
            </a:endParaRPr>
          </a:p>
        </p:txBody>
      </p:sp>
      <p:sp>
        <p:nvSpPr>
          <p:cNvPr id="6" name="Subtitle 2">
            <a:extLst>
              <a:ext uri="{FF2B5EF4-FFF2-40B4-BE49-F238E27FC236}">
                <a16:creationId xmlns:a16="http://schemas.microsoft.com/office/drawing/2014/main" id="{6CF63C28-1ADE-09FB-45D0-E2F8E1C89085}"/>
              </a:ext>
            </a:extLst>
          </p:cNvPr>
          <p:cNvSpPr txBox="1">
            <a:spLocks/>
          </p:cNvSpPr>
          <p:nvPr/>
        </p:nvSpPr>
        <p:spPr>
          <a:xfrm>
            <a:off x="471987" y="2286402"/>
            <a:ext cx="6447426" cy="3704019"/>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a:t>Transition from student to resident </a:t>
            </a:r>
          </a:p>
          <a:p>
            <a:r>
              <a:rPr lang="en-US" sz="2400">
                <a:ea typeface="Calibri"/>
                <a:cs typeface="Calibri"/>
              </a:rPr>
              <a:t>Exploration and confirmation of specialty choice </a:t>
            </a:r>
          </a:p>
          <a:p>
            <a:r>
              <a:rPr lang="en-US" sz="2400">
                <a:ea typeface="Calibri"/>
                <a:cs typeface="Calibri"/>
              </a:rPr>
              <a:t>Build a strong residency application </a:t>
            </a:r>
          </a:p>
          <a:p>
            <a:r>
              <a:rPr lang="en-US" sz="2400">
                <a:ea typeface="Calibri"/>
                <a:cs typeface="Calibri"/>
              </a:rPr>
              <a:t>Readiness for internship / independence </a:t>
            </a:r>
          </a:p>
          <a:p>
            <a:r>
              <a:rPr lang="en-US" sz="2400">
                <a:ea typeface="Calibri"/>
                <a:cs typeface="Calibri"/>
              </a:rPr>
              <a:t>Complete graduation requirements </a:t>
            </a:r>
          </a:p>
          <a:p>
            <a:r>
              <a:rPr lang="en-US" sz="2400">
                <a:ea typeface="Calibri"/>
                <a:cs typeface="Calibri"/>
              </a:rPr>
              <a:t>Celebrating milestones / peer bonding </a:t>
            </a:r>
          </a:p>
        </p:txBody>
      </p:sp>
      <p:pic>
        <p:nvPicPr>
          <p:cNvPr id="1026" name="Picture 2" descr="Congratulations to the Class of 2025 on your matches! ✉️🥳👏, #umsom  #match2025 #matchday #residency #maryland #baltimore #medschool">
            <a:extLst>
              <a:ext uri="{FF2B5EF4-FFF2-40B4-BE49-F238E27FC236}">
                <a16:creationId xmlns:a16="http://schemas.microsoft.com/office/drawing/2014/main" id="{559F81F5-01A3-8371-7DD8-727532AF6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9413" y="3348758"/>
            <a:ext cx="1760706" cy="31441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lf Development: The 10 Skills You ...">
            <a:extLst>
              <a:ext uri="{FF2B5EF4-FFF2-40B4-BE49-F238E27FC236}">
                <a16:creationId xmlns:a16="http://schemas.microsoft.com/office/drawing/2014/main" id="{AF92B5BF-192C-C52F-C862-DA941F925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307" y="1522264"/>
            <a:ext cx="1760706" cy="1760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608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8CF8-025E-4029-A142-B323CBFFA150}"/>
              </a:ext>
            </a:extLst>
          </p:cNvPr>
          <p:cNvSpPr>
            <a:spLocks noGrp="1"/>
          </p:cNvSpPr>
          <p:nvPr>
            <p:ph type="title"/>
          </p:nvPr>
        </p:nvSpPr>
        <p:spPr>
          <a:xfrm>
            <a:off x="457200" y="691983"/>
            <a:ext cx="8229600" cy="857250"/>
          </a:xfrm>
        </p:spPr>
        <p:txBody>
          <a:bodyPr/>
          <a:lstStyle/>
          <a:p>
            <a:pPr algn="ctr"/>
            <a:r>
              <a:rPr lang="en-US"/>
              <a:t>What about International Electives?</a:t>
            </a:r>
          </a:p>
        </p:txBody>
      </p:sp>
      <p:sp>
        <p:nvSpPr>
          <p:cNvPr id="3" name="Content Placeholder 2">
            <a:extLst>
              <a:ext uri="{FF2B5EF4-FFF2-40B4-BE49-F238E27FC236}">
                <a16:creationId xmlns:a16="http://schemas.microsoft.com/office/drawing/2014/main" id="{4430A63C-71F9-4C28-A8D3-1F89EFEE2B47}"/>
              </a:ext>
            </a:extLst>
          </p:cNvPr>
          <p:cNvSpPr>
            <a:spLocks noGrp="1"/>
          </p:cNvSpPr>
          <p:nvPr>
            <p:ph idx="1"/>
          </p:nvPr>
        </p:nvSpPr>
        <p:spPr>
          <a:xfrm>
            <a:off x="457200" y="1549233"/>
            <a:ext cx="8229600" cy="4176960"/>
          </a:xfrm>
        </p:spPr>
        <p:txBody>
          <a:bodyPr/>
          <a:lstStyle/>
          <a:p>
            <a:r>
              <a:rPr lang="en-US"/>
              <a:t>Follow process for off campus electives</a:t>
            </a:r>
          </a:p>
          <a:p>
            <a:r>
              <a:rPr lang="en-US"/>
              <a:t>Additional paperwork is required </a:t>
            </a:r>
          </a:p>
          <a:p>
            <a:r>
              <a:rPr lang="en-US"/>
              <a:t>Countries with Department of State Travel Advisories above level 1 may require additional approvals </a:t>
            </a:r>
          </a:p>
          <a:p>
            <a:pPr lvl="1"/>
            <a:r>
              <a:rPr lang="en-US"/>
              <a:t>UMSOM Registrar Contact: </a:t>
            </a:r>
            <a:r>
              <a:rPr lang="en-US">
                <a:hlinkClick r:id="rId2"/>
              </a:rPr>
              <a:t>Brian Wynder</a:t>
            </a:r>
            <a:endParaRPr lang="en-US"/>
          </a:p>
          <a:p>
            <a:r>
              <a:rPr lang="en-US"/>
              <a:t>UMB </a:t>
            </a:r>
            <a:r>
              <a:rPr lang="en-US">
                <a:hlinkClick r:id="rId3"/>
              </a:rPr>
              <a:t>Center for Global Engagement </a:t>
            </a:r>
            <a:endParaRPr lang="en-US"/>
          </a:p>
        </p:txBody>
      </p:sp>
    </p:spTree>
    <p:extLst>
      <p:ext uri="{BB962C8B-B14F-4D97-AF65-F5344CB8AC3E}">
        <p14:creationId xmlns:p14="http://schemas.microsoft.com/office/powerpoint/2010/main" val="1802138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93A64-5128-7934-4260-F0274885DD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562D29-6D92-D507-F242-2128F2D768CA}"/>
              </a:ext>
            </a:extLst>
          </p:cNvPr>
          <p:cNvSpPr>
            <a:spLocks noGrp="1"/>
          </p:cNvSpPr>
          <p:nvPr>
            <p:ph type="title"/>
          </p:nvPr>
        </p:nvSpPr>
        <p:spPr>
          <a:xfrm>
            <a:off x="530352" y="731768"/>
            <a:ext cx="8229600" cy="857250"/>
          </a:xfrm>
        </p:spPr>
        <p:txBody>
          <a:bodyPr/>
          <a:lstStyle/>
          <a:p>
            <a:pPr algn="ctr"/>
            <a:r>
              <a:rPr lang="en-US"/>
              <a:t>Electives Requiring Special Permission</a:t>
            </a:r>
          </a:p>
        </p:txBody>
      </p:sp>
      <p:sp>
        <p:nvSpPr>
          <p:cNvPr id="3" name="Content Placeholder 2">
            <a:extLst>
              <a:ext uri="{FF2B5EF4-FFF2-40B4-BE49-F238E27FC236}">
                <a16:creationId xmlns:a16="http://schemas.microsoft.com/office/drawing/2014/main" id="{2B17E91D-4DAC-01B5-CA49-48E697D53354}"/>
              </a:ext>
            </a:extLst>
          </p:cNvPr>
          <p:cNvSpPr>
            <a:spLocks noGrp="1"/>
          </p:cNvSpPr>
          <p:nvPr>
            <p:ph idx="1"/>
          </p:nvPr>
        </p:nvSpPr>
        <p:spPr>
          <a:xfrm>
            <a:off x="530352" y="1771577"/>
            <a:ext cx="8546180" cy="4144592"/>
          </a:xfrm>
        </p:spPr>
        <p:txBody>
          <a:bodyPr numCol="2">
            <a:normAutofit/>
          </a:bodyPr>
          <a:lstStyle/>
          <a:p>
            <a:r>
              <a:rPr lang="en-US" sz="2000"/>
              <a:t>Advanced Dermatology </a:t>
            </a:r>
          </a:p>
          <a:p>
            <a:r>
              <a:rPr lang="en-US" sz="2000"/>
              <a:t>Eastern Shore AHEC Health Department </a:t>
            </a:r>
          </a:p>
          <a:p>
            <a:r>
              <a:rPr lang="en-US" sz="2000"/>
              <a:t>Family and Community Medicine- Ambulatory</a:t>
            </a:r>
          </a:p>
          <a:p>
            <a:r>
              <a:rPr lang="en-US" sz="2000"/>
              <a:t>Family Medicine- Ambulatory Sub-I</a:t>
            </a:r>
          </a:p>
          <a:p>
            <a:r>
              <a:rPr lang="en-US" sz="2000"/>
              <a:t>Family Medicine in Kenya </a:t>
            </a:r>
          </a:p>
          <a:p>
            <a:r>
              <a:rPr lang="en-US" sz="2000"/>
              <a:t>Indian Health</a:t>
            </a:r>
          </a:p>
          <a:p>
            <a:r>
              <a:rPr lang="en-US" sz="2000"/>
              <a:t>Infectious Disease – Zambia </a:t>
            </a:r>
          </a:p>
          <a:p>
            <a:r>
              <a:rPr lang="en-US" sz="2000"/>
              <a:t>Legislative Medicine </a:t>
            </a:r>
          </a:p>
          <a:p>
            <a:endParaRPr lang="en-US" sz="2000"/>
          </a:p>
          <a:p>
            <a:r>
              <a:rPr lang="en-US" sz="2000"/>
              <a:t>Neurology Elective </a:t>
            </a:r>
            <a:r>
              <a:rPr lang="en-US" sz="2000" err="1"/>
              <a:t>ReVitalizing</a:t>
            </a:r>
            <a:r>
              <a:rPr lang="en-US" sz="2000"/>
              <a:t> Education</a:t>
            </a:r>
          </a:p>
          <a:p>
            <a:r>
              <a:rPr lang="en-US" sz="2000"/>
              <a:t>Obstetric Ultrasound and Prenatal Genetics</a:t>
            </a:r>
          </a:p>
          <a:p>
            <a:r>
              <a:rPr lang="en-US" sz="2000"/>
              <a:t>Public Health </a:t>
            </a:r>
          </a:p>
          <a:p>
            <a:r>
              <a:rPr lang="en-US" sz="2000"/>
              <a:t>Patient Safety Quality Improvement </a:t>
            </a:r>
          </a:p>
          <a:p>
            <a:r>
              <a:rPr lang="en-US" sz="2000"/>
              <a:t>Research Elective</a:t>
            </a:r>
          </a:p>
          <a:p>
            <a:r>
              <a:rPr lang="en-US" sz="2000"/>
              <a:t>Rural Ambulatory Medicine</a:t>
            </a:r>
          </a:p>
          <a:p>
            <a:r>
              <a:rPr lang="en-US" sz="2000"/>
              <a:t>Sports Medicine </a:t>
            </a:r>
          </a:p>
          <a:p>
            <a:r>
              <a:rPr lang="en-US" sz="2000"/>
              <a:t>Women’s Health in Family Medicine, Eastern Shore </a:t>
            </a:r>
          </a:p>
        </p:txBody>
      </p:sp>
    </p:spTree>
    <p:extLst>
      <p:ext uri="{BB962C8B-B14F-4D97-AF65-F5344CB8AC3E}">
        <p14:creationId xmlns:p14="http://schemas.microsoft.com/office/powerpoint/2010/main" val="1745903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3EE49-280B-D8AB-C048-047B85B362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E89A4A-1635-F4B5-E13C-E975F5536316}"/>
              </a:ext>
            </a:extLst>
          </p:cNvPr>
          <p:cNvSpPr>
            <a:spLocks noGrp="1"/>
          </p:cNvSpPr>
          <p:nvPr>
            <p:ph type="title"/>
          </p:nvPr>
        </p:nvSpPr>
        <p:spPr>
          <a:xfrm>
            <a:off x="457200" y="977501"/>
            <a:ext cx="8229600" cy="857250"/>
          </a:xfrm>
        </p:spPr>
        <p:txBody>
          <a:bodyPr>
            <a:normAutofit fontScale="90000"/>
          </a:bodyPr>
          <a:lstStyle/>
          <a:p>
            <a:pPr algn="ctr"/>
            <a:r>
              <a:rPr lang="en-US"/>
              <a:t>The ACP:  Resources + Getting Started </a:t>
            </a:r>
            <a:br>
              <a:rPr lang="en-US"/>
            </a:br>
            <a:r>
              <a:rPr lang="en-US" sz="2700">
                <a:solidFill>
                  <a:schemeClr val="accent1"/>
                </a:solidFill>
              </a:rPr>
              <a:t>General Advising </a:t>
            </a:r>
          </a:p>
        </p:txBody>
      </p:sp>
      <p:sp>
        <p:nvSpPr>
          <p:cNvPr id="6" name="Content Placeholder 5">
            <a:extLst>
              <a:ext uri="{FF2B5EF4-FFF2-40B4-BE49-F238E27FC236}">
                <a16:creationId xmlns:a16="http://schemas.microsoft.com/office/drawing/2014/main" id="{8722239D-C77F-2090-9C51-E560150A099A}"/>
              </a:ext>
            </a:extLst>
          </p:cNvPr>
          <p:cNvSpPr>
            <a:spLocks noGrp="1"/>
          </p:cNvSpPr>
          <p:nvPr>
            <p:ph idx="1"/>
          </p:nvPr>
        </p:nvSpPr>
        <p:spPr>
          <a:xfrm>
            <a:off x="457200" y="2100263"/>
            <a:ext cx="8229600" cy="3351611"/>
          </a:xfrm>
        </p:spPr>
        <p:txBody>
          <a:bodyPr>
            <a:normAutofit/>
          </a:bodyPr>
          <a:lstStyle/>
          <a:p>
            <a:r>
              <a:rPr lang="en-US" sz="2000"/>
              <a:t>UMSOM </a:t>
            </a:r>
            <a:r>
              <a:rPr lang="en-US" sz="2000">
                <a:hlinkClick r:id="rId3"/>
              </a:rPr>
              <a:t>Residency Application Manual</a:t>
            </a:r>
            <a:r>
              <a:rPr lang="en-US" sz="2000"/>
              <a:t> </a:t>
            </a:r>
          </a:p>
          <a:p>
            <a:pPr marL="0" indent="0">
              <a:buNone/>
            </a:pPr>
            <a:endParaRPr lang="en-US" sz="2000"/>
          </a:p>
          <a:p>
            <a:r>
              <a:rPr lang="en-US" sz="2000"/>
              <a:t>Specialty Advisors &amp; Senior Students: Feb 3rd:  </a:t>
            </a:r>
            <a:r>
              <a:rPr lang="en-US" sz="2000" err="1"/>
              <a:t>PoM</a:t>
            </a:r>
            <a:r>
              <a:rPr lang="en-US" sz="2000"/>
              <a:t> 3 Junior/Senior Day </a:t>
            </a:r>
          </a:p>
          <a:p>
            <a:pPr marL="0" indent="0">
              <a:buNone/>
            </a:pPr>
            <a:endParaRPr lang="en-US" sz="2000"/>
          </a:p>
          <a:p>
            <a:r>
              <a:rPr lang="en-US" sz="2000"/>
              <a:t>Advisors: A list of advisors (departmental faculty, students, and OSA)  by specialty are included in the </a:t>
            </a:r>
            <a:r>
              <a:rPr lang="en-US" sz="2000">
                <a:hlinkClick r:id="rId4"/>
              </a:rPr>
              <a:t>Career and Residency Advising</a:t>
            </a:r>
            <a:endParaRPr lang="en-US" sz="2000"/>
          </a:p>
          <a:p>
            <a:pPr marL="0" indent="0">
              <a:buNone/>
            </a:pPr>
            <a:endParaRPr lang="en-US" sz="2000"/>
          </a:p>
          <a:p>
            <a:r>
              <a:rPr lang="en-US" sz="2000"/>
              <a:t>OSA Advisors: Scheduling Office Hours for your class in January </a:t>
            </a:r>
          </a:p>
          <a:p>
            <a:endParaRPr lang="en-US"/>
          </a:p>
        </p:txBody>
      </p:sp>
    </p:spTree>
    <p:extLst>
      <p:ext uri="{BB962C8B-B14F-4D97-AF65-F5344CB8AC3E}">
        <p14:creationId xmlns:p14="http://schemas.microsoft.com/office/powerpoint/2010/main" val="1935689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1F8F-2EA8-FDB0-ABED-C3E2E67770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46D03F-E2A9-0C89-F8AC-A3803A8182C9}"/>
              </a:ext>
            </a:extLst>
          </p:cNvPr>
          <p:cNvSpPr>
            <a:spLocks noGrp="1"/>
          </p:cNvSpPr>
          <p:nvPr>
            <p:ph type="title"/>
          </p:nvPr>
        </p:nvSpPr>
        <p:spPr>
          <a:xfrm>
            <a:off x="457200" y="724876"/>
            <a:ext cx="8229600" cy="857250"/>
          </a:xfrm>
        </p:spPr>
        <p:txBody>
          <a:bodyPr>
            <a:normAutofit fontScale="90000"/>
          </a:bodyPr>
          <a:lstStyle/>
          <a:p>
            <a:pPr algn="ctr"/>
            <a:r>
              <a:rPr lang="en-US" sz="3600"/>
              <a:t>The ACP:  Resources + Getting Started </a:t>
            </a:r>
            <a:br>
              <a:rPr lang="en-US"/>
            </a:br>
            <a:r>
              <a:rPr lang="en-US" sz="3100">
                <a:solidFill>
                  <a:schemeClr val="accent1"/>
                </a:solidFill>
              </a:rPr>
              <a:t>Logistics</a:t>
            </a:r>
            <a:r>
              <a:rPr lang="en-US" sz="2700">
                <a:solidFill>
                  <a:schemeClr val="accent1"/>
                </a:solidFill>
              </a:rPr>
              <a:t> </a:t>
            </a:r>
          </a:p>
        </p:txBody>
      </p:sp>
      <p:sp>
        <p:nvSpPr>
          <p:cNvPr id="6" name="Content Placeholder 5">
            <a:extLst>
              <a:ext uri="{FF2B5EF4-FFF2-40B4-BE49-F238E27FC236}">
                <a16:creationId xmlns:a16="http://schemas.microsoft.com/office/drawing/2014/main" id="{F2F3D95B-406F-D9E1-BADC-2BF44CE401B8}"/>
              </a:ext>
            </a:extLst>
          </p:cNvPr>
          <p:cNvSpPr>
            <a:spLocks noGrp="1"/>
          </p:cNvSpPr>
          <p:nvPr>
            <p:ph idx="1"/>
          </p:nvPr>
        </p:nvSpPr>
        <p:spPr>
          <a:xfrm>
            <a:off x="612648" y="2155127"/>
            <a:ext cx="8229600" cy="3351611"/>
          </a:xfrm>
        </p:spPr>
        <p:txBody>
          <a:bodyPr>
            <a:normAutofit/>
          </a:bodyPr>
          <a:lstStyle/>
          <a:p>
            <a:r>
              <a:rPr lang="en-US"/>
              <a:t>OSA Academic Handbook – </a:t>
            </a:r>
            <a:r>
              <a:rPr lang="en-US" sz="1800">
                <a:hlinkClick r:id="rId3"/>
              </a:rPr>
              <a:t>Clinical Scheduling </a:t>
            </a:r>
            <a:r>
              <a:rPr lang="en-US" sz="1800"/>
              <a:t> </a:t>
            </a:r>
          </a:p>
          <a:p>
            <a:r>
              <a:rPr lang="en-US"/>
              <a:t>Course Catalog: </a:t>
            </a:r>
            <a:r>
              <a:rPr lang="en-US">
                <a:hlinkClick r:id="rId4"/>
              </a:rPr>
              <a:t>Catalog (2026-2027)</a:t>
            </a:r>
            <a:r>
              <a:rPr lang="en-US"/>
              <a:t>-Log in through MedScope</a:t>
            </a:r>
          </a:p>
          <a:p>
            <a:r>
              <a:rPr lang="en-US"/>
              <a:t>Academic Calendar: </a:t>
            </a:r>
            <a:r>
              <a:rPr lang="en-US">
                <a:hlinkClick r:id="rId5"/>
              </a:rPr>
              <a:t>Calendars</a:t>
            </a:r>
            <a:endParaRPr lang="en-US"/>
          </a:p>
          <a:p>
            <a:r>
              <a:rPr lang="en-US"/>
              <a:t>Graduation Requirements: </a:t>
            </a:r>
            <a:r>
              <a:rPr lang="en-US">
                <a:hlinkClick r:id="rId6"/>
              </a:rPr>
              <a:t>Graduation Requirements</a:t>
            </a:r>
            <a:endParaRPr lang="en-US"/>
          </a:p>
          <a:p>
            <a:r>
              <a:rPr lang="en-US"/>
              <a:t>Elective and Sub-I Considerations: </a:t>
            </a:r>
            <a:r>
              <a:rPr lang="en-US">
                <a:hlinkClick r:id="rId7"/>
              </a:rPr>
              <a:t>Guidance for Choosing Rotations</a:t>
            </a:r>
            <a:endParaRPr lang="en-US"/>
          </a:p>
          <a:p>
            <a:r>
              <a:rPr lang="en-US"/>
              <a:t>Away Rotation Information: </a:t>
            </a:r>
            <a:r>
              <a:rPr lang="en-US">
                <a:hlinkClick r:id="rId3"/>
              </a:rPr>
              <a:t>Extramural (Away) Rotations</a:t>
            </a:r>
            <a:endParaRPr lang="en-US"/>
          </a:p>
          <a:p>
            <a:r>
              <a:rPr lang="en-US"/>
              <a:t>Self Scheduling Guidance: </a:t>
            </a:r>
            <a:r>
              <a:rPr lang="en-US">
                <a:hlinkClick r:id="rId3"/>
              </a:rPr>
              <a:t>Add/Drop Process</a:t>
            </a:r>
            <a:endParaRPr lang="en-US"/>
          </a:p>
        </p:txBody>
      </p:sp>
    </p:spTree>
    <p:extLst>
      <p:ext uri="{BB962C8B-B14F-4D97-AF65-F5344CB8AC3E}">
        <p14:creationId xmlns:p14="http://schemas.microsoft.com/office/powerpoint/2010/main" val="3549716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74705-2E7B-83B5-26BC-702122B92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CCD6D-13AF-5151-352D-3DDA05C6A732}"/>
              </a:ext>
            </a:extLst>
          </p:cNvPr>
          <p:cNvSpPr>
            <a:spLocks noGrp="1"/>
          </p:cNvSpPr>
          <p:nvPr>
            <p:ph type="ctrTitle"/>
          </p:nvPr>
        </p:nvSpPr>
        <p:spPr>
          <a:xfrm>
            <a:off x="694944" y="-1099629"/>
            <a:ext cx="8001000" cy="2387600"/>
          </a:xfrm>
        </p:spPr>
        <p:txBody>
          <a:bodyPr/>
          <a:lstStyle/>
          <a:p>
            <a:r>
              <a:rPr lang="en-US"/>
              <a:t>How to use the Course Catalog?</a:t>
            </a:r>
          </a:p>
        </p:txBody>
      </p:sp>
      <p:graphicFrame>
        <p:nvGraphicFramePr>
          <p:cNvPr id="6" name="Diagram 5">
            <a:extLst>
              <a:ext uri="{FF2B5EF4-FFF2-40B4-BE49-F238E27FC236}">
                <a16:creationId xmlns:a16="http://schemas.microsoft.com/office/drawing/2014/main" id="{B0CDCB07-DE0C-BCE6-C808-17B722D18873}"/>
              </a:ext>
            </a:extLst>
          </p:cNvPr>
          <p:cNvGraphicFramePr/>
          <p:nvPr>
            <p:extLst>
              <p:ext uri="{D42A27DB-BD31-4B8C-83A1-F6EECF244321}">
                <p14:modId xmlns:p14="http://schemas.microsoft.com/office/powerpoint/2010/main" val="3604798224"/>
              </p:ext>
            </p:extLst>
          </p:nvPr>
        </p:nvGraphicFramePr>
        <p:xfrm>
          <a:off x="911352" y="619760"/>
          <a:ext cx="7135368" cy="4144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list of calendars and catalogs&#10;&#10;AI-generated content may be incorrect.">
            <a:extLst>
              <a:ext uri="{FF2B5EF4-FFF2-40B4-BE49-F238E27FC236}">
                <a16:creationId xmlns:a16="http://schemas.microsoft.com/office/drawing/2014/main" id="{3B769999-7194-6D10-FFC9-CB72E7754751}"/>
              </a:ext>
            </a:extLst>
          </p:cNvPr>
          <p:cNvPicPr>
            <a:picLocks noChangeAspect="1"/>
          </p:cNvPicPr>
          <p:nvPr/>
        </p:nvPicPr>
        <p:blipFill>
          <a:blip r:embed="rId7"/>
          <a:stretch>
            <a:fillRect/>
          </a:stretch>
        </p:blipFill>
        <p:spPr>
          <a:xfrm>
            <a:off x="3282524" y="3557016"/>
            <a:ext cx="2578951" cy="1387721"/>
          </a:xfrm>
          <a:prstGeom prst="rect">
            <a:avLst/>
          </a:prstGeom>
        </p:spPr>
      </p:pic>
    </p:spTree>
    <p:extLst>
      <p:ext uri="{BB962C8B-B14F-4D97-AF65-F5344CB8AC3E}">
        <p14:creationId xmlns:p14="http://schemas.microsoft.com/office/powerpoint/2010/main" val="4109077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16002-7745-D72D-6445-0CE55CCCE4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F767C6-3A88-4103-EBA4-975C9E1DBF35}"/>
              </a:ext>
            </a:extLst>
          </p:cNvPr>
          <p:cNvSpPr>
            <a:spLocks noGrp="1"/>
          </p:cNvSpPr>
          <p:nvPr>
            <p:ph type="ctrTitle"/>
          </p:nvPr>
        </p:nvSpPr>
        <p:spPr>
          <a:xfrm>
            <a:off x="694944" y="-1099629"/>
            <a:ext cx="8001000" cy="2387600"/>
          </a:xfrm>
        </p:spPr>
        <p:txBody>
          <a:bodyPr/>
          <a:lstStyle/>
          <a:p>
            <a:r>
              <a:rPr lang="en-US"/>
              <a:t>Course Catalog- Login</a:t>
            </a:r>
          </a:p>
        </p:txBody>
      </p:sp>
      <p:pic>
        <p:nvPicPr>
          <p:cNvPr id="10" name="Picture 9" descr="A screenshot of a computer&#10;&#10;AI-generated content may be incorrect.">
            <a:extLst>
              <a:ext uri="{FF2B5EF4-FFF2-40B4-BE49-F238E27FC236}">
                <a16:creationId xmlns:a16="http://schemas.microsoft.com/office/drawing/2014/main" id="{49EAD7C7-D95B-7A39-5CB1-0F8A9BEB6E9A}"/>
              </a:ext>
            </a:extLst>
          </p:cNvPr>
          <p:cNvPicPr>
            <a:picLocks noChangeAspect="1"/>
          </p:cNvPicPr>
          <p:nvPr/>
        </p:nvPicPr>
        <p:blipFill>
          <a:blip r:embed="rId2"/>
          <a:srcRect b="45729"/>
          <a:stretch>
            <a:fillRect/>
          </a:stretch>
        </p:blipFill>
        <p:spPr>
          <a:xfrm>
            <a:off x="452156" y="1448032"/>
            <a:ext cx="8421992" cy="2256149"/>
          </a:xfrm>
          <a:prstGeom prst="rect">
            <a:avLst/>
          </a:prstGeom>
        </p:spPr>
      </p:pic>
      <p:sp>
        <p:nvSpPr>
          <p:cNvPr id="3" name="Oval 2">
            <a:extLst>
              <a:ext uri="{FF2B5EF4-FFF2-40B4-BE49-F238E27FC236}">
                <a16:creationId xmlns:a16="http://schemas.microsoft.com/office/drawing/2014/main" id="{DFE7ACE1-E37B-83A2-DFCA-8ED0643A4221}"/>
              </a:ext>
            </a:extLst>
          </p:cNvPr>
          <p:cNvSpPr/>
          <p:nvPr/>
        </p:nvSpPr>
        <p:spPr>
          <a:xfrm>
            <a:off x="8426668" y="1252729"/>
            <a:ext cx="530352" cy="676656"/>
          </a:xfrm>
          <a:prstGeom prst="ellipse">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72D38B26-5F2C-225B-5866-179177BD1188}"/>
              </a:ext>
            </a:extLst>
          </p:cNvPr>
          <p:cNvCxnSpPr>
            <a:cxnSpLocks/>
            <a:endCxn id="3" idx="1"/>
          </p:cNvCxnSpPr>
          <p:nvPr/>
        </p:nvCxnSpPr>
        <p:spPr>
          <a:xfrm>
            <a:off x="7296912" y="941832"/>
            <a:ext cx="1207424" cy="409991"/>
          </a:xfrm>
          <a:prstGeom prst="straightConnector1">
            <a:avLst/>
          </a:prstGeom>
          <a:ln w="38100" cap="flat" cmpd="sng" algn="ctr">
            <a:solidFill>
              <a:srgbClr val="7030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4576A239-6FF5-A8FA-A101-E748BE033A77}"/>
              </a:ext>
            </a:extLst>
          </p:cNvPr>
          <p:cNvSpPr txBox="1"/>
          <p:nvPr/>
        </p:nvSpPr>
        <p:spPr>
          <a:xfrm>
            <a:off x="452156" y="4059936"/>
            <a:ext cx="4425696" cy="369332"/>
          </a:xfrm>
          <a:prstGeom prst="rect">
            <a:avLst/>
          </a:prstGeom>
          <a:noFill/>
        </p:spPr>
        <p:txBody>
          <a:bodyPr wrap="square" rtlCol="0">
            <a:spAutoFit/>
          </a:bodyPr>
          <a:lstStyle/>
          <a:p>
            <a:r>
              <a:rPr lang="en-US"/>
              <a:t>Must Login to see “tags” and Availability</a:t>
            </a:r>
          </a:p>
        </p:txBody>
      </p:sp>
      <p:pic>
        <p:nvPicPr>
          <p:cNvPr id="12" name="Picture 11" descr="A screenshot of a computer&#10;&#10;AI-generated content may be incorrect.">
            <a:extLst>
              <a:ext uri="{FF2B5EF4-FFF2-40B4-BE49-F238E27FC236}">
                <a16:creationId xmlns:a16="http://schemas.microsoft.com/office/drawing/2014/main" id="{4C511315-3B73-F996-1344-CE28A687CE46}"/>
              </a:ext>
            </a:extLst>
          </p:cNvPr>
          <p:cNvPicPr>
            <a:picLocks noChangeAspect="1"/>
          </p:cNvPicPr>
          <p:nvPr/>
        </p:nvPicPr>
        <p:blipFill>
          <a:blip r:embed="rId3"/>
          <a:srcRect t="-4664" r="48336" b="-1"/>
          <a:stretch>
            <a:fillRect/>
          </a:stretch>
        </p:blipFill>
        <p:spPr>
          <a:xfrm>
            <a:off x="6295095" y="3118104"/>
            <a:ext cx="2003634" cy="3282697"/>
          </a:xfrm>
          <a:prstGeom prst="rect">
            <a:avLst/>
          </a:prstGeom>
        </p:spPr>
      </p:pic>
      <p:sp>
        <p:nvSpPr>
          <p:cNvPr id="15" name="Oval 14">
            <a:extLst>
              <a:ext uri="{FF2B5EF4-FFF2-40B4-BE49-F238E27FC236}">
                <a16:creationId xmlns:a16="http://schemas.microsoft.com/office/drawing/2014/main" id="{2B57450B-44E9-E1F9-4A8C-3E17427F9DBC}"/>
              </a:ext>
            </a:extLst>
          </p:cNvPr>
          <p:cNvSpPr/>
          <p:nvPr/>
        </p:nvSpPr>
        <p:spPr>
          <a:xfrm>
            <a:off x="5901902" y="5724144"/>
            <a:ext cx="1678473" cy="795527"/>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E813BDB2-F138-42D2-E22E-A12F3179F800}"/>
              </a:ext>
            </a:extLst>
          </p:cNvPr>
          <p:cNvCxnSpPr>
            <a:cxnSpLocks/>
          </p:cNvCxnSpPr>
          <p:nvPr/>
        </p:nvCxnSpPr>
        <p:spPr>
          <a:xfrm>
            <a:off x="3111564" y="4429268"/>
            <a:ext cx="2905188" cy="1450324"/>
          </a:xfrm>
          <a:prstGeom prst="straightConnector1">
            <a:avLst/>
          </a:prstGeom>
          <a:ln w="38100" cap="flat" cmpd="sng" algn="ctr">
            <a:solidFill>
              <a:srgbClr val="7030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0146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8CF8-025E-4029-A142-B323CBFFA150}"/>
              </a:ext>
            </a:extLst>
          </p:cNvPr>
          <p:cNvSpPr>
            <a:spLocks noGrp="1"/>
          </p:cNvSpPr>
          <p:nvPr>
            <p:ph type="title"/>
          </p:nvPr>
        </p:nvSpPr>
        <p:spPr>
          <a:xfrm>
            <a:off x="457200" y="548876"/>
            <a:ext cx="8229600" cy="857250"/>
          </a:xfrm>
        </p:spPr>
        <p:txBody>
          <a:bodyPr/>
          <a:lstStyle/>
          <a:p>
            <a:pPr algn="ctr"/>
            <a:r>
              <a:rPr lang="en-US"/>
              <a:t>What else should I be thinking about?</a:t>
            </a:r>
          </a:p>
        </p:txBody>
      </p:sp>
      <p:sp>
        <p:nvSpPr>
          <p:cNvPr id="3" name="Content Placeholder 2">
            <a:extLst>
              <a:ext uri="{FF2B5EF4-FFF2-40B4-BE49-F238E27FC236}">
                <a16:creationId xmlns:a16="http://schemas.microsoft.com/office/drawing/2014/main" id="{4430A63C-71F9-4C28-A8D3-1F89EFEE2B47}"/>
              </a:ext>
            </a:extLst>
          </p:cNvPr>
          <p:cNvSpPr>
            <a:spLocks noGrp="1"/>
          </p:cNvSpPr>
          <p:nvPr>
            <p:ph idx="1"/>
          </p:nvPr>
        </p:nvSpPr>
        <p:spPr>
          <a:xfrm>
            <a:off x="393192" y="1433679"/>
            <a:ext cx="8686800" cy="3990642"/>
          </a:xfrm>
        </p:spPr>
        <p:txBody>
          <a:bodyPr>
            <a:normAutofit fontScale="92500"/>
          </a:bodyPr>
          <a:lstStyle/>
          <a:p>
            <a:r>
              <a:rPr lang="en-US"/>
              <a:t>Students may leave one (</a:t>
            </a:r>
            <a:r>
              <a:rPr lang="en-US" i="1"/>
              <a:t>or two</a:t>
            </a:r>
            <a:r>
              <a:rPr lang="en-US"/>
              <a:t>) unscheduled months during peak interview times </a:t>
            </a:r>
          </a:p>
          <a:p>
            <a:pPr lvl="1"/>
            <a:r>
              <a:rPr lang="en-US"/>
              <a:t>Typically, Oct, Nov, Dec, Jan</a:t>
            </a:r>
          </a:p>
          <a:p>
            <a:pPr lvl="1"/>
            <a:r>
              <a:rPr lang="en-US"/>
              <a:t>Discuss ideal months with OSA/Department mentors</a:t>
            </a:r>
          </a:p>
          <a:p>
            <a:endParaRPr lang="en-US"/>
          </a:p>
          <a:p>
            <a:r>
              <a:rPr lang="en-US"/>
              <a:t>Do NOT schedule Away rotations and avoid Sub-Is during interview months if possible </a:t>
            </a:r>
          </a:p>
          <a:p>
            <a:pPr lvl="1"/>
            <a:r>
              <a:rPr lang="en-US"/>
              <a:t>There is very LITTLE room to miss days on those rotations and could end up in not passing the course or professionalism issues</a:t>
            </a:r>
          </a:p>
          <a:p>
            <a:endParaRPr lang="en-US"/>
          </a:p>
          <a:p>
            <a:r>
              <a:rPr lang="en-US"/>
              <a:t>Missing Days for Rotations</a:t>
            </a:r>
          </a:p>
          <a:p>
            <a:pPr lvl="1"/>
            <a:r>
              <a:rPr lang="en-US"/>
              <a:t>Some rotations can give leeway for missed days for interviews, BUT this is at discretion of course director and MUST be discussed in advance </a:t>
            </a:r>
          </a:p>
          <a:p>
            <a:pPr lvl="1"/>
            <a:r>
              <a:rPr lang="en-US"/>
              <a:t>Again, NOT away rotations or Sub-Is</a:t>
            </a:r>
          </a:p>
          <a:p>
            <a:endParaRPr lang="en-US"/>
          </a:p>
        </p:txBody>
      </p:sp>
    </p:spTree>
    <p:extLst>
      <p:ext uri="{BB962C8B-B14F-4D97-AF65-F5344CB8AC3E}">
        <p14:creationId xmlns:p14="http://schemas.microsoft.com/office/powerpoint/2010/main" val="2636805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8CF8-025E-4029-A142-B323CBFFA150}"/>
              </a:ext>
            </a:extLst>
          </p:cNvPr>
          <p:cNvSpPr>
            <a:spLocks noGrp="1"/>
          </p:cNvSpPr>
          <p:nvPr>
            <p:ph type="title"/>
          </p:nvPr>
        </p:nvSpPr>
        <p:spPr>
          <a:xfrm>
            <a:off x="640080" y="847431"/>
            <a:ext cx="8229600" cy="857250"/>
          </a:xfrm>
        </p:spPr>
        <p:txBody>
          <a:bodyPr>
            <a:normAutofit/>
          </a:bodyPr>
          <a:lstStyle/>
          <a:p>
            <a:pPr algn="ctr"/>
            <a:r>
              <a:rPr lang="en-US" sz="3600"/>
              <a:t>Considering a Gap/Leave?</a:t>
            </a:r>
          </a:p>
        </p:txBody>
      </p:sp>
      <p:sp>
        <p:nvSpPr>
          <p:cNvPr id="3" name="Content Placeholder 2">
            <a:extLst>
              <a:ext uri="{FF2B5EF4-FFF2-40B4-BE49-F238E27FC236}">
                <a16:creationId xmlns:a16="http://schemas.microsoft.com/office/drawing/2014/main" id="{4430A63C-71F9-4C28-A8D3-1F89EFEE2B47}"/>
              </a:ext>
            </a:extLst>
          </p:cNvPr>
          <p:cNvSpPr>
            <a:spLocks noGrp="1"/>
          </p:cNvSpPr>
          <p:nvPr>
            <p:ph idx="1"/>
          </p:nvPr>
        </p:nvSpPr>
        <p:spPr>
          <a:xfrm>
            <a:off x="457200" y="2177671"/>
            <a:ext cx="8229600" cy="3274202"/>
          </a:xfrm>
        </p:spPr>
        <p:txBody>
          <a:bodyPr/>
          <a:lstStyle/>
          <a:p>
            <a:r>
              <a:rPr lang="en-US"/>
              <a:t>Review </a:t>
            </a:r>
            <a:r>
              <a:rPr lang="en-US">
                <a:hlinkClick r:id="rId2"/>
              </a:rPr>
              <a:t>Leave of Absence Policy</a:t>
            </a:r>
            <a:r>
              <a:rPr lang="en-US"/>
              <a:t> and </a:t>
            </a:r>
            <a:r>
              <a:rPr lang="en-US">
                <a:hlinkClick r:id="rId3"/>
              </a:rPr>
              <a:t>LOA Resources Page</a:t>
            </a:r>
            <a:endParaRPr lang="en-US"/>
          </a:p>
          <a:p>
            <a:r>
              <a:rPr lang="en-US"/>
              <a:t>Review the PPT/Video Residency Application Manual: </a:t>
            </a:r>
            <a:r>
              <a:rPr lang="en-US">
                <a:hlinkClick r:id="rId4"/>
              </a:rPr>
              <a:t>Workshop Series</a:t>
            </a:r>
            <a:endParaRPr lang="en-US"/>
          </a:p>
          <a:p>
            <a:r>
              <a:rPr lang="en-US"/>
              <a:t>Meet with an OSA Dean </a:t>
            </a:r>
          </a:p>
          <a:p>
            <a:r>
              <a:rPr lang="en-US"/>
              <a:t>Consider impact on Financial Aid (meet with FA Counselor)  </a:t>
            </a:r>
          </a:p>
        </p:txBody>
      </p:sp>
    </p:spTree>
    <p:extLst>
      <p:ext uri="{BB962C8B-B14F-4D97-AF65-F5344CB8AC3E}">
        <p14:creationId xmlns:p14="http://schemas.microsoft.com/office/powerpoint/2010/main" val="919446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17129-39A5-0F8F-8FD6-073DE684FDB9}"/>
              </a:ext>
            </a:extLst>
          </p:cNvPr>
          <p:cNvSpPr>
            <a:spLocks noGrp="1"/>
          </p:cNvSpPr>
          <p:nvPr>
            <p:ph type="ctrTitle"/>
          </p:nvPr>
        </p:nvSpPr>
        <p:spPr>
          <a:xfrm>
            <a:off x="283464" y="650557"/>
            <a:ext cx="8869680" cy="849059"/>
          </a:xfrm>
        </p:spPr>
        <p:txBody>
          <a:bodyPr>
            <a:normAutofit fontScale="90000"/>
          </a:bodyPr>
          <a:lstStyle/>
          <a:p>
            <a:r>
              <a:rPr lang="en-US"/>
              <a:t>Alternate/Non-Clinical Medical Careers</a:t>
            </a:r>
          </a:p>
        </p:txBody>
      </p:sp>
      <p:sp>
        <p:nvSpPr>
          <p:cNvPr id="3" name="Subtitle 2">
            <a:extLst>
              <a:ext uri="{FF2B5EF4-FFF2-40B4-BE49-F238E27FC236}">
                <a16:creationId xmlns:a16="http://schemas.microsoft.com/office/drawing/2014/main" id="{3BFDF47C-A156-7109-00C3-1616187033E2}"/>
              </a:ext>
            </a:extLst>
          </p:cNvPr>
          <p:cNvSpPr>
            <a:spLocks noGrp="1"/>
          </p:cNvSpPr>
          <p:nvPr>
            <p:ph type="subTitle" idx="1"/>
          </p:nvPr>
        </p:nvSpPr>
        <p:spPr>
          <a:xfrm>
            <a:off x="667512" y="1654365"/>
            <a:ext cx="7808976" cy="4206939"/>
          </a:xfrm>
        </p:spPr>
        <p:txBody>
          <a:bodyPr>
            <a:normAutofit fontScale="92500" lnSpcReduction="20000"/>
          </a:bodyPr>
          <a:lstStyle/>
          <a:p>
            <a:pPr marL="285750" indent="-285750" algn="l">
              <a:buFont typeface="Arial" panose="020B0604020202020204" pitchFamily="34" charset="0"/>
              <a:buChar char="•"/>
            </a:pPr>
            <a:r>
              <a:rPr lang="en-US"/>
              <a:t>Some people choose to not apply to residency or pursue clinical medicine</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How can you use your MS4 year to prepare for this type of path?</a:t>
            </a:r>
          </a:p>
          <a:p>
            <a:pPr marL="628650" lvl="1" indent="-285750" algn="l">
              <a:buFont typeface="Arial" panose="020B0604020202020204" pitchFamily="34" charset="0"/>
              <a:buChar char="•"/>
            </a:pPr>
            <a:r>
              <a:rPr lang="en-US"/>
              <a:t>Review Options: </a:t>
            </a:r>
            <a:r>
              <a:rPr lang="en-US">
                <a:hlinkClick r:id="rId2"/>
              </a:rPr>
              <a:t>Alternative Medical Careers</a:t>
            </a:r>
            <a:endParaRPr lang="en-US"/>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Find electives that hone specific skills important to those careers</a:t>
            </a:r>
          </a:p>
          <a:p>
            <a:pPr marL="628650" lvl="1" indent="-285750" algn="l">
              <a:buFont typeface="Arial" panose="020B0604020202020204" pitchFamily="34" charset="0"/>
              <a:buChar char="•"/>
            </a:pPr>
            <a:r>
              <a:rPr lang="en-US"/>
              <a:t>Public Health</a:t>
            </a:r>
          </a:p>
          <a:p>
            <a:pPr marL="628650" lvl="1" indent="-285750" algn="l">
              <a:buFont typeface="Arial" panose="020B0604020202020204" pitchFamily="34" charset="0"/>
              <a:buChar char="•"/>
            </a:pPr>
            <a:r>
              <a:rPr lang="en-US"/>
              <a:t>Patient Safety and Quality Improvement</a:t>
            </a:r>
          </a:p>
          <a:p>
            <a:pPr marL="628650" lvl="1" indent="-285750" algn="l">
              <a:buFont typeface="Arial" panose="020B0604020202020204" pitchFamily="34" charset="0"/>
              <a:buChar char="•"/>
            </a:pPr>
            <a:r>
              <a:rPr lang="en-US"/>
              <a:t>Neurology Elective </a:t>
            </a:r>
            <a:r>
              <a:rPr lang="en-US" err="1"/>
              <a:t>ReVitalizing</a:t>
            </a:r>
            <a:r>
              <a:rPr lang="en-US"/>
              <a:t> Education</a:t>
            </a:r>
          </a:p>
          <a:p>
            <a:pPr marL="628650" lvl="1" indent="-285750" algn="l">
              <a:buFont typeface="Arial" panose="020B0604020202020204" pitchFamily="34" charset="0"/>
              <a:buChar char="•"/>
            </a:pPr>
            <a:r>
              <a:rPr lang="en-US"/>
              <a:t>Adverse Childhood Experiences</a:t>
            </a:r>
          </a:p>
          <a:p>
            <a:pPr marL="628650" lvl="1" indent="-285750" algn="l">
              <a:buFont typeface="Arial" panose="020B0604020202020204" pitchFamily="34" charset="0"/>
              <a:buChar char="•"/>
            </a:pPr>
            <a:r>
              <a:rPr lang="en-US"/>
              <a:t>Forensic Psychiatry </a:t>
            </a:r>
          </a:p>
          <a:p>
            <a:pPr marL="628650" lvl="1" indent="-285750" algn="l">
              <a:buFont typeface="Arial" panose="020B0604020202020204" pitchFamily="34" charset="0"/>
              <a:buChar char="•"/>
            </a:pPr>
            <a:r>
              <a:rPr lang="en-US"/>
              <a:t>Eastern Shore AHEC Health Department</a:t>
            </a:r>
          </a:p>
          <a:p>
            <a:pPr marL="628650" lvl="1" indent="-285750" algn="l">
              <a:buFont typeface="Arial" panose="020B0604020202020204" pitchFamily="34" charset="0"/>
              <a:buChar char="•"/>
            </a:pPr>
            <a:r>
              <a:rPr lang="en-US"/>
              <a:t>Rotations in specific areas to learn how that sub-set of medicine works</a:t>
            </a:r>
          </a:p>
          <a:p>
            <a:pPr marL="628650" lvl="1"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Consider Away rotations that are Non-Clinical </a:t>
            </a:r>
          </a:p>
          <a:p>
            <a:pPr marL="628650" lvl="1" indent="-285750" algn="l">
              <a:buFont typeface="Arial" panose="020B0604020202020204" pitchFamily="34" charset="0"/>
              <a:buChar char="•"/>
            </a:pPr>
            <a:r>
              <a:rPr lang="en-US"/>
              <a:t>Examples can include Medical/Clinical Informatics, Business in Medicine, Medical Education Curriculum Design, Law and Medicine, Quality Improvement, Patient Safety, Medical Administration, Health Care Quality, Public Health</a:t>
            </a:r>
          </a:p>
          <a:p>
            <a:pPr marL="285750" indent="-285750" algn="l">
              <a:buFont typeface="Arial" panose="020B0604020202020204" pitchFamily="34" charset="0"/>
              <a:buChar char="•"/>
            </a:pPr>
            <a:endParaRPr lang="en-US"/>
          </a:p>
        </p:txBody>
      </p:sp>
    </p:spTree>
    <p:extLst>
      <p:ext uri="{BB962C8B-B14F-4D97-AF65-F5344CB8AC3E}">
        <p14:creationId xmlns:p14="http://schemas.microsoft.com/office/powerpoint/2010/main" val="3123577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0699-776A-B635-559A-040229AB3EF4}"/>
              </a:ext>
            </a:extLst>
          </p:cNvPr>
          <p:cNvSpPr>
            <a:spLocks noGrp="1"/>
          </p:cNvSpPr>
          <p:nvPr>
            <p:ph type="ctrTitle"/>
          </p:nvPr>
        </p:nvSpPr>
        <p:spPr/>
        <p:txBody>
          <a:bodyPr/>
          <a:lstStyle/>
          <a:p>
            <a:r>
              <a:rPr lang="en-US"/>
              <a:t>Sample Schedules</a:t>
            </a:r>
          </a:p>
        </p:txBody>
      </p:sp>
      <p:sp>
        <p:nvSpPr>
          <p:cNvPr id="3" name="Subtitle 2">
            <a:extLst>
              <a:ext uri="{FF2B5EF4-FFF2-40B4-BE49-F238E27FC236}">
                <a16:creationId xmlns:a16="http://schemas.microsoft.com/office/drawing/2014/main" id="{15350E8F-3183-B86C-2644-5BAB2EB6A6C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97785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9DA2-60E2-5C8B-50E7-214B65A957AA}"/>
              </a:ext>
            </a:extLst>
          </p:cNvPr>
          <p:cNvSpPr>
            <a:spLocks noGrp="1"/>
          </p:cNvSpPr>
          <p:nvPr>
            <p:ph type="title"/>
          </p:nvPr>
        </p:nvSpPr>
        <p:spPr/>
        <p:txBody>
          <a:bodyPr/>
          <a:lstStyle/>
          <a:p>
            <a:r>
              <a:rPr lang="en-US"/>
              <a:t>Session Goals</a:t>
            </a:r>
          </a:p>
        </p:txBody>
      </p:sp>
      <p:sp>
        <p:nvSpPr>
          <p:cNvPr id="3" name="Content Placeholder 2">
            <a:extLst>
              <a:ext uri="{FF2B5EF4-FFF2-40B4-BE49-F238E27FC236}">
                <a16:creationId xmlns:a16="http://schemas.microsoft.com/office/drawing/2014/main" id="{2017F315-1357-A250-E045-E2745BB7506C}"/>
              </a:ext>
            </a:extLst>
          </p:cNvPr>
          <p:cNvSpPr>
            <a:spLocks noGrp="1"/>
          </p:cNvSpPr>
          <p:nvPr>
            <p:ph idx="1"/>
          </p:nvPr>
        </p:nvSpPr>
        <p:spPr>
          <a:xfrm>
            <a:off x="628650" y="1825625"/>
            <a:ext cx="7886700" cy="4002151"/>
          </a:xfrm>
        </p:spPr>
        <p:txBody>
          <a:bodyPr vert="horz" lIns="91440" tIns="45720" rIns="91440" bIns="45720" rtlCol="0" anchor="t">
            <a:normAutofit/>
          </a:bodyPr>
          <a:lstStyle/>
          <a:p>
            <a:r>
              <a:rPr lang="en-US"/>
              <a:t>Overview of the Advanced Clinical Phase </a:t>
            </a:r>
          </a:p>
          <a:p>
            <a:r>
              <a:rPr lang="en-US"/>
              <a:t>Overview scheduling process and resources available to you </a:t>
            </a:r>
          </a:p>
          <a:p>
            <a:r>
              <a:rPr lang="en-US"/>
              <a:t>Understand your personal goals </a:t>
            </a:r>
          </a:p>
          <a:p>
            <a:r>
              <a:rPr lang="en-US"/>
              <a:t>Consider how scheduling can help you achieve your big picture goals</a:t>
            </a:r>
            <a:endParaRPr lang="en-US">
              <a:ea typeface="Calibri" panose="020F0502020204030204"/>
              <a:cs typeface="Calibri" panose="020F0502020204030204"/>
            </a:endParaRPr>
          </a:p>
          <a:p>
            <a:r>
              <a:rPr lang="en-US"/>
              <a:t>M4 year is designed to individualized </a:t>
            </a:r>
          </a:p>
          <a:p>
            <a:endParaRPr lang="en-US"/>
          </a:p>
          <a:p>
            <a:r>
              <a:rPr lang="en-US"/>
              <a:t>Scheduling will not begin until January </a:t>
            </a:r>
            <a:endParaRPr lang="en-US">
              <a:ea typeface="Calibri"/>
              <a:cs typeface="Calibri"/>
            </a:endParaRPr>
          </a:p>
          <a:p>
            <a:r>
              <a:rPr lang="en-US"/>
              <a:t>Between now and then will have OSA Advising and JR SR Day </a:t>
            </a:r>
          </a:p>
          <a:p>
            <a:r>
              <a:rPr lang="en-US"/>
              <a:t>Collaboration between YOU + OSA/Specialty Advisors/near-peers </a:t>
            </a:r>
            <a:endParaRPr lang="en-US">
              <a:ea typeface="Calibri"/>
              <a:cs typeface="Calibri"/>
            </a:endParaRPr>
          </a:p>
        </p:txBody>
      </p:sp>
      <p:pic>
        <p:nvPicPr>
          <p:cNvPr id="4" name="Picture 3" descr="The Pros and Cons of Having Goals - Purdeep Sangha">
            <a:extLst>
              <a:ext uri="{FF2B5EF4-FFF2-40B4-BE49-F238E27FC236}">
                <a16:creationId xmlns:a16="http://schemas.microsoft.com/office/drawing/2014/main" id="{AC705279-6704-55F7-630F-92FDB0DF7627}"/>
              </a:ext>
            </a:extLst>
          </p:cNvPr>
          <p:cNvPicPr>
            <a:picLocks noChangeAspect="1"/>
          </p:cNvPicPr>
          <p:nvPr/>
        </p:nvPicPr>
        <p:blipFill>
          <a:blip r:embed="rId2"/>
          <a:stretch>
            <a:fillRect/>
          </a:stretch>
        </p:blipFill>
        <p:spPr>
          <a:xfrm>
            <a:off x="6991350" y="368664"/>
            <a:ext cx="1809749" cy="1205772"/>
          </a:xfrm>
          <a:prstGeom prst="rect">
            <a:avLst/>
          </a:prstGeom>
        </p:spPr>
      </p:pic>
    </p:spTree>
    <p:extLst>
      <p:ext uri="{BB962C8B-B14F-4D97-AF65-F5344CB8AC3E}">
        <p14:creationId xmlns:p14="http://schemas.microsoft.com/office/powerpoint/2010/main" val="1776282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E812D-267A-42C8-A388-797A74521D0A}"/>
              </a:ext>
            </a:extLst>
          </p:cNvPr>
          <p:cNvSpPr>
            <a:spLocks noGrp="1"/>
          </p:cNvSpPr>
          <p:nvPr>
            <p:ph type="title"/>
          </p:nvPr>
        </p:nvSpPr>
        <p:spPr>
          <a:xfrm>
            <a:off x="221098" y="-73439"/>
            <a:ext cx="7677804" cy="1559280"/>
          </a:xfrm>
        </p:spPr>
        <p:txBody>
          <a:bodyPr>
            <a:normAutofit/>
          </a:bodyPr>
          <a:lstStyle/>
          <a:p>
            <a:r>
              <a:rPr lang="en-US"/>
              <a:t>Sample MS4 Schedule </a:t>
            </a:r>
            <a:r>
              <a:rPr lang="en-US" sz="1800"/>
              <a:t>(One of many possible schedules)</a:t>
            </a:r>
            <a:endParaRPr lang="en-US">
              <a:ea typeface="Calibri" panose="020F0502020204030204"/>
              <a:cs typeface="Calibri" panose="020F0502020204030204"/>
            </a:endParaRPr>
          </a:p>
        </p:txBody>
      </p:sp>
      <p:pic>
        <p:nvPicPr>
          <p:cNvPr id="4" name="Picture 4" descr="532 Flexibility Word Photos - Free &amp; Royalty-Free Stock Photos from  Dreamstime">
            <a:extLst>
              <a:ext uri="{FF2B5EF4-FFF2-40B4-BE49-F238E27FC236}">
                <a16:creationId xmlns:a16="http://schemas.microsoft.com/office/drawing/2014/main" id="{6D766C98-74AA-4120-B298-6BCB497572D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9413" y="1209164"/>
            <a:ext cx="1288434" cy="5676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21E514F-4EC2-4D83-8F89-5D930A7A2FEF}"/>
              </a:ext>
            </a:extLst>
          </p:cNvPr>
          <p:cNvSpPr/>
          <p:nvPr/>
        </p:nvSpPr>
        <p:spPr>
          <a:xfrm>
            <a:off x="221098" y="2003317"/>
            <a:ext cx="2204049" cy="2554619"/>
          </a:xfrm>
          <a:prstGeom prst="rect">
            <a:avLst/>
          </a:prstGeom>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endParaRPr lang="en-US" b="1">
              <a:ea typeface="Calibri"/>
              <a:cs typeface="Calibri"/>
            </a:endParaRPr>
          </a:p>
          <a:p>
            <a:r>
              <a:rPr lang="en-US" b="1" dirty="0"/>
              <a:t>Option 1:  </a:t>
            </a:r>
            <a:endParaRPr lang="en-US" b="1" dirty="0">
              <a:ea typeface="Calibri"/>
              <a:cs typeface="Calibri"/>
            </a:endParaRPr>
          </a:p>
          <a:p>
            <a:r>
              <a:rPr lang="en-US" b="1" dirty="0"/>
              <a:t>-Clerkship Start</a:t>
            </a:r>
            <a:endParaRPr lang="en-US" b="1">
              <a:ea typeface="Calibri" panose="020F0502020204030204"/>
              <a:cs typeface="Calibri" panose="020F0502020204030204"/>
            </a:endParaRPr>
          </a:p>
          <a:p>
            <a:r>
              <a:rPr lang="en-US" b="1" dirty="0"/>
              <a:t>  4/28/2025 </a:t>
            </a:r>
            <a:endParaRPr lang="en-US" b="1" dirty="0">
              <a:ea typeface="Calibri" panose="020F0502020204030204"/>
              <a:cs typeface="Calibri" panose="020F0502020204030204"/>
            </a:endParaRPr>
          </a:p>
          <a:p>
            <a:r>
              <a:rPr lang="en-US" b="1" dirty="0"/>
              <a:t>- NO elective in MS3</a:t>
            </a:r>
            <a:endParaRPr lang="en-US"/>
          </a:p>
        </p:txBody>
      </p:sp>
      <p:graphicFrame>
        <p:nvGraphicFramePr>
          <p:cNvPr id="9" name="Table 8">
            <a:extLst>
              <a:ext uri="{FF2B5EF4-FFF2-40B4-BE49-F238E27FC236}">
                <a16:creationId xmlns:a16="http://schemas.microsoft.com/office/drawing/2014/main" id="{92CE633F-A453-4255-9D14-6E5229A6250B}"/>
              </a:ext>
            </a:extLst>
          </p:cNvPr>
          <p:cNvGraphicFramePr>
            <a:graphicFrameLocks noGrp="1"/>
          </p:cNvGraphicFramePr>
          <p:nvPr>
            <p:extLst>
              <p:ext uri="{D42A27DB-BD31-4B8C-83A1-F6EECF244321}">
                <p14:modId xmlns:p14="http://schemas.microsoft.com/office/powerpoint/2010/main" val="1786586899"/>
              </p:ext>
            </p:extLst>
          </p:nvPr>
        </p:nvGraphicFramePr>
        <p:xfrm>
          <a:off x="2425147" y="1206283"/>
          <a:ext cx="6351108" cy="4650356"/>
        </p:xfrm>
        <a:graphic>
          <a:graphicData uri="http://schemas.openxmlformats.org/drawingml/2006/table">
            <a:tbl>
              <a:tblPr/>
              <a:tblGrid>
                <a:gridCol w="1058518">
                  <a:extLst>
                    <a:ext uri="{9D8B030D-6E8A-4147-A177-3AD203B41FA5}">
                      <a16:colId xmlns:a16="http://schemas.microsoft.com/office/drawing/2014/main" val="47528713"/>
                    </a:ext>
                  </a:extLst>
                </a:gridCol>
                <a:gridCol w="1058518">
                  <a:extLst>
                    <a:ext uri="{9D8B030D-6E8A-4147-A177-3AD203B41FA5}">
                      <a16:colId xmlns:a16="http://schemas.microsoft.com/office/drawing/2014/main" val="2322837359"/>
                    </a:ext>
                  </a:extLst>
                </a:gridCol>
                <a:gridCol w="1058518">
                  <a:extLst>
                    <a:ext uri="{9D8B030D-6E8A-4147-A177-3AD203B41FA5}">
                      <a16:colId xmlns:a16="http://schemas.microsoft.com/office/drawing/2014/main" val="675967578"/>
                    </a:ext>
                  </a:extLst>
                </a:gridCol>
                <a:gridCol w="1058518">
                  <a:extLst>
                    <a:ext uri="{9D8B030D-6E8A-4147-A177-3AD203B41FA5}">
                      <a16:colId xmlns:a16="http://schemas.microsoft.com/office/drawing/2014/main" val="2478258862"/>
                    </a:ext>
                  </a:extLst>
                </a:gridCol>
                <a:gridCol w="1058518">
                  <a:extLst>
                    <a:ext uri="{9D8B030D-6E8A-4147-A177-3AD203B41FA5}">
                      <a16:colId xmlns:a16="http://schemas.microsoft.com/office/drawing/2014/main" val="414760489"/>
                    </a:ext>
                  </a:extLst>
                </a:gridCol>
                <a:gridCol w="1058518">
                  <a:extLst>
                    <a:ext uri="{9D8B030D-6E8A-4147-A177-3AD203B41FA5}">
                      <a16:colId xmlns:a16="http://schemas.microsoft.com/office/drawing/2014/main" val="3092657288"/>
                    </a:ext>
                  </a:extLst>
                </a:gridCol>
              </a:tblGrid>
              <a:tr h="224021">
                <a:tc>
                  <a:txBody>
                    <a:bodyPr/>
                    <a:lstStyle/>
                    <a:p>
                      <a:pPr algn="ctr" fontAlgn="ctr"/>
                      <a:r>
                        <a:rPr lang="en-US" sz="1400" b="1" i="0" u="none" strike="noStrike">
                          <a:solidFill>
                            <a:srgbClr val="000000"/>
                          </a:solidFill>
                          <a:effectLst/>
                          <a:latin typeface="Calibri" panose="020F0502020204030204" pitchFamily="34" charset="0"/>
                        </a:rPr>
                        <a:t>May (11)</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Jun (12)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rowSpan="2">
                  <a:txBody>
                    <a:bodyPr/>
                    <a:lstStyle/>
                    <a:p>
                      <a:pPr algn="ctr" fontAlgn="ctr"/>
                      <a:r>
                        <a:rPr lang="en-US" sz="1400" b="1" i="0" u="none" strike="noStrike">
                          <a:solidFill>
                            <a:srgbClr val="000000"/>
                          </a:solidFill>
                          <a:effectLst/>
                          <a:latin typeface="Calibri"/>
                        </a:rPr>
                        <a:t>6/22 to 7/5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panose="020F0502020204030204" pitchFamily="34" charset="0"/>
                        </a:rPr>
                        <a:t>Jul (1)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Aug (2)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Sep (3)</a:t>
                      </a:r>
                    </a:p>
                  </a:txBody>
                  <a:tcPr marL="4763" marR="4763" marT="4763" marB="0" anchor="ctr">
                    <a:lnL w="635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4102737912"/>
                  </a:ext>
                </a:extLst>
              </a:tr>
              <a:tr h="224021">
                <a:tc>
                  <a:txBody>
                    <a:bodyPr/>
                    <a:lstStyle/>
                    <a:p>
                      <a:pPr algn="ctr" fontAlgn="ctr"/>
                      <a:r>
                        <a:rPr lang="en-US" sz="1400" b="0" i="0" u="none" strike="noStrike">
                          <a:solidFill>
                            <a:srgbClr val="000000"/>
                          </a:solidFill>
                          <a:effectLst/>
                          <a:latin typeface="Calibri"/>
                        </a:rPr>
                        <a:t>4/27 to 5/27 </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5/25 to 6/19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en-US"/>
                    </a:p>
                  </a:txBody>
                  <a:tcPr/>
                </a:tc>
                <a:tc>
                  <a:txBody>
                    <a:bodyPr/>
                    <a:lstStyle/>
                    <a:p>
                      <a:pPr algn="ctr" fontAlgn="ctr"/>
                      <a:r>
                        <a:rPr lang="en-US" sz="1400" b="0" i="0" u="none" strike="noStrike">
                          <a:solidFill>
                            <a:srgbClr val="000000"/>
                          </a:solidFill>
                          <a:effectLst/>
                          <a:latin typeface="Calibri"/>
                        </a:rPr>
                        <a:t>7/6 to 7/31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8/3 to 8/28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8/31 to 9/25 </a:t>
                      </a:r>
                    </a:p>
                  </a:txBody>
                  <a:tcPr marL="4763" marR="4763" marT="4763" marB="0" anchor="ctr">
                    <a:lnL w="635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000039201"/>
                  </a:ext>
                </a:extLst>
              </a:tr>
              <a:tr h="896081">
                <a:tc>
                  <a:txBody>
                    <a:bodyPr/>
                    <a:lstStyle/>
                    <a:p>
                      <a:pPr algn="ctr" fontAlgn="ctr"/>
                      <a:r>
                        <a:rPr lang="en-US" sz="1400" b="0" i="0" u="none" strike="noStrike">
                          <a:solidFill>
                            <a:srgbClr val="000000"/>
                          </a:solidFill>
                          <a:effectLst/>
                          <a:latin typeface="Calibri" panose="020F0502020204030204" pitchFamily="34" charset="0"/>
                        </a:rPr>
                        <a:t>Elective #1 </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a:rPr>
                        <a:t>OFF (Step 2 Studying)</a:t>
                      </a:r>
                      <a:endParaRPr lang="en-US"/>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1" u="none" strike="noStrike">
                          <a:solidFill>
                            <a:srgbClr val="000000"/>
                          </a:solidFill>
                          <a:effectLst/>
                          <a:latin typeface="Calibri" panose="020F0502020204030204" pitchFamily="34" charset="0"/>
                        </a:rPr>
                        <a:t>2-week vacation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Sub-Intern #1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US" sz="1400" b="0" i="0" u="none" strike="noStrike">
                          <a:solidFill>
                            <a:srgbClr val="000000"/>
                          </a:solidFill>
                          <a:effectLst/>
                          <a:latin typeface="Calibri" panose="020F0502020204030204" pitchFamily="34" charset="0"/>
                        </a:rPr>
                        <a:t>Elective #2      (Or Away)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panose="020F0502020204030204" pitchFamily="34" charset="0"/>
                        </a:rPr>
                        <a:t>Elective #3       (or Away)</a:t>
                      </a:r>
                    </a:p>
                  </a:txBody>
                  <a:tcPr marL="4763" marR="4763" marT="4763" marB="0" anchor="ctr">
                    <a:lnL w="635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26423914"/>
                  </a:ext>
                </a:extLst>
              </a:tr>
              <a:tr h="224021">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594636416"/>
                  </a:ext>
                </a:extLst>
              </a:tr>
              <a:tr h="224021">
                <a:tc>
                  <a:txBody>
                    <a:bodyPr/>
                    <a:lstStyle/>
                    <a:p>
                      <a:pPr algn="ctr" fontAlgn="ctr"/>
                      <a:r>
                        <a:rPr lang="en-US" sz="1400" b="1" i="0" u="none" strike="noStrike">
                          <a:solidFill>
                            <a:srgbClr val="000000"/>
                          </a:solidFill>
                          <a:effectLst/>
                          <a:latin typeface="Calibri" panose="020F0502020204030204" pitchFamily="34" charset="0"/>
                        </a:rPr>
                        <a:t>Oct (4)</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Nov (5)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Dec (6)</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rowSpan="2">
                  <a:txBody>
                    <a:bodyPr/>
                    <a:lstStyle/>
                    <a:p>
                      <a:pPr algn="ctr" fontAlgn="ctr"/>
                      <a:r>
                        <a:rPr lang="en-US" sz="1200" b="1" i="0" u="none" strike="noStrike">
                          <a:solidFill>
                            <a:srgbClr val="000000"/>
                          </a:solidFill>
                          <a:effectLst/>
                          <a:latin typeface="Calibri"/>
                        </a:rPr>
                        <a:t>12/21 to 1/3</a:t>
                      </a:r>
                    </a:p>
                  </a:txBody>
                  <a:tcPr marL="4763" marR="4763" marT="4763"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gridSpan="2">
                  <a:txBody>
                    <a:bodyPr/>
                    <a:lstStyle/>
                    <a:p>
                      <a:pPr algn="l" fontAlgn="b"/>
                      <a:r>
                        <a:rPr lang="en-US" sz="1400" b="0" i="0" u="none" strike="noStrike">
                          <a:solidFill>
                            <a:srgbClr val="000000"/>
                          </a:solidFill>
                          <a:effectLst/>
                          <a:latin typeface="Calibri"/>
                        </a:rPr>
                        <a:t>  Block 11, 12 – Spring 2025</a:t>
                      </a:r>
                      <a:endParaRPr lang="en-US">
                        <a:latin typeface="Calibri"/>
                      </a:endParaRPr>
                    </a:p>
                  </a:txBody>
                  <a:tcPr marL="4763" marR="4763" marT="4763" marB="0" anchor="b">
                    <a:lnL w="12700">
                      <a:solidFill>
                        <a:schemeClr val="tx1"/>
                      </a:solid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56312227"/>
                  </a:ext>
                </a:extLst>
              </a:tr>
              <a:tr h="224021">
                <a:tc>
                  <a:txBody>
                    <a:bodyPr/>
                    <a:lstStyle/>
                    <a:p>
                      <a:pPr algn="ctr" fontAlgn="ctr"/>
                      <a:r>
                        <a:rPr lang="en-US" sz="1400" b="0" i="0" u="none" strike="noStrike">
                          <a:solidFill>
                            <a:srgbClr val="000000"/>
                          </a:solidFill>
                          <a:effectLst/>
                          <a:latin typeface="Calibri"/>
                        </a:rPr>
                        <a:t>9/28 to 10/23</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a:rPr>
                        <a:t>10/26 to 11/20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a:rPr>
                        <a:t>11/23 to 12/18</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vMerge="1">
                  <a:txBody>
                    <a:bodyPr/>
                    <a:lstStyle/>
                    <a:p>
                      <a:pPr algn="ctr" fontAlgn="ctr"/>
                      <a:r>
                        <a:rPr lang="en-US" sz="1600" b="0" i="0" u="none" strike="noStrike">
                          <a:solidFill>
                            <a:srgbClr val="000000"/>
                          </a:solidFill>
                          <a:effectLst/>
                          <a:latin typeface="Calibri" panose="020F0502020204030204" pitchFamily="34" charset="0"/>
                        </a:rPr>
                        <a:t>11/20 to 12/15</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r>
                        <a:rPr lang="en-US" sz="1400" b="0" i="0" u="none" strike="noStrike">
                          <a:solidFill>
                            <a:srgbClr val="000000"/>
                          </a:solidFill>
                          <a:effectLst/>
                          <a:latin typeface="Calibri"/>
                        </a:rPr>
                        <a:t>  Block 1, 2 – Fall 2025 </a:t>
                      </a:r>
                    </a:p>
                  </a:txBody>
                  <a:tcPr marL="4763" marR="4763" marT="4763" marB="0" anchor="b">
                    <a:lnL w="12700">
                      <a:solidFill>
                        <a:schemeClr val="tx1"/>
                      </a:solid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530439553"/>
                  </a:ext>
                </a:extLst>
              </a:tr>
              <a:tr h="957879">
                <a:tc>
                  <a:txBody>
                    <a:bodyPr/>
                    <a:lstStyle/>
                    <a:p>
                      <a:pPr algn="ctr" fontAlgn="ctr"/>
                      <a:r>
                        <a:rPr lang="en-US" sz="1400" b="0" i="0" u="none" strike="noStrike">
                          <a:solidFill>
                            <a:srgbClr val="000000"/>
                          </a:solidFill>
                          <a:effectLst/>
                          <a:latin typeface="Calibri" panose="020F0502020204030204" pitchFamily="34" charset="0"/>
                        </a:rPr>
                        <a:t>Elective #4 </a:t>
                      </a:r>
                      <a:r>
                        <a:rPr lang="en-US" sz="1400" b="0" i="1" u="none" strike="noStrike">
                          <a:solidFill>
                            <a:srgbClr val="000000"/>
                          </a:solidFill>
                          <a:effectLst/>
                          <a:latin typeface="Calibri" panose="020F0502020204030204" pitchFamily="34" charset="0"/>
                        </a:rPr>
                        <a:t>(Ambulatory)</a:t>
                      </a:r>
                      <a:endParaRPr lang="en-US" sz="1400" b="0" i="0" u="none" strike="noStrike">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panose="020F0502020204030204" pitchFamily="34" charset="0"/>
                        </a:rPr>
                        <a:t>OFF (Interviews)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ctr" fontAlgn="ctr"/>
                      <a:r>
                        <a:rPr lang="en-US" sz="1400" b="0" i="0" u="none" strike="noStrike">
                          <a:solidFill>
                            <a:srgbClr val="000000"/>
                          </a:solidFill>
                          <a:effectLst/>
                          <a:latin typeface="Calibri" panose="020F0502020204030204" pitchFamily="34" charset="0"/>
                        </a:rPr>
                        <a:t>OFF (Interviews)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ctr" fontAlgn="ctr"/>
                      <a:r>
                        <a:rPr lang="en-US" sz="1400" b="0" i="1" u="none" strike="noStrike">
                          <a:solidFill>
                            <a:srgbClr val="000000"/>
                          </a:solidFill>
                          <a:effectLst/>
                          <a:latin typeface="Calibri" panose="020F0502020204030204" pitchFamily="34" charset="0"/>
                        </a:rPr>
                        <a:t>Winter     Break</a:t>
                      </a:r>
                    </a:p>
                  </a:txBody>
                  <a:tcPr marL="4763" marR="4763" marT="4763" marB="0" anchor="ctr">
                    <a:lnL w="6350" cap="flat" cmpd="sng" algn="ctr">
                      <a:solidFill>
                        <a:srgbClr val="000000"/>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gridSpan="2">
                  <a:txBody>
                    <a:bodyPr/>
                    <a:lstStyle/>
                    <a:p>
                      <a:pPr algn="l" fontAlgn="b"/>
                      <a:r>
                        <a:rPr lang="en-US" sz="1400" b="0" i="0" u="none" strike="noStrike">
                          <a:solidFill>
                            <a:srgbClr val="000000"/>
                          </a:solidFill>
                          <a:effectLst/>
                          <a:latin typeface="Calibri" panose="020F0502020204030204" pitchFamily="34" charset="0"/>
                        </a:rPr>
                        <a:t>  Block 3 - Residency      </a:t>
                      </a:r>
                    </a:p>
                    <a:p>
                      <a:pPr algn="l" fontAlgn="b"/>
                      <a:r>
                        <a:rPr lang="en-US" sz="1400" b="0" i="0" u="none" strike="noStrike">
                          <a:solidFill>
                            <a:srgbClr val="000000"/>
                          </a:solidFill>
                          <a:effectLst/>
                          <a:latin typeface="Calibri" panose="020F0502020204030204" pitchFamily="34" charset="0"/>
                        </a:rPr>
                        <a:t>  Applications Due </a:t>
                      </a:r>
                    </a:p>
                    <a:p>
                      <a:pPr algn="l" fontAlgn="b"/>
                      <a:r>
                        <a:rPr lang="en-US" sz="1400" b="0" i="0" u="none" strike="noStrike">
                          <a:solidFill>
                            <a:srgbClr val="000000"/>
                          </a:solidFill>
                          <a:effectLst/>
                          <a:latin typeface="Calibri"/>
                        </a:rPr>
                        <a:t>  (end of September)</a:t>
                      </a:r>
                    </a:p>
                  </a:txBody>
                  <a:tcPr marL="4763" marR="4763" marT="4763" marB="0">
                    <a:lnL w="12700">
                      <a:solidFill>
                        <a:schemeClr val="tx1"/>
                      </a:solid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984155803"/>
                  </a:ext>
                </a:extLst>
              </a:tr>
              <a:tr h="224021">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val="1851384671"/>
                  </a:ext>
                </a:extLst>
              </a:tr>
              <a:tr h="224021">
                <a:tc>
                  <a:txBody>
                    <a:bodyPr/>
                    <a:lstStyle/>
                    <a:p>
                      <a:pPr algn="ctr" fontAlgn="ctr"/>
                      <a:r>
                        <a:rPr lang="en-US" sz="1400" b="1" i="0" u="none" strike="noStrike">
                          <a:solidFill>
                            <a:srgbClr val="000000"/>
                          </a:solidFill>
                          <a:effectLst/>
                          <a:latin typeface="Calibri" panose="020F0502020204030204" pitchFamily="34" charset="0"/>
                        </a:rPr>
                        <a:t>Jan (7)</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Feb (8)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Mar (9)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Apr (10)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a:rPr>
                        <a:t>May</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84909318"/>
                  </a:ext>
                </a:extLst>
              </a:tr>
              <a:tr h="224021">
                <a:tc>
                  <a:txBody>
                    <a:bodyPr/>
                    <a:lstStyle/>
                    <a:p>
                      <a:pPr algn="ctr" fontAlgn="ctr"/>
                      <a:r>
                        <a:rPr lang="en-US" sz="1400" b="0" i="0" u="none" strike="noStrike">
                          <a:solidFill>
                            <a:srgbClr val="000000"/>
                          </a:solidFill>
                          <a:effectLst/>
                          <a:latin typeface="Calibri"/>
                        </a:rPr>
                        <a:t>1/4 to 1/29</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2/1 to 2/26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3/1 to 3/26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a:rPr>
                        <a:t> 3/29 to 4/23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7474121"/>
                  </a:ext>
                </a:extLst>
              </a:tr>
              <a:tr h="1004228">
                <a:tc>
                  <a:txBody>
                    <a:bodyPr/>
                    <a:lstStyle/>
                    <a:p>
                      <a:pPr algn="ctr" fontAlgn="ctr"/>
                      <a:r>
                        <a:rPr lang="en-US" sz="1400" b="0" i="0" u="none" strike="noStrike">
                          <a:solidFill>
                            <a:srgbClr val="000000"/>
                          </a:solidFill>
                          <a:effectLst/>
                          <a:latin typeface="Calibri"/>
                        </a:rPr>
                        <a:t>Sub-Intern #1 </a:t>
                      </a:r>
                      <a:r>
                        <a:rPr lang="en-US" sz="1400" b="0" i="1" u="none" strike="noStrike">
                          <a:solidFill>
                            <a:srgbClr val="000000"/>
                          </a:solidFill>
                          <a:effectLst/>
                          <a:latin typeface="Calibri"/>
                        </a:rPr>
                        <a:t>(Clinical, Holistic Care)</a:t>
                      </a:r>
                      <a:endParaRPr lang="en-US" sz="1400" b="0" i="0" u="none" strike="noStrike">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US" sz="1400" b="0" i="0" u="none" strike="noStrike">
                          <a:solidFill>
                            <a:srgbClr val="000000"/>
                          </a:solidFill>
                          <a:effectLst/>
                          <a:latin typeface="Calibri"/>
                        </a:rPr>
                        <a:t>Elective #5      </a:t>
                      </a:r>
                      <a:endParaRPr lang="en-US" sz="1400" b="0" i="1" u="none" strike="noStrike">
                        <a:solidFill>
                          <a:srgbClr val="000000"/>
                        </a:solidFill>
                        <a:effectLst/>
                        <a:latin typeface="Calibri"/>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lvl="0" algn="ctr">
                        <a:buNone/>
                      </a:pPr>
                      <a:r>
                        <a:rPr lang="en-US" sz="1400" b="0" i="0" u="none" strike="noStrike" noProof="0">
                          <a:solidFill>
                            <a:srgbClr val="000000"/>
                          </a:solidFill>
                          <a:effectLst/>
                          <a:latin typeface="Calibri"/>
                        </a:rPr>
                        <a:t>Elective #6</a:t>
                      </a:r>
                      <a:endParaRPr lang="en-US" sz="1400" b="0" i="0" u="none" strike="noStrike">
                        <a:solidFill>
                          <a:srgbClr val="000000"/>
                        </a:solidFill>
                        <a:effectLst/>
                        <a:latin typeface="Calibri" panose="020F050202020403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panose="020F0502020204030204" pitchFamily="34" charset="0"/>
                        </a:rPr>
                        <a:t>TTR</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US" sz="1400" b="0" i="0" u="none" strike="noStrike">
                          <a:solidFill>
                            <a:srgbClr val="000000"/>
                          </a:solidFill>
                          <a:effectLst/>
                          <a:latin typeface="Calibri" panose="020F0502020204030204" pitchFamily="34" charset="0"/>
                        </a:rPr>
                        <a:t>Graduation / Unscheduled </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76945370"/>
                  </a:ext>
                </a:extLst>
              </a:tr>
            </a:tbl>
          </a:graphicData>
        </a:graphic>
      </p:graphicFrame>
      <p:sp>
        <p:nvSpPr>
          <p:cNvPr id="10" name="Rectangle 9">
            <a:extLst>
              <a:ext uri="{FF2B5EF4-FFF2-40B4-BE49-F238E27FC236}">
                <a16:creationId xmlns:a16="http://schemas.microsoft.com/office/drawing/2014/main" id="{A578FFDD-243F-4796-B8D4-1BA2EF43F8B4}"/>
              </a:ext>
            </a:extLst>
          </p:cNvPr>
          <p:cNvSpPr/>
          <p:nvPr/>
        </p:nvSpPr>
        <p:spPr>
          <a:xfrm>
            <a:off x="7712766" y="1206283"/>
            <a:ext cx="1063489" cy="1350559"/>
          </a:xfrm>
          <a:prstGeom prst="rect">
            <a:avLst/>
          </a:prstGeom>
          <a:noFill/>
          <a:ln w="5715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350"/>
          </a:p>
        </p:txBody>
      </p:sp>
      <p:sp>
        <p:nvSpPr>
          <p:cNvPr id="3" name="Rectangle 2">
            <a:extLst>
              <a:ext uri="{FF2B5EF4-FFF2-40B4-BE49-F238E27FC236}">
                <a16:creationId xmlns:a16="http://schemas.microsoft.com/office/drawing/2014/main" id="{8A108499-712B-4718-9BA1-9F4D94806355}"/>
              </a:ext>
            </a:extLst>
          </p:cNvPr>
          <p:cNvSpPr/>
          <p:nvPr/>
        </p:nvSpPr>
        <p:spPr>
          <a:xfrm>
            <a:off x="5602184" y="2765563"/>
            <a:ext cx="1033154" cy="140490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2797111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81775-1D7E-54A4-2C59-FBA706B1C9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7AEF2-A7E4-DCAE-4951-C0110D3EBD48}"/>
              </a:ext>
            </a:extLst>
          </p:cNvPr>
          <p:cNvSpPr>
            <a:spLocks noGrp="1"/>
          </p:cNvSpPr>
          <p:nvPr>
            <p:ph type="title"/>
          </p:nvPr>
        </p:nvSpPr>
        <p:spPr>
          <a:xfrm>
            <a:off x="221098" y="-73439"/>
            <a:ext cx="7677804" cy="1559280"/>
          </a:xfrm>
        </p:spPr>
        <p:txBody>
          <a:bodyPr>
            <a:normAutofit/>
          </a:bodyPr>
          <a:lstStyle/>
          <a:p>
            <a:r>
              <a:rPr lang="en-US"/>
              <a:t>Sample MS4 Schedule </a:t>
            </a:r>
            <a:r>
              <a:rPr lang="en-US" sz="1800"/>
              <a:t>(One of many possible schedules)</a:t>
            </a:r>
            <a:endParaRPr lang="en-US">
              <a:ea typeface="Calibri" panose="020F0502020204030204"/>
              <a:cs typeface="Calibri" panose="020F0502020204030204"/>
            </a:endParaRPr>
          </a:p>
        </p:txBody>
      </p:sp>
      <p:pic>
        <p:nvPicPr>
          <p:cNvPr id="4" name="Picture 4" descr="532 Flexibility Word Photos - Free &amp; Royalty-Free Stock Photos from  Dreamstime">
            <a:extLst>
              <a:ext uri="{FF2B5EF4-FFF2-40B4-BE49-F238E27FC236}">
                <a16:creationId xmlns:a16="http://schemas.microsoft.com/office/drawing/2014/main" id="{DE4640C3-D488-4B3A-3694-A5F13628782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9413" y="1209164"/>
            <a:ext cx="1288434" cy="5676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73951B2-EA7A-92EA-7F88-764E343964CD}"/>
              </a:ext>
            </a:extLst>
          </p:cNvPr>
          <p:cNvSpPr/>
          <p:nvPr/>
        </p:nvSpPr>
        <p:spPr>
          <a:xfrm>
            <a:off x="404093" y="2003317"/>
            <a:ext cx="1879075" cy="2554619"/>
          </a:xfrm>
          <a:prstGeom prst="rect">
            <a:avLst/>
          </a:prstGeom>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endParaRPr lang="en-US" b="1">
              <a:ea typeface="Calibri"/>
              <a:cs typeface="Calibri"/>
            </a:endParaRPr>
          </a:p>
          <a:p>
            <a:r>
              <a:rPr lang="en-US" b="1"/>
              <a:t>Option 2  </a:t>
            </a:r>
          </a:p>
          <a:p>
            <a:r>
              <a:rPr lang="en-US" b="1"/>
              <a:t>-Clerkship Start</a:t>
            </a:r>
            <a:endParaRPr lang="en-US" b="1">
              <a:ea typeface="Calibri" panose="020F0502020204030204"/>
              <a:cs typeface="Calibri" panose="020F0502020204030204"/>
            </a:endParaRPr>
          </a:p>
          <a:p>
            <a:r>
              <a:rPr lang="en-US" b="1"/>
              <a:t>4/28/2025 </a:t>
            </a:r>
            <a:endParaRPr lang="en-US" b="1">
              <a:ea typeface="Calibri" panose="020F0502020204030204"/>
              <a:cs typeface="Calibri" panose="020F0502020204030204"/>
            </a:endParaRPr>
          </a:p>
          <a:p>
            <a:r>
              <a:rPr lang="en-US" b="1"/>
              <a:t>- 1 MS3 elective</a:t>
            </a:r>
            <a:endParaRPr lang="en-US" b="1">
              <a:ea typeface="Calibri"/>
              <a:cs typeface="Calibri"/>
            </a:endParaRPr>
          </a:p>
          <a:p>
            <a:pPr algn="ctr"/>
            <a:r>
              <a:rPr lang="en-US"/>
              <a:t> </a:t>
            </a:r>
          </a:p>
        </p:txBody>
      </p:sp>
      <p:graphicFrame>
        <p:nvGraphicFramePr>
          <p:cNvPr id="9" name="Table 8">
            <a:extLst>
              <a:ext uri="{FF2B5EF4-FFF2-40B4-BE49-F238E27FC236}">
                <a16:creationId xmlns:a16="http://schemas.microsoft.com/office/drawing/2014/main" id="{172BF6A9-0623-8EA9-0101-972F920E511B}"/>
              </a:ext>
            </a:extLst>
          </p:cNvPr>
          <p:cNvGraphicFramePr>
            <a:graphicFrameLocks noGrp="1"/>
          </p:cNvGraphicFramePr>
          <p:nvPr>
            <p:extLst>
              <p:ext uri="{D42A27DB-BD31-4B8C-83A1-F6EECF244321}">
                <p14:modId xmlns:p14="http://schemas.microsoft.com/office/powerpoint/2010/main" val="1061525839"/>
              </p:ext>
            </p:extLst>
          </p:nvPr>
        </p:nvGraphicFramePr>
        <p:xfrm>
          <a:off x="2425147" y="1206283"/>
          <a:ext cx="6351108" cy="4650356"/>
        </p:xfrm>
        <a:graphic>
          <a:graphicData uri="http://schemas.openxmlformats.org/drawingml/2006/table">
            <a:tbl>
              <a:tblPr/>
              <a:tblGrid>
                <a:gridCol w="1058518">
                  <a:extLst>
                    <a:ext uri="{9D8B030D-6E8A-4147-A177-3AD203B41FA5}">
                      <a16:colId xmlns:a16="http://schemas.microsoft.com/office/drawing/2014/main" val="47528713"/>
                    </a:ext>
                  </a:extLst>
                </a:gridCol>
                <a:gridCol w="1058518">
                  <a:extLst>
                    <a:ext uri="{9D8B030D-6E8A-4147-A177-3AD203B41FA5}">
                      <a16:colId xmlns:a16="http://schemas.microsoft.com/office/drawing/2014/main" val="2322837359"/>
                    </a:ext>
                  </a:extLst>
                </a:gridCol>
                <a:gridCol w="1058518">
                  <a:extLst>
                    <a:ext uri="{9D8B030D-6E8A-4147-A177-3AD203B41FA5}">
                      <a16:colId xmlns:a16="http://schemas.microsoft.com/office/drawing/2014/main" val="675967578"/>
                    </a:ext>
                  </a:extLst>
                </a:gridCol>
                <a:gridCol w="1058518">
                  <a:extLst>
                    <a:ext uri="{9D8B030D-6E8A-4147-A177-3AD203B41FA5}">
                      <a16:colId xmlns:a16="http://schemas.microsoft.com/office/drawing/2014/main" val="2478258862"/>
                    </a:ext>
                  </a:extLst>
                </a:gridCol>
                <a:gridCol w="1058518">
                  <a:extLst>
                    <a:ext uri="{9D8B030D-6E8A-4147-A177-3AD203B41FA5}">
                      <a16:colId xmlns:a16="http://schemas.microsoft.com/office/drawing/2014/main" val="414760489"/>
                    </a:ext>
                  </a:extLst>
                </a:gridCol>
                <a:gridCol w="1058518">
                  <a:extLst>
                    <a:ext uri="{9D8B030D-6E8A-4147-A177-3AD203B41FA5}">
                      <a16:colId xmlns:a16="http://schemas.microsoft.com/office/drawing/2014/main" val="3092657288"/>
                    </a:ext>
                  </a:extLst>
                </a:gridCol>
              </a:tblGrid>
              <a:tr h="224021">
                <a:tc>
                  <a:txBody>
                    <a:bodyPr/>
                    <a:lstStyle/>
                    <a:p>
                      <a:pPr algn="ctr" fontAlgn="ctr"/>
                      <a:r>
                        <a:rPr lang="en-US" sz="1400" b="1" i="0" u="none" strike="noStrike">
                          <a:solidFill>
                            <a:srgbClr val="000000"/>
                          </a:solidFill>
                          <a:effectLst/>
                          <a:latin typeface="Calibri" panose="020F0502020204030204" pitchFamily="34" charset="0"/>
                        </a:rPr>
                        <a:t>May (11)</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Jun (12)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rowSpan="2">
                  <a:txBody>
                    <a:bodyPr/>
                    <a:lstStyle/>
                    <a:p>
                      <a:pPr algn="ctr" fontAlgn="ctr"/>
                      <a:r>
                        <a:rPr lang="en-US" sz="1400" b="1" i="0" u="none" strike="noStrike">
                          <a:solidFill>
                            <a:srgbClr val="000000"/>
                          </a:solidFill>
                          <a:effectLst/>
                          <a:latin typeface="Calibri"/>
                        </a:rPr>
                        <a:t>6/22 to 7/5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panose="020F0502020204030204" pitchFamily="34" charset="0"/>
                        </a:rPr>
                        <a:t>Jul (1)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Aug (2)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Sep (3)</a:t>
                      </a:r>
                    </a:p>
                  </a:txBody>
                  <a:tcPr marL="4763" marR="4763" marT="4763" marB="0" anchor="ctr">
                    <a:lnL w="635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4102737912"/>
                  </a:ext>
                </a:extLst>
              </a:tr>
              <a:tr h="224021">
                <a:tc>
                  <a:txBody>
                    <a:bodyPr/>
                    <a:lstStyle/>
                    <a:p>
                      <a:pPr algn="ctr" fontAlgn="ctr"/>
                      <a:r>
                        <a:rPr lang="en-US" sz="1400" b="0" i="0" u="none" strike="noStrike">
                          <a:solidFill>
                            <a:srgbClr val="000000"/>
                          </a:solidFill>
                          <a:effectLst/>
                          <a:latin typeface="Calibri"/>
                        </a:rPr>
                        <a:t>4/27 to 5/27 </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5/25 to 6/19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en-US"/>
                    </a:p>
                  </a:txBody>
                  <a:tcPr/>
                </a:tc>
                <a:tc>
                  <a:txBody>
                    <a:bodyPr/>
                    <a:lstStyle/>
                    <a:p>
                      <a:pPr algn="ctr" fontAlgn="ctr"/>
                      <a:r>
                        <a:rPr lang="en-US" sz="1400" b="0" i="0" u="none" strike="noStrike">
                          <a:solidFill>
                            <a:srgbClr val="000000"/>
                          </a:solidFill>
                          <a:effectLst/>
                          <a:latin typeface="Calibri"/>
                        </a:rPr>
                        <a:t>7/6 to 7/31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8/3 to 8/28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8/31 to 9/25 </a:t>
                      </a:r>
                    </a:p>
                  </a:txBody>
                  <a:tcPr marL="4763" marR="4763" marT="4763" marB="0" anchor="ctr">
                    <a:lnL w="635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000039201"/>
                  </a:ext>
                </a:extLst>
              </a:tr>
              <a:tr h="896081">
                <a:tc>
                  <a:txBody>
                    <a:bodyPr/>
                    <a:lstStyle/>
                    <a:p>
                      <a:pPr algn="ctr" fontAlgn="ctr"/>
                      <a:r>
                        <a:rPr lang="en-US" sz="1400" b="0" i="0" u="none" strike="noStrike">
                          <a:solidFill>
                            <a:srgbClr val="000000"/>
                          </a:solidFill>
                          <a:effectLst/>
                          <a:latin typeface="Calibri" panose="020F0502020204030204" pitchFamily="34" charset="0"/>
                        </a:rPr>
                        <a:t>Elective #2 </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a:rPr>
                        <a:t>OFF (Step 2 Studying)</a:t>
                      </a:r>
                      <a:endParaRPr lang="en-US"/>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1" u="none" strike="noStrike">
                          <a:solidFill>
                            <a:srgbClr val="000000"/>
                          </a:solidFill>
                          <a:effectLst/>
                          <a:latin typeface="Calibri" panose="020F0502020204030204" pitchFamily="34" charset="0"/>
                        </a:rPr>
                        <a:t>2-week vacation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Sub-Intern #1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US" sz="1400" b="0" i="0" u="none" strike="noStrike">
                          <a:solidFill>
                            <a:srgbClr val="000000"/>
                          </a:solidFill>
                          <a:effectLst/>
                          <a:latin typeface="Calibri" panose="020F0502020204030204" pitchFamily="34" charset="0"/>
                        </a:rPr>
                        <a:t>Elective #3      (Or Away)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panose="020F0502020204030204" pitchFamily="34" charset="0"/>
                        </a:rPr>
                        <a:t>Elective #4       (or Away)</a:t>
                      </a:r>
                    </a:p>
                  </a:txBody>
                  <a:tcPr marL="4763" marR="4763" marT="4763" marB="0" anchor="ctr">
                    <a:lnL w="635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26423914"/>
                  </a:ext>
                </a:extLst>
              </a:tr>
              <a:tr h="224021">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594636416"/>
                  </a:ext>
                </a:extLst>
              </a:tr>
              <a:tr h="224021">
                <a:tc>
                  <a:txBody>
                    <a:bodyPr/>
                    <a:lstStyle/>
                    <a:p>
                      <a:pPr algn="ctr" fontAlgn="ctr"/>
                      <a:r>
                        <a:rPr lang="en-US" sz="1400" b="1" i="0" u="none" strike="noStrike">
                          <a:solidFill>
                            <a:srgbClr val="000000"/>
                          </a:solidFill>
                          <a:effectLst/>
                          <a:latin typeface="Calibri" panose="020F0502020204030204" pitchFamily="34" charset="0"/>
                        </a:rPr>
                        <a:t>Oct (4)</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Nov (5)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Dec (6)</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rowSpan="2">
                  <a:txBody>
                    <a:bodyPr/>
                    <a:lstStyle/>
                    <a:p>
                      <a:pPr algn="ctr" fontAlgn="ctr"/>
                      <a:r>
                        <a:rPr lang="en-US" sz="1200" b="1" i="0" u="none" strike="noStrike">
                          <a:solidFill>
                            <a:srgbClr val="000000"/>
                          </a:solidFill>
                          <a:effectLst/>
                          <a:latin typeface="Calibri"/>
                        </a:rPr>
                        <a:t>12/21 to 1/3</a:t>
                      </a:r>
                    </a:p>
                  </a:txBody>
                  <a:tcPr marL="4763" marR="4763" marT="4763"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gridSpan="2">
                  <a:txBody>
                    <a:bodyPr/>
                    <a:lstStyle/>
                    <a:p>
                      <a:pPr algn="l" fontAlgn="b"/>
                      <a:r>
                        <a:rPr lang="en-US" sz="1400" b="0" i="0" u="none" strike="noStrike">
                          <a:solidFill>
                            <a:srgbClr val="000000"/>
                          </a:solidFill>
                          <a:effectLst/>
                          <a:latin typeface="Calibri"/>
                        </a:rPr>
                        <a:t>  Block 11, 12 – Spring 2025</a:t>
                      </a:r>
                      <a:endParaRPr lang="en-US">
                        <a:latin typeface="Calibri"/>
                      </a:endParaRPr>
                    </a:p>
                  </a:txBody>
                  <a:tcPr marL="4763" marR="4763" marT="4763" marB="0" anchor="b">
                    <a:lnL w="12700">
                      <a:solidFill>
                        <a:schemeClr val="tx1"/>
                      </a:solid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56312227"/>
                  </a:ext>
                </a:extLst>
              </a:tr>
              <a:tr h="224021">
                <a:tc>
                  <a:txBody>
                    <a:bodyPr/>
                    <a:lstStyle/>
                    <a:p>
                      <a:pPr algn="ctr" fontAlgn="ctr"/>
                      <a:r>
                        <a:rPr lang="en-US" sz="1400" b="0" i="0" u="none" strike="noStrike">
                          <a:solidFill>
                            <a:srgbClr val="000000"/>
                          </a:solidFill>
                          <a:effectLst/>
                          <a:latin typeface="Calibri"/>
                        </a:rPr>
                        <a:t>9/28 to 10/23</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a:rPr>
                        <a:t>10/26 to 11/20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a:rPr>
                        <a:t>11/23 to 12/18</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vMerge="1">
                  <a:txBody>
                    <a:bodyPr/>
                    <a:lstStyle/>
                    <a:p>
                      <a:pPr algn="ctr" fontAlgn="ctr"/>
                      <a:r>
                        <a:rPr lang="en-US" sz="1600" b="0" i="0" u="none" strike="noStrike">
                          <a:solidFill>
                            <a:srgbClr val="000000"/>
                          </a:solidFill>
                          <a:effectLst/>
                          <a:latin typeface="Calibri" panose="020F0502020204030204" pitchFamily="34" charset="0"/>
                        </a:rPr>
                        <a:t>11/20 to 12/15</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r>
                        <a:rPr lang="en-US" sz="1400" b="0" i="0" u="none" strike="noStrike">
                          <a:solidFill>
                            <a:srgbClr val="000000"/>
                          </a:solidFill>
                          <a:effectLst/>
                          <a:latin typeface="Calibri"/>
                        </a:rPr>
                        <a:t>  Block 1, 2 – Fall 2025 </a:t>
                      </a:r>
                    </a:p>
                  </a:txBody>
                  <a:tcPr marL="4763" marR="4763" marT="4763" marB="0" anchor="b">
                    <a:lnL w="12700">
                      <a:solidFill>
                        <a:schemeClr val="tx1"/>
                      </a:solid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530439553"/>
                  </a:ext>
                </a:extLst>
              </a:tr>
              <a:tr h="957879">
                <a:tc>
                  <a:txBody>
                    <a:bodyPr/>
                    <a:lstStyle/>
                    <a:p>
                      <a:pPr algn="ctr" fontAlgn="ctr"/>
                      <a:r>
                        <a:rPr lang="en-US" sz="1400" b="0" i="0" u="none" strike="noStrike">
                          <a:solidFill>
                            <a:srgbClr val="000000"/>
                          </a:solidFill>
                          <a:effectLst/>
                          <a:latin typeface="Calibri" panose="020F0502020204030204" pitchFamily="34" charset="0"/>
                        </a:rPr>
                        <a:t>Elective #5 </a:t>
                      </a:r>
                      <a:r>
                        <a:rPr lang="en-US" sz="1400" b="0" i="1" u="none" strike="noStrike">
                          <a:solidFill>
                            <a:srgbClr val="000000"/>
                          </a:solidFill>
                          <a:effectLst/>
                          <a:latin typeface="Calibri" panose="020F0502020204030204" pitchFamily="34" charset="0"/>
                        </a:rPr>
                        <a:t>(Ambulatory)</a:t>
                      </a:r>
                      <a:endParaRPr lang="en-US" sz="1400" b="0" i="0" u="none" strike="noStrike">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panose="020F0502020204030204" pitchFamily="34" charset="0"/>
                        </a:rPr>
                        <a:t>OFF (Interviews)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a:solidFill>
                            <a:srgbClr val="000000"/>
                          </a:solidFill>
                          <a:effectLst/>
                          <a:latin typeface="Calibri" panose="020F0502020204030204" pitchFamily="34" charset="0"/>
                        </a:rPr>
                        <a:t>OFF (Interviews)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1" u="none" strike="noStrike">
                          <a:solidFill>
                            <a:srgbClr val="000000"/>
                          </a:solidFill>
                          <a:effectLst/>
                          <a:latin typeface="Calibri" panose="020F0502020204030204" pitchFamily="34" charset="0"/>
                        </a:rPr>
                        <a:t>Winter     Break</a:t>
                      </a:r>
                    </a:p>
                  </a:txBody>
                  <a:tcPr marL="4763" marR="4763" marT="4763" marB="0" anchor="ctr">
                    <a:lnL w="6350" cap="flat" cmpd="sng" algn="ctr">
                      <a:solidFill>
                        <a:srgbClr val="000000"/>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gridSpan="2">
                  <a:txBody>
                    <a:bodyPr/>
                    <a:lstStyle/>
                    <a:p>
                      <a:pPr algn="l" fontAlgn="b"/>
                      <a:r>
                        <a:rPr lang="en-US" sz="1400" b="0" i="0" u="none" strike="noStrike">
                          <a:solidFill>
                            <a:srgbClr val="000000"/>
                          </a:solidFill>
                          <a:effectLst/>
                          <a:latin typeface="Calibri" panose="020F0502020204030204" pitchFamily="34" charset="0"/>
                        </a:rPr>
                        <a:t>  Block 3 - Residency      </a:t>
                      </a:r>
                    </a:p>
                    <a:p>
                      <a:pPr algn="l" fontAlgn="b"/>
                      <a:r>
                        <a:rPr lang="en-US" sz="1400" b="0" i="0" u="none" strike="noStrike">
                          <a:solidFill>
                            <a:srgbClr val="000000"/>
                          </a:solidFill>
                          <a:effectLst/>
                          <a:latin typeface="Calibri" panose="020F0502020204030204" pitchFamily="34" charset="0"/>
                        </a:rPr>
                        <a:t>  Applications Due </a:t>
                      </a:r>
                    </a:p>
                    <a:p>
                      <a:pPr algn="l" fontAlgn="b"/>
                      <a:r>
                        <a:rPr lang="en-US" sz="1400" b="0" i="0" u="none" strike="noStrike">
                          <a:solidFill>
                            <a:srgbClr val="000000"/>
                          </a:solidFill>
                          <a:effectLst/>
                          <a:latin typeface="Calibri"/>
                        </a:rPr>
                        <a:t>  (end of September)</a:t>
                      </a:r>
                    </a:p>
                  </a:txBody>
                  <a:tcPr marL="4763" marR="4763" marT="4763" marB="0">
                    <a:lnL w="12700">
                      <a:solidFill>
                        <a:schemeClr val="tx1"/>
                      </a:solid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984155803"/>
                  </a:ext>
                </a:extLst>
              </a:tr>
              <a:tr h="224021">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val="1851384671"/>
                  </a:ext>
                </a:extLst>
              </a:tr>
              <a:tr h="224021">
                <a:tc>
                  <a:txBody>
                    <a:bodyPr/>
                    <a:lstStyle/>
                    <a:p>
                      <a:pPr algn="ctr" fontAlgn="ctr"/>
                      <a:r>
                        <a:rPr lang="en-US" sz="1400" b="1" i="0" u="none" strike="noStrike">
                          <a:solidFill>
                            <a:srgbClr val="000000"/>
                          </a:solidFill>
                          <a:effectLst/>
                          <a:latin typeface="Calibri" panose="020F0502020204030204" pitchFamily="34" charset="0"/>
                        </a:rPr>
                        <a:t>Jan (7)</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Feb (8)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Mar (9)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Apr (10)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a:rPr>
                        <a:t>May</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84909318"/>
                  </a:ext>
                </a:extLst>
              </a:tr>
              <a:tr h="224021">
                <a:tc>
                  <a:txBody>
                    <a:bodyPr/>
                    <a:lstStyle/>
                    <a:p>
                      <a:pPr algn="ctr" fontAlgn="ctr"/>
                      <a:r>
                        <a:rPr lang="en-US" sz="1400" b="0" i="0" u="none" strike="noStrike">
                          <a:solidFill>
                            <a:srgbClr val="000000"/>
                          </a:solidFill>
                          <a:effectLst/>
                          <a:latin typeface="Calibri"/>
                        </a:rPr>
                        <a:t>1/4 to 1/29</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2/1 to 2/26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3/1 to 3/26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a:rPr>
                        <a:t> 3/29 to 4/23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7474121"/>
                  </a:ext>
                </a:extLst>
              </a:tr>
              <a:tr h="1004228">
                <a:tc>
                  <a:txBody>
                    <a:bodyPr/>
                    <a:lstStyle/>
                    <a:p>
                      <a:pPr algn="ctr" fontAlgn="ctr"/>
                      <a:r>
                        <a:rPr lang="en-US" sz="1400" b="0" i="0" u="none" strike="noStrike">
                          <a:solidFill>
                            <a:srgbClr val="000000"/>
                          </a:solidFill>
                          <a:effectLst/>
                          <a:latin typeface="Calibri"/>
                        </a:rPr>
                        <a:t>Sub-Intern #1 </a:t>
                      </a:r>
                      <a:r>
                        <a:rPr lang="en-US" sz="1400" b="0" i="1" u="none" strike="noStrike">
                          <a:solidFill>
                            <a:srgbClr val="000000"/>
                          </a:solidFill>
                          <a:effectLst/>
                          <a:latin typeface="Calibri"/>
                        </a:rPr>
                        <a:t>(Clinical, Holistic Care)</a:t>
                      </a:r>
                      <a:endParaRPr lang="en-US" sz="1400" b="0" i="0" u="none" strike="noStrike">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US" sz="1400" b="0" i="0" u="none" strike="noStrike">
                          <a:solidFill>
                            <a:srgbClr val="000000"/>
                          </a:solidFill>
                          <a:effectLst/>
                          <a:latin typeface="Calibri"/>
                        </a:rPr>
                        <a:t>Elective #6      </a:t>
                      </a:r>
                      <a:endParaRPr lang="en-US" sz="1400" b="0" i="1" u="none" strike="noStrike">
                        <a:solidFill>
                          <a:srgbClr val="000000"/>
                        </a:solidFill>
                        <a:effectLst/>
                        <a:latin typeface="Calibri"/>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lvl="0" algn="ctr">
                        <a:buNone/>
                      </a:pPr>
                      <a:r>
                        <a:rPr lang="en-US" sz="1400" b="0" i="0" u="none" strike="noStrike" noProof="0">
                          <a:solidFill>
                            <a:srgbClr val="000000"/>
                          </a:solidFill>
                          <a:effectLst/>
                          <a:latin typeface="Calibri"/>
                        </a:rPr>
                        <a:t>OFF</a:t>
                      </a:r>
                      <a:endParaRPr lang="en-US" sz="1400" b="0" i="0" u="none" strike="noStrike">
                        <a:solidFill>
                          <a:srgbClr val="000000"/>
                        </a:solidFill>
                        <a:effectLst/>
                        <a:latin typeface="Calibri" panose="020F050202020403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a:solidFill>
                            <a:srgbClr val="000000"/>
                          </a:solidFill>
                          <a:effectLst/>
                          <a:latin typeface="Calibri" panose="020F0502020204030204" pitchFamily="34" charset="0"/>
                        </a:rPr>
                        <a:t>TTR</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US" sz="1400" b="0" i="0" u="none" strike="noStrike">
                          <a:solidFill>
                            <a:srgbClr val="000000"/>
                          </a:solidFill>
                          <a:effectLst/>
                          <a:latin typeface="Calibri" panose="020F0502020204030204" pitchFamily="34" charset="0"/>
                        </a:rPr>
                        <a:t>Graduation / Unscheduled </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76945370"/>
                  </a:ext>
                </a:extLst>
              </a:tr>
            </a:tbl>
          </a:graphicData>
        </a:graphic>
      </p:graphicFrame>
      <p:sp>
        <p:nvSpPr>
          <p:cNvPr id="10" name="Rectangle 9">
            <a:extLst>
              <a:ext uri="{FF2B5EF4-FFF2-40B4-BE49-F238E27FC236}">
                <a16:creationId xmlns:a16="http://schemas.microsoft.com/office/drawing/2014/main" id="{2790FEFE-2725-ED55-AC4C-EEE058706DE2}"/>
              </a:ext>
            </a:extLst>
          </p:cNvPr>
          <p:cNvSpPr/>
          <p:nvPr/>
        </p:nvSpPr>
        <p:spPr>
          <a:xfrm>
            <a:off x="7712766" y="1206283"/>
            <a:ext cx="1063489" cy="1350559"/>
          </a:xfrm>
          <a:prstGeom prst="rect">
            <a:avLst/>
          </a:prstGeom>
          <a:noFill/>
          <a:ln w="5715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350"/>
          </a:p>
        </p:txBody>
      </p:sp>
      <p:sp>
        <p:nvSpPr>
          <p:cNvPr id="3" name="Rectangle 2">
            <a:extLst>
              <a:ext uri="{FF2B5EF4-FFF2-40B4-BE49-F238E27FC236}">
                <a16:creationId xmlns:a16="http://schemas.microsoft.com/office/drawing/2014/main" id="{24C03ECE-1CCC-337E-A3EB-A410A94452C7}"/>
              </a:ext>
            </a:extLst>
          </p:cNvPr>
          <p:cNvSpPr/>
          <p:nvPr/>
        </p:nvSpPr>
        <p:spPr>
          <a:xfrm>
            <a:off x="5602184" y="2765563"/>
            <a:ext cx="1033154" cy="140490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269969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450DE-D789-081B-19F5-A8B27C7232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6CC308-94D8-7DA7-7AD5-BB5FCAF31629}"/>
              </a:ext>
            </a:extLst>
          </p:cNvPr>
          <p:cNvSpPr>
            <a:spLocks noGrp="1"/>
          </p:cNvSpPr>
          <p:nvPr>
            <p:ph type="title"/>
          </p:nvPr>
        </p:nvSpPr>
        <p:spPr>
          <a:xfrm>
            <a:off x="221098" y="-73439"/>
            <a:ext cx="7677804" cy="1559280"/>
          </a:xfrm>
        </p:spPr>
        <p:txBody>
          <a:bodyPr>
            <a:normAutofit/>
          </a:bodyPr>
          <a:lstStyle/>
          <a:p>
            <a:r>
              <a:rPr lang="en-US"/>
              <a:t>Sample MS4 Schedule </a:t>
            </a:r>
            <a:r>
              <a:rPr lang="en-US" sz="1800"/>
              <a:t>(One of many possible schedules)</a:t>
            </a:r>
            <a:endParaRPr lang="en-US">
              <a:ea typeface="Calibri" panose="020F0502020204030204"/>
              <a:cs typeface="Calibri" panose="020F0502020204030204"/>
            </a:endParaRPr>
          </a:p>
        </p:txBody>
      </p:sp>
      <p:pic>
        <p:nvPicPr>
          <p:cNvPr id="4" name="Picture 4" descr="532 Flexibility Word Photos - Free &amp; Royalty-Free Stock Photos from  Dreamstime">
            <a:extLst>
              <a:ext uri="{FF2B5EF4-FFF2-40B4-BE49-F238E27FC236}">
                <a16:creationId xmlns:a16="http://schemas.microsoft.com/office/drawing/2014/main" id="{F0670474-3C57-CE1C-03DF-28F3CF1532E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9413" y="1209164"/>
            <a:ext cx="1288434" cy="5676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42EA211-DA9F-EC22-A0EA-88193B8A49AD}"/>
              </a:ext>
            </a:extLst>
          </p:cNvPr>
          <p:cNvSpPr/>
          <p:nvPr/>
        </p:nvSpPr>
        <p:spPr>
          <a:xfrm>
            <a:off x="267869" y="2151690"/>
            <a:ext cx="2110507" cy="2554619"/>
          </a:xfrm>
          <a:prstGeom prst="rect">
            <a:avLst/>
          </a:prstGeom>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endParaRPr lang="en-US" b="1">
              <a:ea typeface="Calibri"/>
              <a:cs typeface="Calibri"/>
            </a:endParaRPr>
          </a:p>
          <a:p>
            <a:r>
              <a:rPr lang="en-US" b="1"/>
              <a:t>Option 3  </a:t>
            </a:r>
          </a:p>
          <a:p>
            <a:r>
              <a:rPr lang="en-US" b="1"/>
              <a:t>-Clerkship Start</a:t>
            </a:r>
            <a:endParaRPr lang="en-US" b="1">
              <a:ea typeface="Calibri" panose="020F0502020204030204"/>
              <a:cs typeface="Calibri" panose="020F0502020204030204"/>
            </a:endParaRPr>
          </a:p>
          <a:p>
            <a:r>
              <a:rPr lang="en-US" b="1"/>
              <a:t>4/28/2025</a:t>
            </a:r>
            <a:endParaRPr lang="en-US" b="1">
              <a:ea typeface="Calibri" panose="020F0502020204030204"/>
              <a:cs typeface="Calibri" panose="020F0502020204030204"/>
            </a:endParaRPr>
          </a:p>
          <a:p>
            <a:pPr marL="285750" indent="-285750">
              <a:buFontTx/>
              <a:buChar char="-"/>
            </a:pPr>
            <a:r>
              <a:rPr lang="en-US" b="1"/>
              <a:t>1 elective in MS3 </a:t>
            </a:r>
            <a:r>
              <a:rPr lang="en-US" b="1">
                <a:ea typeface="Calibri"/>
                <a:cs typeface="Calibri"/>
              </a:rPr>
              <a:t>AND </a:t>
            </a:r>
          </a:p>
          <a:p>
            <a:pPr marL="285750" indent="-285750">
              <a:buFontTx/>
              <a:buChar char="-"/>
            </a:pPr>
            <a:r>
              <a:rPr lang="en-US" b="1">
                <a:ea typeface="Calibri"/>
                <a:cs typeface="Calibri"/>
              </a:rPr>
              <a:t>1 </a:t>
            </a:r>
            <a:r>
              <a:rPr lang="en-US" b="1" err="1">
                <a:ea typeface="Calibri"/>
                <a:cs typeface="Calibri"/>
              </a:rPr>
              <a:t>preclerkship</a:t>
            </a:r>
            <a:r>
              <a:rPr lang="en-US" b="1">
                <a:ea typeface="Calibri"/>
                <a:cs typeface="Calibri"/>
              </a:rPr>
              <a:t> elective</a:t>
            </a:r>
          </a:p>
          <a:p>
            <a:pPr algn="ctr"/>
            <a:r>
              <a:rPr lang="en-US"/>
              <a:t> </a:t>
            </a:r>
          </a:p>
        </p:txBody>
      </p:sp>
      <p:graphicFrame>
        <p:nvGraphicFramePr>
          <p:cNvPr id="9" name="Table 8">
            <a:extLst>
              <a:ext uri="{FF2B5EF4-FFF2-40B4-BE49-F238E27FC236}">
                <a16:creationId xmlns:a16="http://schemas.microsoft.com/office/drawing/2014/main" id="{D588E553-494C-3A8B-D3E7-A3FD46794F97}"/>
              </a:ext>
            </a:extLst>
          </p:cNvPr>
          <p:cNvGraphicFramePr>
            <a:graphicFrameLocks noGrp="1"/>
          </p:cNvGraphicFramePr>
          <p:nvPr>
            <p:extLst>
              <p:ext uri="{D42A27DB-BD31-4B8C-83A1-F6EECF244321}">
                <p14:modId xmlns:p14="http://schemas.microsoft.com/office/powerpoint/2010/main" val="676810357"/>
              </p:ext>
            </p:extLst>
          </p:nvPr>
        </p:nvGraphicFramePr>
        <p:xfrm>
          <a:off x="2425147" y="1206283"/>
          <a:ext cx="6351108" cy="4650356"/>
        </p:xfrm>
        <a:graphic>
          <a:graphicData uri="http://schemas.openxmlformats.org/drawingml/2006/table">
            <a:tbl>
              <a:tblPr/>
              <a:tblGrid>
                <a:gridCol w="1058518">
                  <a:extLst>
                    <a:ext uri="{9D8B030D-6E8A-4147-A177-3AD203B41FA5}">
                      <a16:colId xmlns:a16="http://schemas.microsoft.com/office/drawing/2014/main" val="47528713"/>
                    </a:ext>
                  </a:extLst>
                </a:gridCol>
                <a:gridCol w="1058518">
                  <a:extLst>
                    <a:ext uri="{9D8B030D-6E8A-4147-A177-3AD203B41FA5}">
                      <a16:colId xmlns:a16="http://schemas.microsoft.com/office/drawing/2014/main" val="2322837359"/>
                    </a:ext>
                  </a:extLst>
                </a:gridCol>
                <a:gridCol w="1058518">
                  <a:extLst>
                    <a:ext uri="{9D8B030D-6E8A-4147-A177-3AD203B41FA5}">
                      <a16:colId xmlns:a16="http://schemas.microsoft.com/office/drawing/2014/main" val="675967578"/>
                    </a:ext>
                  </a:extLst>
                </a:gridCol>
                <a:gridCol w="1058518">
                  <a:extLst>
                    <a:ext uri="{9D8B030D-6E8A-4147-A177-3AD203B41FA5}">
                      <a16:colId xmlns:a16="http://schemas.microsoft.com/office/drawing/2014/main" val="2478258862"/>
                    </a:ext>
                  </a:extLst>
                </a:gridCol>
                <a:gridCol w="1058518">
                  <a:extLst>
                    <a:ext uri="{9D8B030D-6E8A-4147-A177-3AD203B41FA5}">
                      <a16:colId xmlns:a16="http://schemas.microsoft.com/office/drawing/2014/main" val="414760489"/>
                    </a:ext>
                  </a:extLst>
                </a:gridCol>
                <a:gridCol w="1058518">
                  <a:extLst>
                    <a:ext uri="{9D8B030D-6E8A-4147-A177-3AD203B41FA5}">
                      <a16:colId xmlns:a16="http://schemas.microsoft.com/office/drawing/2014/main" val="3092657288"/>
                    </a:ext>
                  </a:extLst>
                </a:gridCol>
              </a:tblGrid>
              <a:tr h="224021">
                <a:tc>
                  <a:txBody>
                    <a:bodyPr/>
                    <a:lstStyle/>
                    <a:p>
                      <a:pPr algn="ctr" fontAlgn="ctr"/>
                      <a:r>
                        <a:rPr lang="en-US" sz="1400" b="1" i="0" u="none" strike="noStrike">
                          <a:solidFill>
                            <a:srgbClr val="000000"/>
                          </a:solidFill>
                          <a:effectLst/>
                          <a:latin typeface="Calibri" panose="020F0502020204030204" pitchFamily="34" charset="0"/>
                        </a:rPr>
                        <a:t>May (11)</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Jun (12)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rowSpan="2">
                  <a:txBody>
                    <a:bodyPr/>
                    <a:lstStyle/>
                    <a:p>
                      <a:pPr algn="ctr" fontAlgn="ctr"/>
                      <a:r>
                        <a:rPr lang="en-US" sz="1400" b="1" i="0" u="none" strike="noStrike">
                          <a:solidFill>
                            <a:srgbClr val="000000"/>
                          </a:solidFill>
                          <a:effectLst/>
                          <a:latin typeface="Calibri"/>
                        </a:rPr>
                        <a:t>6/22 to 7/5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panose="020F0502020204030204" pitchFamily="34" charset="0"/>
                        </a:rPr>
                        <a:t>Jul (1)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Aug (2)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Sep (3)</a:t>
                      </a:r>
                    </a:p>
                  </a:txBody>
                  <a:tcPr marL="4763" marR="4763" marT="4763" marB="0" anchor="ctr">
                    <a:lnL w="635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4102737912"/>
                  </a:ext>
                </a:extLst>
              </a:tr>
              <a:tr h="224021">
                <a:tc>
                  <a:txBody>
                    <a:bodyPr/>
                    <a:lstStyle/>
                    <a:p>
                      <a:pPr algn="ctr" fontAlgn="ctr"/>
                      <a:r>
                        <a:rPr lang="en-US" sz="1400" b="0" i="0" u="none" strike="noStrike">
                          <a:solidFill>
                            <a:srgbClr val="000000"/>
                          </a:solidFill>
                          <a:effectLst/>
                          <a:latin typeface="Calibri"/>
                        </a:rPr>
                        <a:t>4/27 to 5/27 </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5/25 to 6/19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en-US"/>
                    </a:p>
                  </a:txBody>
                  <a:tcPr/>
                </a:tc>
                <a:tc>
                  <a:txBody>
                    <a:bodyPr/>
                    <a:lstStyle/>
                    <a:p>
                      <a:pPr algn="ctr" fontAlgn="ctr"/>
                      <a:r>
                        <a:rPr lang="en-US" sz="1400" b="0" i="0" u="none" strike="noStrike">
                          <a:solidFill>
                            <a:srgbClr val="000000"/>
                          </a:solidFill>
                          <a:effectLst/>
                          <a:latin typeface="Calibri"/>
                        </a:rPr>
                        <a:t>7/6 to 7/31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8/3 to 8/28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8/31 to 9/25 </a:t>
                      </a:r>
                    </a:p>
                  </a:txBody>
                  <a:tcPr marL="4763" marR="4763" marT="4763" marB="0" anchor="ctr">
                    <a:lnL w="635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000039201"/>
                  </a:ext>
                </a:extLst>
              </a:tr>
              <a:tr h="896081">
                <a:tc>
                  <a:txBody>
                    <a:bodyPr/>
                    <a:lstStyle/>
                    <a:p>
                      <a:pPr algn="ctr" fontAlgn="ctr"/>
                      <a:r>
                        <a:rPr lang="en-US" sz="1400" b="0" i="0" u="none" strike="noStrike">
                          <a:solidFill>
                            <a:srgbClr val="000000"/>
                          </a:solidFill>
                          <a:effectLst/>
                          <a:latin typeface="Calibri" panose="020F0502020204030204" pitchFamily="34" charset="0"/>
                        </a:rPr>
                        <a:t>Elective #3 </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a:rPr>
                        <a:t>OFF (Step 2 Studying)</a:t>
                      </a:r>
                      <a:endParaRPr lang="en-US"/>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1" u="none" strike="noStrike">
                          <a:solidFill>
                            <a:srgbClr val="000000"/>
                          </a:solidFill>
                          <a:effectLst/>
                          <a:latin typeface="Calibri" panose="020F0502020204030204" pitchFamily="34" charset="0"/>
                        </a:rPr>
                        <a:t>2-week vacation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Sub-Intern #1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US" sz="1400" b="0" i="0" u="none" strike="noStrike">
                          <a:solidFill>
                            <a:srgbClr val="000000"/>
                          </a:solidFill>
                          <a:effectLst/>
                          <a:latin typeface="Calibri" panose="020F0502020204030204" pitchFamily="34" charset="0"/>
                        </a:rPr>
                        <a:t>Elective #4      (Or Away)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panose="020F0502020204030204" pitchFamily="34" charset="0"/>
                        </a:rPr>
                        <a:t>Elective #5       (or Away)</a:t>
                      </a:r>
                    </a:p>
                  </a:txBody>
                  <a:tcPr marL="4763" marR="4763" marT="4763" marB="0" anchor="ctr">
                    <a:lnL w="635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26423914"/>
                  </a:ext>
                </a:extLst>
              </a:tr>
              <a:tr h="224021">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594636416"/>
                  </a:ext>
                </a:extLst>
              </a:tr>
              <a:tr h="224021">
                <a:tc>
                  <a:txBody>
                    <a:bodyPr/>
                    <a:lstStyle/>
                    <a:p>
                      <a:pPr algn="ctr" fontAlgn="ctr"/>
                      <a:r>
                        <a:rPr lang="en-US" sz="1400" b="1" i="0" u="none" strike="noStrike">
                          <a:solidFill>
                            <a:srgbClr val="000000"/>
                          </a:solidFill>
                          <a:effectLst/>
                          <a:latin typeface="Calibri" panose="020F0502020204030204" pitchFamily="34" charset="0"/>
                        </a:rPr>
                        <a:t>Oct (4)</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Nov (5)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Dec (6)</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rowSpan="2">
                  <a:txBody>
                    <a:bodyPr/>
                    <a:lstStyle/>
                    <a:p>
                      <a:pPr algn="ctr" fontAlgn="ctr"/>
                      <a:r>
                        <a:rPr lang="en-US" sz="1200" b="1" i="0" u="none" strike="noStrike">
                          <a:solidFill>
                            <a:srgbClr val="000000"/>
                          </a:solidFill>
                          <a:effectLst/>
                          <a:latin typeface="Calibri"/>
                        </a:rPr>
                        <a:t>12/21 to 1/3</a:t>
                      </a:r>
                    </a:p>
                  </a:txBody>
                  <a:tcPr marL="4763" marR="4763" marT="4763"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gridSpan="2">
                  <a:txBody>
                    <a:bodyPr/>
                    <a:lstStyle/>
                    <a:p>
                      <a:pPr algn="l" fontAlgn="b"/>
                      <a:r>
                        <a:rPr lang="en-US" sz="1400" b="0" i="0" u="none" strike="noStrike">
                          <a:solidFill>
                            <a:srgbClr val="000000"/>
                          </a:solidFill>
                          <a:effectLst/>
                          <a:latin typeface="Calibri"/>
                        </a:rPr>
                        <a:t>  Block 11, 12 – Spring 2025</a:t>
                      </a:r>
                      <a:endParaRPr lang="en-US">
                        <a:latin typeface="Calibri"/>
                      </a:endParaRPr>
                    </a:p>
                  </a:txBody>
                  <a:tcPr marL="4763" marR="4763" marT="4763" marB="0" anchor="b">
                    <a:lnL w="12700">
                      <a:solidFill>
                        <a:schemeClr val="tx1"/>
                      </a:solid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56312227"/>
                  </a:ext>
                </a:extLst>
              </a:tr>
              <a:tr h="224021">
                <a:tc>
                  <a:txBody>
                    <a:bodyPr/>
                    <a:lstStyle/>
                    <a:p>
                      <a:pPr algn="ctr" fontAlgn="ctr"/>
                      <a:r>
                        <a:rPr lang="en-US" sz="1400" b="0" i="0" u="none" strike="noStrike">
                          <a:solidFill>
                            <a:srgbClr val="000000"/>
                          </a:solidFill>
                          <a:effectLst/>
                          <a:latin typeface="Calibri"/>
                        </a:rPr>
                        <a:t>9/28 to 10/23</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a:rPr>
                        <a:t>10/26 to 11/20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a:rPr>
                        <a:t>11/23 to 12/18</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vMerge="1">
                  <a:txBody>
                    <a:bodyPr/>
                    <a:lstStyle/>
                    <a:p>
                      <a:pPr algn="ctr" fontAlgn="ctr"/>
                      <a:r>
                        <a:rPr lang="en-US" sz="1600" b="0" i="0" u="none" strike="noStrike">
                          <a:solidFill>
                            <a:srgbClr val="000000"/>
                          </a:solidFill>
                          <a:effectLst/>
                          <a:latin typeface="Calibri" panose="020F0502020204030204" pitchFamily="34" charset="0"/>
                        </a:rPr>
                        <a:t>11/20 to 12/15</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r>
                        <a:rPr lang="en-US" sz="1400" b="0" i="0" u="none" strike="noStrike">
                          <a:solidFill>
                            <a:srgbClr val="000000"/>
                          </a:solidFill>
                          <a:effectLst/>
                          <a:latin typeface="Calibri"/>
                        </a:rPr>
                        <a:t>  Block 1, 2 – Fall 2025 </a:t>
                      </a:r>
                    </a:p>
                  </a:txBody>
                  <a:tcPr marL="4763" marR="4763" marT="4763" marB="0" anchor="b">
                    <a:lnL w="12700">
                      <a:solidFill>
                        <a:schemeClr val="tx1"/>
                      </a:solid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530439553"/>
                  </a:ext>
                </a:extLst>
              </a:tr>
              <a:tr h="957879">
                <a:tc>
                  <a:txBody>
                    <a:bodyPr/>
                    <a:lstStyle/>
                    <a:p>
                      <a:pPr algn="ctr" fontAlgn="ctr"/>
                      <a:r>
                        <a:rPr lang="en-US" sz="1400" b="0" i="0" u="none" strike="noStrike">
                          <a:solidFill>
                            <a:srgbClr val="000000"/>
                          </a:solidFill>
                          <a:effectLst/>
                          <a:latin typeface="Calibri" panose="020F0502020204030204" pitchFamily="34" charset="0"/>
                        </a:rPr>
                        <a:t>Elective #6 </a:t>
                      </a:r>
                      <a:r>
                        <a:rPr lang="en-US" sz="1400" b="0" i="1" u="none" strike="noStrike">
                          <a:solidFill>
                            <a:srgbClr val="000000"/>
                          </a:solidFill>
                          <a:effectLst/>
                          <a:latin typeface="Calibri" panose="020F0502020204030204" pitchFamily="34" charset="0"/>
                        </a:rPr>
                        <a:t>(Ambulatory)</a:t>
                      </a:r>
                      <a:endParaRPr lang="en-US" sz="1400" b="0" i="0" u="none" strike="noStrike">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panose="020F0502020204030204" pitchFamily="34" charset="0"/>
                        </a:rPr>
                        <a:t>OFF (Interviews)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a:solidFill>
                            <a:srgbClr val="000000"/>
                          </a:solidFill>
                          <a:effectLst/>
                          <a:latin typeface="Calibri" panose="020F0502020204030204" pitchFamily="34" charset="0"/>
                        </a:rPr>
                        <a:t>OFF (Interviews)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1" u="none" strike="noStrike">
                          <a:solidFill>
                            <a:srgbClr val="000000"/>
                          </a:solidFill>
                          <a:effectLst/>
                          <a:latin typeface="Calibri" panose="020F0502020204030204" pitchFamily="34" charset="0"/>
                        </a:rPr>
                        <a:t>Winter     Break</a:t>
                      </a:r>
                    </a:p>
                  </a:txBody>
                  <a:tcPr marL="4763" marR="4763" marT="4763" marB="0" anchor="ctr">
                    <a:lnL w="6350" cap="flat" cmpd="sng" algn="ctr">
                      <a:solidFill>
                        <a:srgbClr val="000000"/>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gridSpan="2">
                  <a:txBody>
                    <a:bodyPr/>
                    <a:lstStyle/>
                    <a:p>
                      <a:pPr algn="l" fontAlgn="b"/>
                      <a:r>
                        <a:rPr lang="en-US" sz="1400" b="0" i="0" u="none" strike="noStrike">
                          <a:solidFill>
                            <a:srgbClr val="000000"/>
                          </a:solidFill>
                          <a:effectLst/>
                          <a:latin typeface="Calibri" panose="020F0502020204030204" pitchFamily="34" charset="0"/>
                        </a:rPr>
                        <a:t>  Block 3 - Residency      </a:t>
                      </a:r>
                    </a:p>
                    <a:p>
                      <a:pPr algn="l" fontAlgn="b"/>
                      <a:r>
                        <a:rPr lang="en-US" sz="1400" b="0" i="0" u="none" strike="noStrike">
                          <a:solidFill>
                            <a:srgbClr val="000000"/>
                          </a:solidFill>
                          <a:effectLst/>
                          <a:latin typeface="Calibri" panose="020F0502020204030204" pitchFamily="34" charset="0"/>
                        </a:rPr>
                        <a:t>  Applications Due </a:t>
                      </a:r>
                    </a:p>
                    <a:p>
                      <a:pPr algn="l" fontAlgn="b"/>
                      <a:r>
                        <a:rPr lang="en-US" sz="1400" b="0" i="0" u="none" strike="noStrike">
                          <a:solidFill>
                            <a:srgbClr val="000000"/>
                          </a:solidFill>
                          <a:effectLst/>
                          <a:latin typeface="Calibri"/>
                        </a:rPr>
                        <a:t>  (end of September)</a:t>
                      </a:r>
                    </a:p>
                  </a:txBody>
                  <a:tcPr marL="4763" marR="4763" marT="4763" marB="0">
                    <a:lnL w="12700">
                      <a:solidFill>
                        <a:schemeClr val="tx1"/>
                      </a:solid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984155803"/>
                  </a:ext>
                </a:extLst>
              </a:tr>
              <a:tr h="224021">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val="1851384671"/>
                  </a:ext>
                </a:extLst>
              </a:tr>
              <a:tr h="224021">
                <a:tc>
                  <a:txBody>
                    <a:bodyPr/>
                    <a:lstStyle/>
                    <a:p>
                      <a:pPr algn="ctr" fontAlgn="ctr"/>
                      <a:r>
                        <a:rPr lang="en-US" sz="1400" b="1" i="0" u="none" strike="noStrike">
                          <a:solidFill>
                            <a:srgbClr val="000000"/>
                          </a:solidFill>
                          <a:effectLst/>
                          <a:latin typeface="Calibri" panose="020F0502020204030204" pitchFamily="34" charset="0"/>
                        </a:rPr>
                        <a:t>Jan (7)</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Feb (8)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Mar (9)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Apr (10)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a:rPr>
                        <a:t>May</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84909318"/>
                  </a:ext>
                </a:extLst>
              </a:tr>
              <a:tr h="224021">
                <a:tc>
                  <a:txBody>
                    <a:bodyPr/>
                    <a:lstStyle/>
                    <a:p>
                      <a:pPr algn="ctr" fontAlgn="ctr"/>
                      <a:r>
                        <a:rPr lang="en-US" sz="1400" b="0" i="0" u="none" strike="noStrike">
                          <a:solidFill>
                            <a:srgbClr val="000000"/>
                          </a:solidFill>
                          <a:effectLst/>
                          <a:latin typeface="Calibri"/>
                        </a:rPr>
                        <a:t>1/4 to 1/29</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2/1 to 2/26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3/1 to 3/26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a:rPr>
                        <a:t> 3/29 to 4/23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7474121"/>
                  </a:ext>
                </a:extLst>
              </a:tr>
              <a:tr h="1004228">
                <a:tc>
                  <a:txBody>
                    <a:bodyPr/>
                    <a:lstStyle/>
                    <a:p>
                      <a:pPr algn="ctr" fontAlgn="ctr"/>
                      <a:r>
                        <a:rPr lang="en-US" sz="1400" b="0" i="0" u="none" strike="noStrike">
                          <a:solidFill>
                            <a:srgbClr val="000000"/>
                          </a:solidFill>
                          <a:effectLst/>
                          <a:latin typeface="Calibri"/>
                        </a:rPr>
                        <a:t>Sub-Intern #1 </a:t>
                      </a:r>
                      <a:r>
                        <a:rPr lang="en-US" sz="1400" b="0" i="1" u="none" strike="noStrike">
                          <a:solidFill>
                            <a:srgbClr val="000000"/>
                          </a:solidFill>
                          <a:effectLst/>
                          <a:latin typeface="Calibri"/>
                        </a:rPr>
                        <a:t>(Clinical, Holistic Care)</a:t>
                      </a:r>
                      <a:endParaRPr lang="en-US" sz="1400" b="0" i="0" u="none" strike="noStrike">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US" sz="1400" b="0" i="0" u="none" strike="noStrike">
                          <a:solidFill>
                            <a:srgbClr val="000000"/>
                          </a:solidFill>
                          <a:effectLst/>
                          <a:latin typeface="Calibri"/>
                        </a:rPr>
                        <a:t>OFF</a:t>
                      </a:r>
                      <a:endParaRPr lang="en-US" sz="1400" b="0" i="1" u="none" strike="noStrike">
                        <a:solidFill>
                          <a:srgbClr val="000000"/>
                        </a:solidFill>
                        <a:effectLst/>
                        <a:latin typeface="Calibri"/>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lvl="0" algn="ctr">
                        <a:buNone/>
                      </a:pPr>
                      <a:r>
                        <a:rPr lang="en-US" sz="1400" b="0" i="0" u="none" strike="noStrike" noProof="0">
                          <a:solidFill>
                            <a:srgbClr val="000000"/>
                          </a:solidFill>
                          <a:effectLst/>
                          <a:latin typeface="Calibri"/>
                        </a:rPr>
                        <a:t>OFF</a:t>
                      </a:r>
                      <a:endParaRPr lang="en-US" sz="1400" b="0" i="0" u="none" strike="noStrike">
                        <a:solidFill>
                          <a:srgbClr val="000000"/>
                        </a:solidFill>
                        <a:effectLst/>
                        <a:latin typeface="Calibri" panose="020F050202020403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a:solidFill>
                            <a:srgbClr val="000000"/>
                          </a:solidFill>
                          <a:effectLst/>
                          <a:latin typeface="Calibri" panose="020F0502020204030204" pitchFamily="34" charset="0"/>
                        </a:rPr>
                        <a:t>TTR</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US" sz="1400" b="0" i="0" u="none" strike="noStrike">
                          <a:solidFill>
                            <a:srgbClr val="000000"/>
                          </a:solidFill>
                          <a:effectLst/>
                          <a:latin typeface="Calibri" panose="020F0502020204030204" pitchFamily="34" charset="0"/>
                        </a:rPr>
                        <a:t>Graduation / Unscheduled </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76945370"/>
                  </a:ext>
                </a:extLst>
              </a:tr>
            </a:tbl>
          </a:graphicData>
        </a:graphic>
      </p:graphicFrame>
      <p:sp>
        <p:nvSpPr>
          <p:cNvPr id="10" name="Rectangle 9">
            <a:extLst>
              <a:ext uri="{FF2B5EF4-FFF2-40B4-BE49-F238E27FC236}">
                <a16:creationId xmlns:a16="http://schemas.microsoft.com/office/drawing/2014/main" id="{F3D06E16-4BEF-1F04-CACF-880A4D1B4C0B}"/>
              </a:ext>
            </a:extLst>
          </p:cNvPr>
          <p:cNvSpPr/>
          <p:nvPr/>
        </p:nvSpPr>
        <p:spPr>
          <a:xfrm>
            <a:off x="7712766" y="1206283"/>
            <a:ext cx="1063489" cy="1350559"/>
          </a:xfrm>
          <a:prstGeom prst="rect">
            <a:avLst/>
          </a:prstGeom>
          <a:noFill/>
          <a:ln w="5715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350"/>
          </a:p>
        </p:txBody>
      </p:sp>
      <p:sp>
        <p:nvSpPr>
          <p:cNvPr id="3" name="Rectangle 2">
            <a:extLst>
              <a:ext uri="{FF2B5EF4-FFF2-40B4-BE49-F238E27FC236}">
                <a16:creationId xmlns:a16="http://schemas.microsoft.com/office/drawing/2014/main" id="{172BF308-3EFA-410E-400A-C0D0178002C3}"/>
              </a:ext>
            </a:extLst>
          </p:cNvPr>
          <p:cNvSpPr/>
          <p:nvPr/>
        </p:nvSpPr>
        <p:spPr>
          <a:xfrm>
            <a:off x="5602184" y="2765563"/>
            <a:ext cx="1033154" cy="140490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276396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77304-AD50-8441-964C-EECD3C251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B78E8-8D2D-88E0-9512-D4773A8B8BC3}"/>
              </a:ext>
            </a:extLst>
          </p:cNvPr>
          <p:cNvSpPr>
            <a:spLocks noGrp="1"/>
          </p:cNvSpPr>
          <p:nvPr>
            <p:ph type="title"/>
          </p:nvPr>
        </p:nvSpPr>
        <p:spPr>
          <a:xfrm>
            <a:off x="221098" y="-73439"/>
            <a:ext cx="7677804" cy="1559280"/>
          </a:xfrm>
        </p:spPr>
        <p:txBody>
          <a:bodyPr>
            <a:normAutofit/>
          </a:bodyPr>
          <a:lstStyle/>
          <a:p>
            <a:r>
              <a:rPr lang="en-US"/>
              <a:t>Sample MS4 Schedule </a:t>
            </a:r>
            <a:r>
              <a:rPr lang="en-US" sz="1800"/>
              <a:t>(One of many possible schedules)</a:t>
            </a:r>
            <a:endParaRPr lang="en-US">
              <a:ea typeface="Calibri" panose="020F0502020204030204"/>
              <a:cs typeface="Calibri" panose="020F0502020204030204"/>
            </a:endParaRPr>
          </a:p>
        </p:txBody>
      </p:sp>
      <p:pic>
        <p:nvPicPr>
          <p:cNvPr id="4" name="Picture 4" descr="532 Flexibility Word Photos - Free &amp; Royalty-Free Stock Photos from  Dreamstime">
            <a:extLst>
              <a:ext uri="{FF2B5EF4-FFF2-40B4-BE49-F238E27FC236}">
                <a16:creationId xmlns:a16="http://schemas.microsoft.com/office/drawing/2014/main" id="{49F96712-CA15-CB39-8C3E-755309E6C0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9413" y="1209164"/>
            <a:ext cx="1288434" cy="5676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885D0E-DBF4-E03C-AAF2-BED649FAA9B1}"/>
              </a:ext>
            </a:extLst>
          </p:cNvPr>
          <p:cNvSpPr/>
          <p:nvPr/>
        </p:nvSpPr>
        <p:spPr>
          <a:xfrm>
            <a:off x="267869" y="2151690"/>
            <a:ext cx="2110507" cy="2554619"/>
          </a:xfrm>
          <a:prstGeom prst="rect">
            <a:avLst/>
          </a:prstGeom>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endParaRPr lang="en-US" b="1">
              <a:ea typeface="Calibri"/>
              <a:cs typeface="Calibri"/>
            </a:endParaRPr>
          </a:p>
          <a:p>
            <a:r>
              <a:rPr lang="en-US" b="1"/>
              <a:t>Option 5  </a:t>
            </a:r>
          </a:p>
          <a:p>
            <a:r>
              <a:rPr lang="en-US" b="1"/>
              <a:t>-Clerkship Start</a:t>
            </a:r>
            <a:endParaRPr lang="en-US" b="1">
              <a:ea typeface="Calibri" panose="020F0502020204030204"/>
              <a:cs typeface="Calibri" panose="020F0502020204030204"/>
            </a:endParaRPr>
          </a:p>
          <a:p>
            <a:r>
              <a:rPr lang="en-US" b="1"/>
              <a:t>5/26/2025 </a:t>
            </a:r>
            <a:endParaRPr lang="en-US" b="1">
              <a:ea typeface="Calibri" panose="020F0502020204030204"/>
              <a:cs typeface="Calibri" panose="020F0502020204030204"/>
            </a:endParaRPr>
          </a:p>
          <a:p>
            <a:pPr marL="285750" indent="-285750">
              <a:buFontTx/>
              <a:buChar char="-"/>
            </a:pPr>
            <a:r>
              <a:rPr lang="en-US" b="1">
                <a:ea typeface="Calibri" panose="020F0502020204030204"/>
                <a:cs typeface="Calibri" panose="020F0502020204030204"/>
              </a:rPr>
              <a:t>1 </a:t>
            </a:r>
            <a:r>
              <a:rPr lang="en-US" b="1" err="1">
                <a:ea typeface="Calibri"/>
                <a:cs typeface="Calibri"/>
              </a:rPr>
              <a:t>preclerkship</a:t>
            </a:r>
            <a:r>
              <a:rPr lang="en-US" b="1">
                <a:ea typeface="Calibri"/>
                <a:cs typeface="Calibri"/>
              </a:rPr>
              <a:t> elective</a:t>
            </a:r>
          </a:p>
          <a:p>
            <a:pPr algn="ctr"/>
            <a:r>
              <a:rPr lang="en-US"/>
              <a:t> </a:t>
            </a:r>
          </a:p>
        </p:txBody>
      </p:sp>
      <p:graphicFrame>
        <p:nvGraphicFramePr>
          <p:cNvPr id="9" name="Table 8">
            <a:extLst>
              <a:ext uri="{FF2B5EF4-FFF2-40B4-BE49-F238E27FC236}">
                <a16:creationId xmlns:a16="http://schemas.microsoft.com/office/drawing/2014/main" id="{55A9537B-7E2F-F67A-DE5A-61746CD9FC52}"/>
              </a:ext>
            </a:extLst>
          </p:cNvPr>
          <p:cNvGraphicFramePr>
            <a:graphicFrameLocks noGrp="1"/>
          </p:cNvGraphicFramePr>
          <p:nvPr>
            <p:extLst>
              <p:ext uri="{D42A27DB-BD31-4B8C-83A1-F6EECF244321}">
                <p14:modId xmlns:p14="http://schemas.microsoft.com/office/powerpoint/2010/main" val="2937332669"/>
              </p:ext>
            </p:extLst>
          </p:nvPr>
        </p:nvGraphicFramePr>
        <p:xfrm>
          <a:off x="2425147" y="1206283"/>
          <a:ext cx="6351108" cy="4650356"/>
        </p:xfrm>
        <a:graphic>
          <a:graphicData uri="http://schemas.openxmlformats.org/drawingml/2006/table">
            <a:tbl>
              <a:tblPr/>
              <a:tblGrid>
                <a:gridCol w="1058518">
                  <a:extLst>
                    <a:ext uri="{9D8B030D-6E8A-4147-A177-3AD203B41FA5}">
                      <a16:colId xmlns:a16="http://schemas.microsoft.com/office/drawing/2014/main" val="47528713"/>
                    </a:ext>
                  </a:extLst>
                </a:gridCol>
                <a:gridCol w="1058518">
                  <a:extLst>
                    <a:ext uri="{9D8B030D-6E8A-4147-A177-3AD203B41FA5}">
                      <a16:colId xmlns:a16="http://schemas.microsoft.com/office/drawing/2014/main" val="2322837359"/>
                    </a:ext>
                  </a:extLst>
                </a:gridCol>
                <a:gridCol w="1058518">
                  <a:extLst>
                    <a:ext uri="{9D8B030D-6E8A-4147-A177-3AD203B41FA5}">
                      <a16:colId xmlns:a16="http://schemas.microsoft.com/office/drawing/2014/main" val="675967578"/>
                    </a:ext>
                  </a:extLst>
                </a:gridCol>
                <a:gridCol w="1058518">
                  <a:extLst>
                    <a:ext uri="{9D8B030D-6E8A-4147-A177-3AD203B41FA5}">
                      <a16:colId xmlns:a16="http://schemas.microsoft.com/office/drawing/2014/main" val="2478258862"/>
                    </a:ext>
                  </a:extLst>
                </a:gridCol>
                <a:gridCol w="1058518">
                  <a:extLst>
                    <a:ext uri="{9D8B030D-6E8A-4147-A177-3AD203B41FA5}">
                      <a16:colId xmlns:a16="http://schemas.microsoft.com/office/drawing/2014/main" val="414760489"/>
                    </a:ext>
                  </a:extLst>
                </a:gridCol>
                <a:gridCol w="1058518">
                  <a:extLst>
                    <a:ext uri="{9D8B030D-6E8A-4147-A177-3AD203B41FA5}">
                      <a16:colId xmlns:a16="http://schemas.microsoft.com/office/drawing/2014/main" val="3092657288"/>
                    </a:ext>
                  </a:extLst>
                </a:gridCol>
              </a:tblGrid>
              <a:tr h="224021">
                <a:tc>
                  <a:txBody>
                    <a:bodyPr/>
                    <a:lstStyle/>
                    <a:p>
                      <a:pPr algn="ctr" fontAlgn="ctr"/>
                      <a:r>
                        <a:rPr lang="en-US" sz="1400" b="1" i="0" u="none" strike="noStrike">
                          <a:solidFill>
                            <a:srgbClr val="000000"/>
                          </a:solidFill>
                          <a:effectLst/>
                          <a:latin typeface="Calibri" panose="020F0502020204030204" pitchFamily="34" charset="0"/>
                        </a:rPr>
                        <a:t>May (11)</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Jun (12)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rowSpan="2">
                  <a:txBody>
                    <a:bodyPr/>
                    <a:lstStyle/>
                    <a:p>
                      <a:pPr algn="ctr" fontAlgn="ctr"/>
                      <a:r>
                        <a:rPr lang="en-US" sz="1400" b="1" i="0" u="none" strike="noStrike">
                          <a:solidFill>
                            <a:srgbClr val="000000"/>
                          </a:solidFill>
                          <a:effectLst/>
                          <a:latin typeface="Calibri"/>
                        </a:rPr>
                        <a:t>6/22 to 7/5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panose="020F0502020204030204" pitchFamily="34" charset="0"/>
                        </a:rPr>
                        <a:t>Jul (1)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Aug (2)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Sep (3)</a:t>
                      </a:r>
                    </a:p>
                  </a:txBody>
                  <a:tcPr marL="4763" marR="4763" marT="4763" marB="0" anchor="ctr">
                    <a:lnL w="635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4102737912"/>
                  </a:ext>
                </a:extLst>
              </a:tr>
              <a:tr h="224021">
                <a:tc>
                  <a:txBody>
                    <a:bodyPr/>
                    <a:lstStyle/>
                    <a:p>
                      <a:pPr algn="ctr" fontAlgn="ctr"/>
                      <a:r>
                        <a:rPr lang="en-US" sz="1400" b="0" i="0" u="none" strike="noStrike">
                          <a:solidFill>
                            <a:srgbClr val="000000"/>
                          </a:solidFill>
                          <a:effectLst/>
                          <a:latin typeface="Calibri"/>
                        </a:rPr>
                        <a:t>4/27 to 5/27 </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5/25 to 6/19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en-US"/>
                    </a:p>
                  </a:txBody>
                  <a:tcPr/>
                </a:tc>
                <a:tc>
                  <a:txBody>
                    <a:bodyPr/>
                    <a:lstStyle/>
                    <a:p>
                      <a:pPr algn="ctr" fontAlgn="ctr"/>
                      <a:r>
                        <a:rPr lang="en-US" sz="1400" b="0" i="0" u="none" strike="noStrike">
                          <a:solidFill>
                            <a:srgbClr val="000000"/>
                          </a:solidFill>
                          <a:effectLst/>
                          <a:latin typeface="Calibri"/>
                        </a:rPr>
                        <a:t>7/6 to 7/31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8/3 to 8/28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8/31 to 9/25 </a:t>
                      </a:r>
                    </a:p>
                  </a:txBody>
                  <a:tcPr marL="4763" marR="4763" marT="4763" marB="0" anchor="ctr">
                    <a:lnL w="635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000039201"/>
                  </a:ext>
                </a:extLst>
              </a:tr>
              <a:tr h="896081">
                <a:tc>
                  <a:txBody>
                    <a:bodyPr/>
                    <a:lstStyle/>
                    <a:p>
                      <a:pPr algn="ctr" fontAlgn="ctr"/>
                      <a:r>
                        <a:rPr lang="en-US" sz="1400" b="0" i="0" u="none" strike="noStrike">
                          <a:solidFill>
                            <a:srgbClr val="000000"/>
                          </a:solidFill>
                          <a:effectLst/>
                          <a:latin typeface="Calibri" panose="020F0502020204030204" pitchFamily="34" charset="0"/>
                        </a:rPr>
                        <a:t>4-week clerkship</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1400" b="0" i="0" u="none" strike="noStrike">
                          <a:solidFill>
                            <a:srgbClr val="000000"/>
                          </a:solidFill>
                          <a:effectLst/>
                          <a:latin typeface="Calibri"/>
                        </a:rPr>
                        <a:t>OFF (Step 2 Studying)</a:t>
                      </a:r>
                      <a:endParaRPr lang="en-US"/>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1" u="none" strike="noStrike">
                          <a:solidFill>
                            <a:srgbClr val="000000"/>
                          </a:solidFill>
                          <a:effectLst/>
                          <a:latin typeface="Calibri" panose="020F0502020204030204" pitchFamily="34" charset="0"/>
                        </a:rPr>
                        <a:t>2-week vacation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Sub-Intern #1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US" sz="1400" b="0" i="0" u="none" strike="noStrike">
                          <a:solidFill>
                            <a:srgbClr val="000000"/>
                          </a:solidFill>
                          <a:effectLst/>
                          <a:latin typeface="Calibri" panose="020F0502020204030204" pitchFamily="34" charset="0"/>
                        </a:rPr>
                        <a:t>Elective #2      (Or Away)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panose="020F0502020204030204" pitchFamily="34" charset="0"/>
                        </a:rPr>
                        <a:t>Elective #3       (or Away)</a:t>
                      </a:r>
                    </a:p>
                  </a:txBody>
                  <a:tcPr marL="4763" marR="4763" marT="4763" marB="0" anchor="ctr">
                    <a:lnL w="635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26423914"/>
                  </a:ext>
                </a:extLst>
              </a:tr>
              <a:tr h="224021">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594636416"/>
                  </a:ext>
                </a:extLst>
              </a:tr>
              <a:tr h="224021">
                <a:tc>
                  <a:txBody>
                    <a:bodyPr/>
                    <a:lstStyle/>
                    <a:p>
                      <a:pPr algn="ctr" fontAlgn="ctr"/>
                      <a:r>
                        <a:rPr lang="en-US" sz="1400" b="1" i="0" u="none" strike="noStrike">
                          <a:solidFill>
                            <a:srgbClr val="000000"/>
                          </a:solidFill>
                          <a:effectLst/>
                          <a:latin typeface="Calibri" panose="020F0502020204030204" pitchFamily="34" charset="0"/>
                        </a:rPr>
                        <a:t>Oct (4)</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Nov (5)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Dec (6)</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rowSpan="2">
                  <a:txBody>
                    <a:bodyPr/>
                    <a:lstStyle/>
                    <a:p>
                      <a:pPr algn="ctr" fontAlgn="ctr"/>
                      <a:r>
                        <a:rPr lang="en-US" sz="1200" b="1" i="0" u="none" strike="noStrike">
                          <a:solidFill>
                            <a:srgbClr val="000000"/>
                          </a:solidFill>
                          <a:effectLst/>
                          <a:latin typeface="Calibri"/>
                        </a:rPr>
                        <a:t>12/21 to 1/3</a:t>
                      </a:r>
                    </a:p>
                  </a:txBody>
                  <a:tcPr marL="4763" marR="4763" marT="4763"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gridSpan="2">
                  <a:txBody>
                    <a:bodyPr/>
                    <a:lstStyle/>
                    <a:p>
                      <a:pPr algn="l" fontAlgn="b"/>
                      <a:r>
                        <a:rPr lang="en-US" sz="1400" b="0" i="0" u="none" strike="noStrike">
                          <a:solidFill>
                            <a:srgbClr val="000000"/>
                          </a:solidFill>
                          <a:effectLst/>
                          <a:latin typeface="Calibri"/>
                        </a:rPr>
                        <a:t>  Block 11, 12 – Spring 2025</a:t>
                      </a:r>
                      <a:endParaRPr lang="en-US">
                        <a:latin typeface="Calibri"/>
                      </a:endParaRPr>
                    </a:p>
                  </a:txBody>
                  <a:tcPr marL="4763" marR="4763" marT="4763" marB="0" anchor="b">
                    <a:lnL w="12700">
                      <a:solidFill>
                        <a:schemeClr val="tx1"/>
                      </a:solid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56312227"/>
                  </a:ext>
                </a:extLst>
              </a:tr>
              <a:tr h="224021">
                <a:tc>
                  <a:txBody>
                    <a:bodyPr/>
                    <a:lstStyle/>
                    <a:p>
                      <a:pPr algn="ctr" fontAlgn="ctr"/>
                      <a:r>
                        <a:rPr lang="en-US" sz="1400" b="0" i="0" u="none" strike="noStrike">
                          <a:solidFill>
                            <a:srgbClr val="000000"/>
                          </a:solidFill>
                          <a:effectLst/>
                          <a:latin typeface="Calibri"/>
                        </a:rPr>
                        <a:t>9/28 to 10/23</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a:rPr>
                        <a:t>10/26 to 11/20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a:rPr>
                        <a:t>11/23 to 12/18</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vMerge="1">
                  <a:txBody>
                    <a:bodyPr/>
                    <a:lstStyle/>
                    <a:p>
                      <a:pPr algn="ctr" fontAlgn="ctr"/>
                      <a:r>
                        <a:rPr lang="en-US" sz="1600" b="0" i="0" u="none" strike="noStrike">
                          <a:solidFill>
                            <a:srgbClr val="000000"/>
                          </a:solidFill>
                          <a:effectLst/>
                          <a:latin typeface="Calibri" panose="020F0502020204030204" pitchFamily="34" charset="0"/>
                        </a:rPr>
                        <a:t>11/20 to 12/15</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r>
                        <a:rPr lang="en-US" sz="1400" b="0" i="0" u="none" strike="noStrike">
                          <a:solidFill>
                            <a:srgbClr val="000000"/>
                          </a:solidFill>
                          <a:effectLst/>
                          <a:latin typeface="Calibri"/>
                        </a:rPr>
                        <a:t>  Block 1, 2 – Fall 2025 </a:t>
                      </a:r>
                    </a:p>
                  </a:txBody>
                  <a:tcPr marL="4763" marR="4763" marT="4763" marB="0" anchor="b">
                    <a:lnL w="12700">
                      <a:solidFill>
                        <a:schemeClr val="tx1"/>
                      </a:solid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530439553"/>
                  </a:ext>
                </a:extLst>
              </a:tr>
              <a:tr h="957879">
                <a:tc>
                  <a:txBody>
                    <a:bodyPr/>
                    <a:lstStyle/>
                    <a:p>
                      <a:pPr algn="ctr" fontAlgn="ctr"/>
                      <a:r>
                        <a:rPr lang="en-US" sz="1400" b="0" i="0" u="none" strike="noStrike">
                          <a:solidFill>
                            <a:srgbClr val="000000"/>
                          </a:solidFill>
                          <a:effectLst/>
                          <a:latin typeface="Calibri" panose="020F0502020204030204" pitchFamily="34" charset="0"/>
                        </a:rPr>
                        <a:t>Elective #4 </a:t>
                      </a:r>
                      <a:r>
                        <a:rPr lang="en-US" sz="1400" b="0" i="1" u="none" strike="noStrike">
                          <a:solidFill>
                            <a:srgbClr val="000000"/>
                          </a:solidFill>
                          <a:effectLst/>
                          <a:latin typeface="Calibri" panose="020F0502020204030204" pitchFamily="34" charset="0"/>
                        </a:rPr>
                        <a:t>(Ambulatory)</a:t>
                      </a:r>
                      <a:endParaRPr lang="en-US" sz="1400" b="0" i="0" u="none" strike="noStrike">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panose="020F0502020204030204" pitchFamily="34" charset="0"/>
                        </a:rPr>
                        <a:t>OFF (Interviews)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a:solidFill>
                            <a:srgbClr val="000000"/>
                          </a:solidFill>
                          <a:effectLst/>
                          <a:latin typeface="Calibri" panose="020F0502020204030204" pitchFamily="34" charset="0"/>
                        </a:rPr>
                        <a:t>OFF (Interviews)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1" u="none" strike="noStrike">
                          <a:solidFill>
                            <a:srgbClr val="000000"/>
                          </a:solidFill>
                          <a:effectLst/>
                          <a:latin typeface="Calibri" panose="020F0502020204030204" pitchFamily="34" charset="0"/>
                        </a:rPr>
                        <a:t>Winter     Break</a:t>
                      </a:r>
                    </a:p>
                  </a:txBody>
                  <a:tcPr marL="4763" marR="4763" marT="4763" marB="0" anchor="ctr">
                    <a:lnL w="6350" cap="flat" cmpd="sng" algn="ctr">
                      <a:solidFill>
                        <a:srgbClr val="000000"/>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gridSpan="2">
                  <a:txBody>
                    <a:bodyPr/>
                    <a:lstStyle/>
                    <a:p>
                      <a:pPr algn="l" fontAlgn="b"/>
                      <a:r>
                        <a:rPr lang="en-US" sz="1400" b="0" i="0" u="none" strike="noStrike">
                          <a:solidFill>
                            <a:srgbClr val="000000"/>
                          </a:solidFill>
                          <a:effectLst/>
                          <a:latin typeface="Calibri" panose="020F0502020204030204" pitchFamily="34" charset="0"/>
                        </a:rPr>
                        <a:t>  Block 3 - Residency      </a:t>
                      </a:r>
                    </a:p>
                    <a:p>
                      <a:pPr algn="l" fontAlgn="b"/>
                      <a:r>
                        <a:rPr lang="en-US" sz="1400" b="0" i="0" u="none" strike="noStrike">
                          <a:solidFill>
                            <a:srgbClr val="000000"/>
                          </a:solidFill>
                          <a:effectLst/>
                          <a:latin typeface="Calibri" panose="020F0502020204030204" pitchFamily="34" charset="0"/>
                        </a:rPr>
                        <a:t>  Applications Due </a:t>
                      </a:r>
                    </a:p>
                    <a:p>
                      <a:pPr algn="l" fontAlgn="b"/>
                      <a:r>
                        <a:rPr lang="en-US" sz="1400" b="0" i="0" u="none" strike="noStrike">
                          <a:solidFill>
                            <a:srgbClr val="000000"/>
                          </a:solidFill>
                          <a:effectLst/>
                          <a:latin typeface="Calibri"/>
                        </a:rPr>
                        <a:t>  (end of September)</a:t>
                      </a:r>
                    </a:p>
                  </a:txBody>
                  <a:tcPr marL="4763" marR="4763" marT="4763" marB="0">
                    <a:lnL w="12700">
                      <a:solidFill>
                        <a:schemeClr val="tx1"/>
                      </a:solid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984155803"/>
                  </a:ext>
                </a:extLst>
              </a:tr>
              <a:tr h="224021">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val="1851384671"/>
                  </a:ext>
                </a:extLst>
              </a:tr>
              <a:tr h="224021">
                <a:tc>
                  <a:txBody>
                    <a:bodyPr/>
                    <a:lstStyle/>
                    <a:p>
                      <a:pPr algn="ctr" fontAlgn="ctr"/>
                      <a:r>
                        <a:rPr lang="en-US" sz="1400" b="1" i="0" u="none" strike="noStrike">
                          <a:solidFill>
                            <a:srgbClr val="000000"/>
                          </a:solidFill>
                          <a:effectLst/>
                          <a:latin typeface="Calibri" panose="020F0502020204030204" pitchFamily="34" charset="0"/>
                        </a:rPr>
                        <a:t>Jan (7)</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Feb (8)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Mar (9)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Apr (10)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a:rPr>
                        <a:t>May</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84909318"/>
                  </a:ext>
                </a:extLst>
              </a:tr>
              <a:tr h="224021">
                <a:tc>
                  <a:txBody>
                    <a:bodyPr/>
                    <a:lstStyle/>
                    <a:p>
                      <a:pPr algn="ctr" fontAlgn="ctr"/>
                      <a:r>
                        <a:rPr lang="en-US" sz="1400" b="0" i="0" u="none" strike="noStrike">
                          <a:solidFill>
                            <a:srgbClr val="000000"/>
                          </a:solidFill>
                          <a:effectLst/>
                          <a:latin typeface="Calibri"/>
                        </a:rPr>
                        <a:t>1/4 to 1/29</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2/1 to 2/26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3/1 to 3/26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a:rPr>
                        <a:t> 3/29 to 4/23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7474121"/>
                  </a:ext>
                </a:extLst>
              </a:tr>
              <a:tr h="1004228">
                <a:tc>
                  <a:txBody>
                    <a:bodyPr/>
                    <a:lstStyle/>
                    <a:p>
                      <a:pPr algn="ctr" fontAlgn="ctr"/>
                      <a:r>
                        <a:rPr lang="en-US" sz="1400" b="0" i="0" u="none" strike="noStrike">
                          <a:solidFill>
                            <a:srgbClr val="000000"/>
                          </a:solidFill>
                          <a:effectLst/>
                          <a:latin typeface="Calibri"/>
                        </a:rPr>
                        <a:t>Sub-Intern #1 </a:t>
                      </a:r>
                      <a:r>
                        <a:rPr lang="en-US" sz="1400" b="0" i="1" u="none" strike="noStrike">
                          <a:solidFill>
                            <a:srgbClr val="000000"/>
                          </a:solidFill>
                          <a:effectLst/>
                          <a:latin typeface="Calibri"/>
                        </a:rPr>
                        <a:t>(Clinical, Holistic Care)</a:t>
                      </a:r>
                      <a:endParaRPr lang="en-US" sz="1400" b="0" i="0" u="none" strike="noStrike">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US" sz="1400" b="0" i="0" u="none" strike="noStrike">
                          <a:solidFill>
                            <a:srgbClr val="000000"/>
                          </a:solidFill>
                          <a:effectLst/>
                          <a:latin typeface="Calibri"/>
                        </a:rPr>
                        <a:t>Elective #5</a:t>
                      </a:r>
                      <a:endParaRPr lang="en-US" sz="1400" b="0" i="1" u="none" strike="noStrike">
                        <a:solidFill>
                          <a:srgbClr val="000000"/>
                        </a:solidFill>
                        <a:effectLst/>
                        <a:latin typeface="Calibri"/>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lvl="0" algn="ctr">
                        <a:buNone/>
                      </a:pPr>
                      <a:r>
                        <a:rPr lang="en-US" sz="1400" b="0" i="0" u="none" strike="noStrike" noProof="0">
                          <a:solidFill>
                            <a:srgbClr val="000000"/>
                          </a:solidFill>
                          <a:effectLst/>
                          <a:latin typeface="Calibri"/>
                        </a:rPr>
                        <a:t>Elective #6</a:t>
                      </a:r>
                      <a:endParaRPr lang="en-US" sz="1400" b="0" i="0" u="none" strike="noStrike">
                        <a:solidFill>
                          <a:srgbClr val="000000"/>
                        </a:solidFill>
                        <a:effectLst/>
                        <a:latin typeface="Calibri" panose="020F050202020403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panose="020F0502020204030204" pitchFamily="34" charset="0"/>
                        </a:rPr>
                        <a:t>TTR</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US" sz="1400" b="0" i="0" u="none" strike="noStrike">
                          <a:solidFill>
                            <a:srgbClr val="000000"/>
                          </a:solidFill>
                          <a:effectLst/>
                          <a:latin typeface="Calibri" panose="020F0502020204030204" pitchFamily="34" charset="0"/>
                        </a:rPr>
                        <a:t>Graduation / Unscheduled </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76945370"/>
                  </a:ext>
                </a:extLst>
              </a:tr>
            </a:tbl>
          </a:graphicData>
        </a:graphic>
      </p:graphicFrame>
      <p:sp>
        <p:nvSpPr>
          <p:cNvPr id="10" name="Rectangle 9">
            <a:extLst>
              <a:ext uri="{FF2B5EF4-FFF2-40B4-BE49-F238E27FC236}">
                <a16:creationId xmlns:a16="http://schemas.microsoft.com/office/drawing/2014/main" id="{0E7587B4-1B74-F25B-100A-34E045EE9E2F}"/>
              </a:ext>
            </a:extLst>
          </p:cNvPr>
          <p:cNvSpPr/>
          <p:nvPr/>
        </p:nvSpPr>
        <p:spPr>
          <a:xfrm>
            <a:off x="7712766" y="1206283"/>
            <a:ext cx="1063489" cy="1350559"/>
          </a:xfrm>
          <a:prstGeom prst="rect">
            <a:avLst/>
          </a:prstGeom>
          <a:noFill/>
          <a:ln w="5715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350"/>
          </a:p>
        </p:txBody>
      </p:sp>
      <p:sp>
        <p:nvSpPr>
          <p:cNvPr id="3" name="Rectangle 2">
            <a:extLst>
              <a:ext uri="{FF2B5EF4-FFF2-40B4-BE49-F238E27FC236}">
                <a16:creationId xmlns:a16="http://schemas.microsoft.com/office/drawing/2014/main" id="{855636C4-9A58-A85A-51F8-3D768CDC4BA8}"/>
              </a:ext>
            </a:extLst>
          </p:cNvPr>
          <p:cNvSpPr/>
          <p:nvPr/>
        </p:nvSpPr>
        <p:spPr>
          <a:xfrm>
            <a:off x="5602184" y="2765563"/>
            <a:ext cx="1033154" cy="140490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229259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8EC73-7BE7-E083-F18B-C9DFEDDA1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6DDE75-E7B6-4C94-904C-472C20B13C98}"/>
              </a:ext>
            </a:extLst>
          </p:cNvPr>
          <p:cNvSpPr>
            <a:spLocks noGrp="1"/>
          </p:cNvSpPr>
          <p:nvPr>
            <p:ph type="title"/>
          </p:nvPr>
        </p:nvSpPr>
        <p:spPr>
          <a:xfrm>
            <a:off x="221098" y="-73439"/>
            <a:ext cx="7677804" cy="1559280"/>
          </a:xfrm>
        </p:spPr>
        <p:txBody>
          <a:bodyPr>
            <a:normAutofit/>
          </a:bodyPr>
          <a:lstStyle/>
          <a:p>
            <a:r>
              <a:rPr lang="en-US"/>
              <a:t>Sample MS4 Schedule </a:t>
            </a:r>
            <a:r>
              <a:rPr lang="en-US" sz="1800"/>
              <a:t>(One of many possible schedules)</a:t>
            </a:r>
            <a:endParaRPr lang="en-US">
              <a:ea typeface="Calibri" panose="020F0502020204030204"/>
              <a:cs typeface="Calibri" panose="020F0502020204030204"/>
            </a:endParaRPr>
          </a:p>
        </p:txBody>
      </p:sp>
      <p:pic>
        <p:nvPicPr>
          <p:cNvPr id="4" name="Picture 4" descr="532 Flexibility Word Photos - Free &amp; Royalty-Free Stock Photos from  Dreamstime">
            <a:extLst>
              <a:ext uri="{FF2B5EF4-FFF2-40B4-BE49-F238E27FC236}">
                <a16:creationId xmlns:a16="http://schemas.microsoft.com/office/drawing/2014/main" id="{D450C73B-6483-C2CC-5FA0-3F82C9ED808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9413" y="1209164"/>
            <a:ext cx="1288434" cy="5676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2A9AC5-7FAF-357A-324E-E0F71B77FBFF}"/>
              </a:ext>
            </a:extLst>
          </p:cNvPr>
          <p:cNvSpPr/>
          <p:nvPr/>
        </p:nvSpPr>
        <p:spPr>
          <a:xfrm>
            <a:off x="267869" y="2151690"/>
            <a:ext cx="2110507" cy="2554619"/>
          </a:xfrm>
          <a:prstGeom prst="rect">
            <a:avLst/>
          </a:prstGeom>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endParaRPr lang="en-US" b="1">
              <a:ea typeface="Calibri"/>
              <a:cs typeface="Calibri"/>
            </a:endParaRPr>
          </a:p>
          <a:p>
            <a:r>
              <a:rPr lang="en-US" b="1"/>
              <a:t>Option 5  </a:t>
            </a:r>
          </a:p>
          <a:p>
            <a:r>
              <a:rPr lang="en-US" b="1"/>
              <a:t>-Clerkship Start</a:t>
            </a:r>
            <a:endParaRPr lang="en-US" b="1">
              <a:ea typeface="Calibri" panose="020F0502020204030204"/>
              <a:cs typeface="Calibri" panose="020F0502020204030204"/>
            </a:endParaRPr>
          </a:p>
          <a:p>
            <a:r>
              <a:rPr lang="en-US" b="1"/>
              <a:t>5/26/2025 </a:t>
            </a:r>
            <a:endParaRPr lang="en-US" b="1">
              <a:ea typeface="Calibri" panose="020F0502020204030204"/>
              <a:cs typeface="Calibri" panose="020F0502020204030204"/>
            </a:endParaRPr>
          </a:p>
          <a:p>
            <a:pPr marL="285750" indent="-285750">
              <a:buFontTx/>
              <a:buChar char="-"/>
            </a:pPr>
            <a:r>
              <a:rPr lang="en-US" b="1">
                <a:ea typeface="Calibri" panose="020F0502020204030204"/>
                <a:cs typeface="Calibri" panose="020F0502020204030204"/>
              </a:rPr>
              <a:t>1 MS3 Elective</a:t>
            </a:r>
          </a:p>
          <a:p>
            <a:pPr marL="285750" indent="-285750">
              <a:buFontTx/>
              <a:buChar char="-"/>
            </a:pPr>
            <a:r>
              <a:rPr lang="en-US" b="1">
                <a:ea typeface="Calibri" panose="020F0502020204030204"/>
                <a:cs typeface="Calibri" panose="020F0502020204030204"/>
              </a:rPr>
              <a:t>Deferred EM into MS4 year</a:t>
            </a:r>
            <a:endParaRPr lang="en-US"/>
          </a:p>
        </p:txBody>
      </p:sp>
      <p:graphicFrame>
        <p:nvGraphicFramePr>
          <p:cNvPr id="9" name="Table 8">
            <a:extLst>
              <a:ext uri="{FF2B5EF4-FFF2-40B4-BE49-F238E27FC236}">
                <a16:creationId xmlns:a16="http://schemas.microsoft.com/office/drawing/2014/main" id="{84463629-56FF-42EA-0167-74452BFBE76F}"/>
              </a:ext>
            </a:extLst>
          </p:cNvPr>
          <p:cNvGraphicFramePr>
            <a:graphicFrameLocks noGrp="1"/>
          </p:cNvGraphicFramePr>
          <p:nvPr>
            <p:extLst>
              <p:ext uri="{D42A27DB-BD31-4B8C-83A1-F6EECF244321}">
                <p14:modId xmlns:p14="http://schemas.microsoft.com/office/powerpoint/2010/main" val="1105019864"/>
              </p:ext>
            </p:extLst>
          </p:nvPr>
        </p:nvGraphicFramePr>
        <p:xfrm>
          <a:off x="2425147" y="1206283"/>
          <a:ext cx="6351108" cy="4650356"/>
        </p:xfrm>
        <a:graphic>
          <a:graphicData uri="http://schemas.openxmlformats.org/drawingml/2006/table">
            <a:tbl>
              <a:tblPr/>
              <a:tblGrid>
                <a:gridCol w="1067861">
                  <a:extLst>
                    <a:ext uri="{9D8B030D-6E8A-4147-A177-3AD203B41FA5}">
                      <a16:colId xmlns:a16="http://schemas.microsoft.com/office/drawing/2014/main" val="47528713"/>
                    </a:ext>
                  </a:extLst>
                </a:gridCol>
                <a:gridCol w="1049175">
                  <a:extLst>
                    <a:ext uri="{9D8B030D-6E8A-4147-A177-3AD203B41FA5}">
                      <a16:colId xmlns:a16="http://schemas.microsoft.com/office/drawing/2014/main" val="2322837359"/>
                    </a:ext>
                  </a:extLst>
                </a:gridCol>
                <a:gridCol w="1058518">
                  <a:extLst>
                    <a:ext uri="{9D8B030D-6E8A-4147-A177-3AD203B41FA5}">
                      <a16:colId xmlns:a16="http://schemas.microsoft.com/office/drawing/2014/main" val="675967578"/>
                    </a:ext>
                  </a:extLst>
                </a:gridCol>
                <a:gridCol w="1058518">
                  <a:extLst>
                    <a:ext uri="{9D8B030D-6E8A-4147-A177-3AD203B41FA5}">
                      <a16:colId xmlns:a16="http://schemas.microsoft.com/office/drawing/2014/main" val="2478258862"/>
                    </a:ext>
                  </a:extLst>
                </a:gridCol>
                <a:gridCol w="1058518">
                  <a:extLst>
                    <a:ext uri="{9D8B030D-6E8A-4147-A177-3AD203B41FA5}">
                      <a16:colId xmlns:a16="http://schemas.microsoft.com/office/drawing/2014/main" val="414760489"/>
                    </a:ext>
                  </a:extLst>
                </a:gridCol>
                <a:gridCol w="1058518">
                  <a:extLst>
                    <a:ext uri="{9D8B030D-6E8A-4147-A177-3AD203B41FA5}">
                      <a16:colId xmlns:a16="http://schemas.microsoft.com/office/drawing/2014/main" val="3092657288"/>
                    </a:ext>
                  </a:extLst>
                </a:gridCol>
              </a:tblGrid>
              <a:tr h="224021">
                <a:tc>
                  <a:txBody>
                    <a:bodyPr/>
                    <a:lstStyle/>
                    <a:p>
                      <a:pPr algn="ctr" fontAlgn="ctr"/>
                      <a:r>
                        <a:rPr lang="en-US" sz="1400" b="1" i="0" u="none" strike="noStrike">
                          <a:solidFill>
                            <a:srgbClr val="000000"/>
                          </a:solidFill>
                          <a:effectLst/>
                          <a:latin typeface="Calibri" panose="020F0502020204030204" pitchFamily="34" charset="0"/>
                        </a:rPr>
                        <a:t>May (11)</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Jun (12)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rowSpan="2">
                  <a:txBody>
                    <a:bodyPr/>
                    <a:lstStyle/>
                    <a:p>
                      <a:pPr algn="ctr" fontAlgn="ctr"/>
                      <a:r>
                        <a:rPr lang="en-US" sz="1400" b="1" i="0" u="none" strike="noStrike">
                          <a:solidFill>
                            <a:srgbClr val="000000"/>
                          </a:solidFill>
                          <a:effectLst/>
                          <a:latin typeface="Calibri"/>
                        </a:rPr>
                        <a:t>6/22 to 7/5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panose="020F0502020204030204" pitchFamily="34" charset="0"/>
                        </a:rPr>
                        <a:t>Jul (1)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Aug (2)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Sep (3)</a:t>
                      </a:r>
                    </a:p>
                  </a:txBody>
                  <a:tcPr marL="4763" marR="4763" marT="4763" marB="0" anchor="ctr">
                    <a:lnL w="635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4102737912"/>
                  </a:ext>
                </a:extLst>
              </a:tr>
              <a:tr h="224021">
                <a:tc>
                  <a:txBody>
                    <a:bodyPr/>
                    <a:lstStyle/>
                    <a:p>
                      <a:pPr algn="ctr" fontAlgn="ctr"/>
                      <a:r>
                        <a:rPr lang="en-US" sz="1400" b="0" i="0" u="none" strike="noStrike">
                          <a:solidFill>
                            <a:srgbClr val="000000"/>
                          </a:solidFill>
                          <a:effectLst/>
                          <a:latin typeface="Calibri"/>
                        </a:rPr>
                        <a:t>4/27 to 5/27 </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5/25 to 6/19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en-US"/>
                    </a:p>
                  </a:txBody>
                  <a:tcPr/>
                </a:tc>
                <a:tc>
                  <a:txBody>
                    <a:bodyPr/>
                    <a:lstStyle/>
                    <a:p>
                      <a:pPr algn="ctr" fontAlgn="ctr"/>
                      <a:r>
                        <a:rPr lang="en-US" sz="1400" b="0" i="0" u="none" strike="noStrike">
                          <a:solidFill>
                            <a:srgbClr val="000000"/>
                          </a:solidFill>
                          <a:effectLst/>
                          <a:latin typeface="Calibri"/>
                        </a:rPr>
                        <a:t>7/6 to 7/31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8/3 to 8/28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8/31 to 9/25 </a:t>
                      </a:r>
                    </a:p>
                  </a:txBody>
                  <a:tcPr marL="4763" marR="4763" marT="4763" marB="0" anchor="ctr">
                    <a:lnL w="635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000039201"/>
                  </a:ext>
                </a:extLst>
              </a:tr>
              <a:tr h="896081">
                <a:tc>
                  <a:txBody>
                    <a:bodyPr/>
                    <a:lstStyle/>
                    <a:p>
                      <a:pPr algn="ctr" fontAlgn="ctr"/>
                      <a:r>
                        <a:rPr lang="en-US" sz="1400" b="0" i="0" u="none" strike="noStrike">
                          <a:solidFill>
                            <a:srgbClr val="000000"/>
                          </a:solidFill>
                          <a:effectLst/>
                          <a:latin typeface="Calibri" panose="020F0502020204030204" pitchFamily="34" charset="0"/>
                        </a:rPr>
                        <a:t>Elective #2</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a:rPr>
                        <a:t>OFF (Step 2 Studying)</a:t>
                      </a:r>
                      <a:endParaRPr lang="en-US"/>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1" u="none" strike="noStrike">
                          <a:solidFill>
                            <a:srgbClr val="000000"/>
                          </a:solidFill>
                          <a:effectLst/>
                          <a:latin typeface="Calibri" panose="020F0502020204030204" pitchFamily="34" charset="0"/>
                        </a:rPr>
                        <a:t>2-week vacation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Sub-Intern #1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US" sz="1400" b="0" i="0" u="none" strike="noStrike">
                          <a:solidFill>
                            <a:srgbClr val="000000"/>
                          </a:solidFill>
                          <a:effectLst/>
                          <a:latin typeface="Calibri" panose="020F0502020204030204" pitchFamily="34" charset="0"/>
                        </a:rPr>
                        <a:t>Elective #3      (Or Away)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panose="020F0502020204030204" pitchFamily="34" charset="0"/>
                        </a:rPr>
                        <a:t>Elective #4       (or Away)</a:t>
                      </a:r>
                    </a:p>
                  </a:txBody>
                  <a:tcPr marL="4763" marR="4763" marT="4763" marB="0" anchor="ctr">
                    <a:lnL w="635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26423914"/>
                  </a:ext>
                </a:extLst>
              </a:tr>
              <a:tr h="224021">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594636416"/>
                  </a:ext>
                </a:extLst>
              </a:tr>
              <a:tr h="224021">
                <a:tc>
                  <a:txBody>
                    <a:bodyPr/>
                    <a:lstStyle/>
                    <a:p>
                      <a:pPr algn="ctr" fontAlgn="ctr"/>
                      <a:r>
                        <a:rPr lang="en-US" sz="1400" b="1" i="0" u="none" strike="noStrike">
                          <a:solidFill>
                            <a:srgbClr val="000000"/>
                          </a:solidFill>
                          <a:effectLst/>
                          <a:latin typeface="Calibri" panose="020F0502020204030204" pitchFamily="34" charset="0"/>
                        </a:rPr>
                        <a:t>Oct (4)</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Nov (5)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Dec (6)</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rowSpan="2">
                  <a:txBody>
                    <a:bodyPr/>
                    <a:lstStyle/>
                    <a:p>
                      <a:pPr algn="ctr" fontAlgn="ctr"/>
                      <a:r>
                        <a:rPr lang="en-US" sz="1200" b="1" i="0" u="none" strike="noStrike">
                          <a:solidFill>
                            <a:srgbClr val="000000"/>
                          </a:solidFill>
                          <a:effectLst/>
                          <a:latin typeface="Calibri"/>
                        </a:rPr>
                        <a:t>12/21 to 1/3</a:t>
                      </a:r>
                    </a:p>
                  </a:txBody>
                  <a:tcPr marL="4763" marR="4763" marT="4763"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gridSpan="2">
                  <a:txBody>
                    <a:bodyPr/>
                    <a:lstStyle/>
                    <a:p>
                      <a:pPr algn="l" fontAlgn="b"/>
                      <a:r>
                        <a:rPr lang="en-US" sz="1400" b="0" i="0" u="none" strike="noStrike">
                          <a:solidFill>
                            <a:srgbClr val="000000"/>
                          </a:solidFill>
                          <a:effectLst/>
                          <a:latin typeface="Calibri"/>
                        </a:rPr>
                        <a:t>  Block 11, 12 – Spring 2025</a:t>
                      </a:r>
                      <a:endParaRPr lang="en-US">
                        <a:latin typeface="Calibri"/>
                      </a:endParaRPr>
                    </a:p>
                  </a:txBody>
                  <a:tcPr marL="4763" marR="4763" marT="4763" marB="0" anchor="b">
                    <a:lnL w="12700">
                      <a:solidFill>
                        <a:schemeClr val="tx1"/>
                      </a:solid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56312227"/>
                  </a:ext>
                </a:extLst>
              </a:tr>
              <a:tr h="224021">
                <a:tc>
                  <a:txBody>
                    <a:bodyPr/>
                    <a:lstStyle/>
                    <a:p>
                      <a:pPr algn="ctr" fontAlgn="ctr"/>
                      <a:r>
                        <a:rPr lang="en-US" sz="1400" b="0" i="0" u="none" strike="noStrike">
                          <a:solidFill>
                            <a:srgbClr val="000000"/>
                          </a:solidFill>
                          <a:effectLst/>
                          <a:latin typeface="Calibri"/>
                        </a:rPr>
                        <a:t>9/28 to 10/23</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a:rPr>
                        <a:t>10/26 to 11/20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a:rPr>
                        <a:t>11/23 to 12/18</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vMerge="1">
                  <a:txBody>
                    <a:bodyPr/>
                    <a:lstStyle/>
                    <a:p>
                      <a:pPr algn="ctr" fontAlgn="ctr"/>
                      <a:r>
                        <a:rPr lang="en-US" sz="1600" b="0" i="0" u="none" strike="noStrike">
                          <a:solidFill>
                            <a:srgbClr val="000000"/>
                          </a:solidFill>
                          <a:effectLst/>
                          <a:latin typeface="Calibri" panose="020F0502020204030204" pitchFamily="34" charset="0"/>
                        </a:rPr>
                        <a:t>11/20 to 12/15</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r>
                        <a:rPr lang="en-US" sz="1400" b="0" i="0" u="none" strike="noStrike">
                          <a:solidFill>
                            <a:srgbClr val="000000"/>
                          </a:solidFill>
                          <a:effectLst/>
                          <a:latin typeface="Calibri"/>
                        </a:rPr>
                        <a:t>  Block 1, 2 – Fall 2025 </a:t>
                      </a:r>
                    </a:p>
                  </a:txBody>
                  <a:tcPr marL="4763" marR="4763" marT="4763" marB="0" anchor="b">
                    <a:lnL w="12700">
                      <a:solidFill>
                        <a:schemeClr val="tx1"/>
                      </a:solid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530439553"/>
                  </a:ext>
                </a:extLst>
              </a:tr>
              <a:tr h="957879">
                <a:tc>
                  <a:txBody>
                    <a:bodyPr/>
                    <a:lstStyle/>
                    <a:p>
                      <a:pPr algn="ctr" fontAlgn="ctr"/>
                      <a:r>
                        <a:rPr lang="en-US" sz="1400" b="0" i="0" u="none" strike="noStrike">
                          <a:solidFill>
                            <a:srgbClr val="000000"/>
                          </a:solidFill>
                          <a:effectLst/>
                          <a:latin typeface="Calibri" panose="020F0502020204030204" pitchFamily="34" charset="0"/>
                        </a:rPr>
                        <a:t>EM 4 week clerkship</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1400" b="0" i="0" u="none" strike="noStrike">
                          <a:solidFill>
                            <a:srgbClr val="000000"/>
                          </a:solidFill>
                          <a:effectLst/>
                          <a:latin typeface="Calibri" panose="020F0502020204030204" pitchFamily="34" charset="0"/>
                        </a:rPr>
                        <a:t>OFF (Interviews)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a:solidFill>
                            <a:srgbClr val="000000"/>
                          </a:solidFill>
                          <a:effectLst/>
                          <a:latin typeface="Calibri" panose="020F0502020204030204" pitchFamily="34" charset="0"/>
                        </a:rPr>
                        <a:t>OFF (Interviews)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1" u="none" strike="noStrike">
                          <a:solidFill>
                            <a:srgbClr val="000000"/>
                          </a:solidFill>
                          <a:effectLst/>
                          <a:latin typeface="Calibri" panose="020F0502020204030204" pitchFamily="34" charset="0"/>
                        </a:rPr>
                        <a:t>Winter     Break</a:t>
                      </a:r>
                    </a:p>
                  </a:txBody>
                  <a:tcPr marL="4763" marR="4763" marT="4763" marB="0" anchor="ctr">
                    <a:lnL w="6350" cap="flat" cmpd="sng" algn="ctr">
                      <a:solidFill>
                        <a:srgbClr val="000000"/>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gridSpan="2">
                  <a:txBody>
                    <a:bodyPr/>
                    <a:lstStyle/>
                    <a:p>
                      <a:pPr algn="l" fontAlgn="b"/>
                      <a:r>
                        <a:rPr lang="en-US" sz="1400" b="0" i="0" u="none" strike="noStrike">
                          <a:solidFill>
                            <a:srgbClr val="000000"/>
                          </a:solidFill>
                          <a:effectLst/>
                          <a:latin typeface="Calibri" panose="020F0502020204030204" pitchFamily="34" charset="0"/>
                        </a:rPr>
                        <a:t>  Block 3 - Residency      </a:t>
                      </a:r>
                    </a:p>
                    <a:p>
                      <a:pPr algn="l" fontAlgn="b"/>
                      <a:r>
                        <a:rPr lang="en-US" sz="1400" b="0" i="0" u="none" strike="noStrike">
                          <a:solidFill>
                            <a:srgbClr val="000000"/>
                          </a:solidFill>
                          <a:effectLst/>
                          <a:latin typeface="Calibri" panose="020F0502020204030204" pitchFamily="34" charset="0"/>
                        </a:rPr>
                        <a:t>  Applications Due </a:t>
                      </a:r>
                    </a:p>
                    <a:p>
                      <a:pPr algn="l" fontAlgn="b"/>
                      <a:r>
                        <a:rPr lang="en-US" sz="1400" b="0" i="0" u="none" strike="noStrike">
                          <a:solidFill>
                            <a:srgbClr val="000000"/>
                          </a:solidFill>
                          <a:effectLst/>
                          <a:latin typeface="Calibri"/>
                        </a:rPr>
                        <a:t>  (end of September)</a:t>
                      </a:r>
                    </a:p>
                  </a:txBody>
                  <a:tcPr marL="4763" marR="4763" marT="4763" marB="0">
                    <a:lnL w="12700">
                      <a:solidFill>
                        <a:schemeClr val="tx1"/>
                      </a:solid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984155803"/>
                  </a:ext>
                </a:extLst>
              </a:tr>
              <a:tr h="224021">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val="1851384671"/>
                  </a:ext>
                </a:extLst>
              </a:tr>
              <a:tr h="224021">
                <a:tc>
                  <a:txBody>
                    <a:bodyPr/>
                    <a:lstStyle/>
                    <a:p>
                      <a:pPr algn="ctr" fontAlgn="ctr"/>
                      <a:r>
                        <a:rPr lang="en-US" sz="1400" b="1" i="0" u="none" strike="noStrike">
                          <a:solidFill>
                            <a:srgbClr val="000000"/>
                          </a:solidFill>
                          <a:effectLst/>
                          <a:latin typeface="Calibri" panose="020F0502020204030204" pitchFamily="34" charset="0"/>
                        </a:rPr>
                        <a:t>Jan (7)</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Feb (8)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Mar (9)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panose="020F0502020204030204" pitchFamily="34" charset="0"/>
                        </a:rPr>
                        <a:t>Apr (10)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000000"/>
                          </a:solidFill>
                          <a:effectLst/>
                          <a:latin typeface="Calibri"/>
                        </a:rPr>
                        <a:t>May</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84909318"/>
                  </a:ext>
                </a:extLst>
              </a:tr>
              <a:tr h="224021">
                <a:tc>
                  <a:txBody>
                    <a:bodyPr/>
                    <a:lstStyle/>
                    <a:p>
                      <a:pPr algn="ctr" fontAlgn="ctr"/>
                      <a:r>
                        <a:rPr lang="en-US" sz="1400" b="0" i="0" u="none" strike="noStrike">
                          <a:solidFill>
                            <a:srgbClr val="000000"/>
                          </a:solidFill>
                          <a:effectLst/>
                          <a:latin typeface="Calibri"/>
                        </a:rPr>
                        <a:t>1/4 to 1/29</a:t>
                      </a: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2/1 to 2/26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400" b="0" i="0" u="none" strike="noStrike">
                          <a:solidFill>
                            <a:srgbClr val="000000"/>
                          </a:solidFill>
                          <a:effectLst/>
                          <a:latin typeface="Calibri"/>
                        </a:rPr>
                        <a:t>3/1 to 3/26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a:rPr>
                        <a:t> 3/29 to 4/23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7474121"/>
                  </a:ext>
                </a:extLst>
              </a:tr>
              <a:tr h="1004228">
                <a:tc>
                  <a:txBody>
                    <a:bodyPr/>
                    <a:lstStyle/>
                    <a:p>
                      <a:pPr algn="ctr" fontAlgn="ctr"/>
                      <a:r>
                        <a:rPr lang="en-US" sz="1400" b="0" i="0" u="none" strike="noStrike">
                          <a:solidFill>
                            <a:srgbClr val="000000"/>
                          </a:solidFill>
                          <a:effectLst/>
                          <a:latin typeface="Calibri"/>
                        </a:rPr>
                        <a:t>Sub-Intern #1 </a:t>
                      </a:r>
                      <a:r>
                        <a:rPr lang="en-US" sz="1400" b="0" i="1" u="none" strike="noStrike">
                          <a:solidFill>
                            <a:srgbClr val="000000"/>
                          </a:solidFill>
                          <a:effectLst/>
                          <a:latin typeface="Calibri"/>
                        </a:rPr>
                        <a:t>(Clinical, Holistic Care)</a:t>
                      </a:r>
                      <a:endParaRPr lang="en-US" sz="1400" b="0" i="0" u="none" strike="noStrike">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US" sz="1400" b="0" i="0" u="none" strike="noStrike">
                          <a:solidFill>
                            <a:srgbClr val="000000"/>
                          </a:solidFill>
                          <a:effectLst/>
                          <a:latin typeface="Calibri"/>
                        </a:rPr>
                        <a:t>Elective #5</a:t>
                      </a:r>
                    </a:p>
                    <a:p>
                      <a:pPr algn="ctr" fontAlgn="ctr"/>
                      <a:r>
                        <a:rPr lang="en-US" sz="1400" b="0" i="1" u="none" strike="noStrike">
                          <a:solidFill>
                            <a:srgbClr val="000000"/>
                          </a:solidFill>
                          <a:effectLst/>
                          <a:latin typeface="Calibri"/>
                        </a:rPr>
                        <a:t>(ambulatory)</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lvl="0" algn="ctr">
                        <a:buNone/>
                      </a:pPr>
                      <a:r>
                        <a:rPr lang="en-US" sz="1400" b="0" i="0" u="none" strike="noStrike" noProof="0">
                          <a:solidFill>
                            <a:srgbClr val="000000"/>
                          </a:solidFill>
                          <a:effectLst/>
                          <a:latin typeface="Calibri"/>
                        </a:rPr>
                        <a:t>Elective #6</a:t>
                      </a:r>
                      <a:endParaRPr lang="en-US" sz="1400" b="0" i="0" u="none" strike="noStrike">
                        <a:solidFill>
                          <a:srgbClr val="000000"/>
                        </a:solidFill>
                        <a:effectLst/>
                        <a:latin typeface="Calibri" panose="020F050202020403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400" b="0" i="0" u="none" strike="noStrike">
                          <a:solidFill>
                            <a:srgbClr val="000000"/>
                          </a:solidFill>
                          <a:effectLst/>
                          <a:latin typeface="Calibri" panose="020F0502020204030204" pitchFamily="34" charset="0"/>
                        </a:rPr>
                        <a:t>TTR</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US" sz="1400" b="0" i="0" u="none" strike="noStrike">
                          <a:solidFill>
                            <a:srgbClr val="000000"/>
                          </a:solidFill>
                          <a:effectLst/>
                          <a:latin typeface="Calibri" panose="020F0502020204030204" pitchFamily="34" charset="0"/>
                        </a:rPr>
                        <a:t>Graduation / Unscheduled </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76945370"/>
                  </a:ext>
                </a:extLst>
              </a:tr>
            </a:tbl>
          </a:graphicData>
        </a:graphic>
      </p:graphicFrame>
      <p:sp>
        <p:nvSpPr>
          <p:cNvPr id="10" name="Rectangle 9">
            <a:extLst>
              <a:ext uri="{FF2B5EF4-FFF2-40B4-BE49-F238E27FC236}">
                <a16:creationId xmlns:a16="http://schemas.microsoft.com/office/drawing/2014/main" id="{1349DED6-7C49-B879-093F-6507B10C9A7E}"/>
              </a:ext>
            </a:extLst>
          </p:cNvPr>
          <p:cNvSpPr/>
          <p:nvPr/>
        </p:nvSpPr>
        <p:spPr>
          <a:xfrm>
            <a:off x="7712766" y="1206283"/>
            <a:ext cx="1063489" cy="1350559"/>
          </a:xfrm>
          <a:prstGeom prst="rect">
            <a:avLst/>
          </a:prstGeom>
          <a:noFill/>
          <a:ln w="5715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350"/>
          </a:p>
        </p:txBody>
      </p:sp>
      <p:sp>
        <p:nvSpPr>
          <p:cNvPr id="3" name="Rectangle 2">
            <a:extLst>
              <a:ext uri="{FF2B5EF4-FFF2-40B4-BE49-F238E27FC236}">
                <a16:creationId xmlns:a16="http://schemas.microsoft.com/office/drawing/2014/main" id="{CF101FBA-202D-FFC3-C134-E9FCCF1A8C9B}"/>
              </a:ext>
            </a:extLst>
          </p:cNvPr>
          <p:cNvSpPr/>
          <p:nvPr/>
        </p:nvSpPr>
        <p:spPr>
          <a:xfrm>
            <a:off x="5602184" y="2765563"/>
            <a:ext cx="1033154" cy="140490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3173484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AD060-836C-9076-8805-591A358DCC58}"/>
              </a:ext>
            </a:extLst>
          </p:cNvPr>
          <p:cNvSpPr>
            <a:spLocks noGrp="1"/>
          </p:cNvSpPr>
          <p:nvPr>
            <p:ph type="title"/>
          </p:nvPr>
        </p:nvSpPr>
        <p:spPr/>
        <p:txBody>
          <a:bodyPr/>
          <a:lstStyle/>
          <a:p>
            <a:r>
              <a:rPr lang="en-US"/>
              <a:t>Option 6 and beyond…</a:t>
            </a:r>
          </a:p>
        </p:txBody>
      </p:sp>
      <p:sp>
        <p:nvSpPr>
          <p:cNvPr id="3" name="Content Placeholder 2">
            <a:extLst>
              <a:ext uri="{FF2B5EF4-FFF2-40B4-BE49-F238E27FC236}">
                <a16:creationId xmlns:a16="http://schemas.microsoft.com/office/drawing/2014/main" id="{1F366F9B-EF13-EC92-8544-44C9231AD9DE}"/>
              </a:ext>
            </a:extLst>
          </p:cNvPr>
          <p:cNvSpPr>
            <a:spLocks noGrp="1"/>
          </p:cNvSpPr>
          <p:nvPr>
            <p:ph idx="1"/>
          </p:nvPr>
        </p:nvSpPr>
        <p:spPr>
          <a:xfrm>
            <a:off x="347670" y="2562290"/>
            <a:ext cx="8448659" cy="3406775"/>
          </a:xfrm>
        </p:spPr>
        <p:txBody>
          <a:bodyPr/>
          <a:lstStyle/>
          <a:p>
            <a:pPr marL="0" indent="0" algn="ctr">
              <a:buNone/>
            </a:pPr>
            <a:r>
              <a:rPr lang="en-US" sz="2800"/>
              <a:t>There are many different iterations based on your specific situation..</a:t>
            </a:r>
          </a:p>
          <a:p>
            <a:pPr marL="0" indent="0">
              <a:buNone/>
            </a:pPr>
            <a:endParaRPr lang="en-US"/>
          </a:p>
          <a:p>
            <a:pPr lvl="1"/>
            <a:endParaRPr lang="en-US"/>
          </a:p>
        </p:txBody>
      </p:sp>
    </p:spTree>
    <p:extLst>
      <p:ext uri="{BB962C8B-B14F-4D97-AF65-F5344CB8AC3E}">
        <p14:creationId xmlns:p14="http://schemas.microsoft.com/office/powerpoint/2010/main" val="4409503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AFA33-4CE4-786D-3422-447761626C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404015-1EA1-54C4-252E-DFCE2C15AE46}"/>
              </a:ext>
            </a:extLst>
          </p:cNvPr>
          <p:cNvSpPr>
            <a:spLocks noGrp="1"/>
          </p:cNvSpPr>
          <p:nvPr>
            <p:ph type="title"/>
          </p:nvPr>
        </p:nvSpPr>
        <p:spPr/>
        <p:txBody>
          <a:bodyPr/>
          <a:lstStyle/>
          <a:p>
            <a:pPr algn="ctr"/>
            <a:r>
              <a:rPr lang="en-US"/>
              <a:t>Meeting with an OSA Dean can help you figure it out! </a:t>
            </a:r>
          </a:p>
        </p:txBody>
      </p:sp>
      <p:sp>
        <p:nvSpPr>
          <p:cNvPr id="3" name="Content Placeholder 2">
            <a:extLst>
              <a:ext uri="{FF2B5EF4-FFF2-40B4-BE49-F238E27FC236}">
                <a16:creationId xmlns:a16="http://schemas.microsoft.com/office/drawing/2014/main" id="{37BCAD76-1CB2-9EC1-0D42-DFA5D4E73136}"/>
              </a:ext>
            </a:extLst>
          </p:cNvPr>
          <p:cNvSpPr>
            <a:spLocks noGrp="1"/>
          </p:cNvSpPr>
          <p:nvPr>
            <p:ph idx="1"/>
          </p:nvPr>
        </p:nvSpPr>
        <p:spPr>
          <a:xfrm>
            <a:off x="500436" y="1428434"/>
            <a:ext cx="8448659" cy="3406775"/>
          </a:xfrm>
        </p:spPr>
        <p:txBody>
          <a:bodyPr/>
          <a:lstStyle/>
          <a:p>
            <a:r>
              <a:rPr lang="en-US"/>
              <a:t>Scheduling links to be sent out after meeting to schedule with an OSA Dean in January</a:t>
            </a:r>
          </a:p>
          <a:p>
            <a:pPr marL="0" indent="0">
              <a:buNone/>
            </a:pPr>
            <a:endParaRPr lang="en-US"/>
          </a:p>
          <a:p>
            <a:r>
              <a:rPr lang="en-US"/>
              <a:t>Dr. Thom</a:t>
            </a:r>
          </a:p>
          <a:p>
            <a:r>
              <a:rPr lang="en-US"/>
              <a:t>Dr. Lamos</a:t>
            </a:r>
          </a:p>
          <a:p>
            <a:r>
              <a:rPr lang="en-US"/>
              <a:t>Dr. Allen</a:t>
            </a:r>
          </a:p>
          <a:p>
            <a:r>
              <a:rPr lang="en-US"/>
              <a:t>Dr. Flaherty </a:t>
            </a:r>
          </a:p>
          <a:p>
            <a:pPr lvl="1"/>
            <a:endParaRPr lang="en-US"/>
          </a:p>
        </p:txBody>
      </p:sp>
      <p:pic>
        <p:nvPicPr>
          <p:cNvPr id="1026" name="CF5558C5-8E95-45B6-9218-37AEF37EAEF3" descr="IMG_5960.JPG">
            <a:extLst>
              <a:ext uri="{FF2B5EF4-FFF2-40B4-BE49-F238E27FC236}">
                <a16:creationId xmlns:a16="http://schemas.microsoft.com/office/drawing/2014/main" id="{44DDAC65-0657-2BAF-8FD6-1306009394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85" b="30930"/>
          <a:stretch>
            <a:fillRect/>
          </a:stretch>
        </p:blipFill>
        <p:spPr bwMode="auto">
          <a:xfrm>
            <a:off x="5751476" y="2744853"/>
            <a:ext cx="2763874" cy="20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D643BABC-D1F6-4894-8255-C69394258C78" descr="1000002206.JPG">
            <a:extLst>
              <a:ext uri="{FF2B5EF4-FFF2-40B4-BE49-F238E27FC236}">
                <a16:creationId xmlns:a16="http://schemas.microsoft.com/office/drawing/2014/main" id="{7511FE85-28BF-A438-5676-B2982509CD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4" r="32831"/>
          <a:stretch>
            <a:fillRect/>
          </a:stretch>
        </p:blipFill>
        <p:spPr bwMode="auto">
          <a:xfrm>
            <a:off x="2831586" y="2395729"/>
            <a:ext cx="2712490" cy="273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704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31EEE-3C39-67B6-4F95-32A234F91C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B55D70-576E-CAF6-0234-A39D6787AB75}"/>
              </a:ext>
            </a:extLst>
          </p:cNvPr>
          <p:cNvSpPr>
            <a:spLocks noGrp="1"/>
          </p:cNvSpPr>
          <p:nvPr>
            <p:ph type="ctrTitle"/>
          </p:nvPr>
        </p:nvSpPr>
        <p:spPr>
          <a:xfrm>
            <a:off x="1261872" y="-642429"/>
            <a:ext cx="6858000" cy="2387600"/>
          </a:xfrm>
        </p:spPr>
        <p:txBody>
          <a:bodyPr/>
          <a:lstStyle/>
          <a:p>
            <a:r>
              <a:rPr lang="en-US"/>
              <a:t>Today’s Schedule</a:t>
            </a:r>
          </a:p>
        </p:txBody>
      </p:sp>
      <p:sp>
        <p:nvSpPr>
          <p:cNvPr id="3" name="Subtitle 2">
            <a:extLst>
              <a:ext uri="{FF2B5EF4-FFF2-40B4-BE49-F238E27FC236}">
                <a16:creationId xmlns:a16="http://schemas.microsoft.com/office/drawing/2014/main" id="{AB2BF4C9-03F7-BA1A-F570-D88B276C8CEC}"/>
              </a:ext>
            </a:extLst>
          </p:cNvPr>
          <p:cNvSpPr>
            <a:spLocks noGrp="1"/>
          </p:cNvSpPr>
          <p:nvPr>
            <p:ph type="subTitle" idx="1"/>
          </p:nvPr>
        </p:nvSpPr>
        <p:spPr>
          <a:xfrm>
            <a:off x="899541" y="2010981"/>
            <a:ext cx="7834884" cy="3704019"/>
          </a:xfrm>
        </p:spPr>
        <p:txBody>
          <a:bodyPr vert="horz" lIns="91440" tIns="45720" rIns="91440" bIns="45720" rtlCol="0" anchor="t">
            <a:normAutofit/>
          </a:bodyPr>
          <a:lstStyle/>
          <a:p>
            <a:pPr marL="342900" indent="-342900" algn="l">
              <a:buFont typeface="Wingdings" panose="05000000000000000000" pitchFamily="2" charset="2"/>
              <a:buChar char="§"/>
            </a:pPr>
            <a:r>
              <a:rPr lang="en-US" sz="2000" strike="sngStrike">
                <a:ea typeface="Calibri"/>
                <a:cs typeface="Calibri"/>
              </a:rPr>
              <a:t>1:00-1:15: Introduction to MS4 Year (Dr. Thom)</a:t>
            </a:r>
            <a:endParaRPr lang="en-US" sz="2000" strike="sngStrike"/>
          </a:p>
          <a:p>
            <a:pPr marL="342900" indent="-342900" algn="l">
              <a:buFont typeface="Wingdings" panose="05000000000000000000" pitchFamily="2" charset="2"/>
              <a:buChar char="§"/>
            </a:pPr>
            <a:r>
              <a:rPr lang="en-US" sz="2000" strike="sngStrike"/>
              <a:t>1:15-2:00: Advanced Clinical Scheduling (Dr. Flaherty)</a:t>
            </a:r>
            <a:endParaRPr lang="en-US" strike="sngStrike"/>
          </a:p>
          <a:p>
            <a:pPr marL="342900" indent="-342900" algn="l">
              <a:buFont typeface="Wingdings" panose="05000000000000000000" pitchFamily="2" charset="2"/>
              <a:buChar char="§"/>
            </a:pPr>
            <a:r>
              <a:rPr lang="en-US" sz="2000">
                <a:highlight>
                  <a:srgbClr val="FFFF00"/>
                </a:highlight>
              </a:rPr>
              <a:t>2:00-2:30: USMLE Step 2 (Ms. Gillis &amp; Ms. Butler)</a:t>
            </a:r>
            <a:endParaRPr lang="en-US" sz="2000">
              <a:highlight>
                <a:srgbClr val="FFFF00"/>
              </a:highlight>
              <a:ea typeface="Calibri"/>
              <a:cs typeface="Calibri"/>
            </a:endParaRPr>
          </a:p>
          <a:p>
            <a:pPr marL="342900" indent="-342900" algn="l">
              <a:buFont typeface="Wingdings" panose="05000000000000000000" pitchFamily="2" charset="2"/>
              <a:buChar char="§"/>
            </a:pPr>
            <a:r>
              <a:rPr lang="en-US" sz="2000"/>
              <a:t>2:30-2:45: Ambulatory Requirement (Dr. Millstein)</a:t>
            </a:r>
            <a:endParaRPr lang="en-US" sz="2000">
              <a:ea typeface="Calibri"/>
              <a:cs typeface="Calibri"/>
            </a:endParaRPr>
          </a:p>
          <a:p>
            <a:pPr marL="342900" indent="-342900" algn="l">
              <a:buFont typeface="Arial" panose="05000000000000000000" pitchFamily="2" charset="2"/>
              <a:buChar char="•"/>
            </a:pPr>
            <a:r>
              <a:rPr lang="en-US" sz="2000"/>
              <a:t>2:45-3:15: Transition to Residency (TTR) and OSCE  (Dr. Siaton) and Holistic Care Requirement (Dr. Dittmar)</a:t>
            </a:r>
            <a:endParaRPr lang="en-US" sz="2000">
              <a:ea typeface="Calibri"/>
              <a:cs typeface="Calibri"/>
            </a:endParaRPr>
          </a:p>
          <a:p>
            <a:pPr marL="342900" indent="-342900" algn="l">
              <a:buFont typeface="Wingdings" panose="05000000000000000000" pitchFamily="2" charset="2"/>
              <a:buChar char="§"/>
            </a:pPr>
            <a:r>
              <a:rPr lang="en-US" sz="2000">
                <a:ea typeface="Calibri"/>
                <a:cs typeface="Calibri"/>
              </a:rPr>
              <a:t>3:15-3:30: Break/Transition</a:t>
            </a:r>
          </a:p>
          <a:p>
            <a:pPr marL="342900" indent="-342900" algn="l">
              <a:buFont typeface="Wingdings" panose="05000000000000000000" pitchFamily="2" charset="2"/>
              <a:buChar char="§"/>
            </a:pPr>
            <a:r>
              <a:rPr lang="en-US" sz="2000"/>
              <a:t>3:30-4:00: Extramural/International/VSLO (Dr. Thom &amp; Ms. Jenkins)</a:t>
            </a:r>
            <a:endParaRPr lang="en-US" sz="2000">
              <a:ea typeface="Calibri"/>
              <a:cs typeface="Calibri"/>
            </a:endParaRPr>
          </a:p>
          <a:p>
            <a:pPr marL="342900" indent="-342900" algn="l">
              <a:buFont typeface="Wingdings" panose="05000000000000000000" pitchFamily="2" charset="2"/>
              <a:buChar char="§"/>
            </a:pPr>
            <a:r>
              <a:rPr lang="en-US" sz="2000"/>
              <a:t>4:00- 4:30: Extramural Rotation Student Panel (MS4 Students)</a:t>
            </a:r>
            <a:endParaRPr lang="en-US" sz="2000">
              <a:ea typeface="Calibri"/>
              <a:cs typeface="Calibri"/>
            </a:endParaRPr>
          </a:p>
          <a:p>
            <a:pPr algn="l"/>
            <a:endParaRPr lang="en-US"/>
          </a:p>
        </p:txBody>
      </p:sp>
    </p:spTree>
    <p:extLst>
      <p:ext uri="{BB962C8B-B14F-4D97-AF65-F5344CB8AC3E}">
        <p14:creationId xmlns:p14="http://schemas.microsoft.com/office/powerpoint/2010/main" val="666935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D153-2D8E-7042-833E-0BD9C507A2D0}"/>
              </a:ext>
            </a:extLst>
          </p:cNvPr>
          <p:cNvSpPr>
            <a:spLocks noGrp="1"/>
          </p:cNvSpPr>
          <p:nvPr>
            <p:ph type="ctrTitle"/>
          </p:nvPr>
        </p:nvSpPr>
        <p:spPr>
          <a:xfrm>
            <a:off x="978425" y="1792984"/>
            <a:ext cx="7976675" cy="1366170"/>
          </a:xfrm>
        </p:spPr>
        <p:txBody>
          <a:bodyPr lIns="68580" tIns="34290" rIns="68580" bIns="34290" anchor="b"/>
          <a:lstStyle/>
          <a:p>
            <a:r>
              <a:rPr lang="en-US" sz="5400">
                <a:ea typeface="Calibri Light"/>
                <a:cs typeface="Calibri Light"/>
              </a:rPr>
              <a:t>Unpacking STEP 2 CK</a:t>
            </a:r>
            <a:endParaRPr lang="en-US" sz="5400"/>
          </a:p>
        </p:txBody>
      </p:sp>
      <p:sp>
        <p:nvSpPr>
          <p:cNvPr id="3" name="Subtitle 2">
            <a:extLst>
              <a:ext uri="{FF2B5EF4-FFF2-40B4-BE49-F238E27FC236}">
                <a16:creationId xmlns:a16="http://schemas.microsoft.com/office/drawing/2014/main" id="{43B3B552-0EA4-F547-9FFC-7AA9CDDD206A}"/>
              </a:ext>
            </a:extLst>
          </p:cNvPr>
          <p:cNvSpPr>
            <a:spLocks noGrp="1"/>
          </p:cNvSpPr>
          <p:nvPr>
            <p:ph type="subTitle" idx="1"/>
          </p:nvPr>
        </p:nvSpPr>
        <p:spPr>
          <a:xfrm>
            <a:off x="1200695" y="3431832"/>
            <a:ext cx="6987540" cy="758245"/>
          </a:xfrm>
        </p:spPr>
        <p:txBody>
          <a:bodyPr lIns="68580" tIns="34290" rIns="68580" bIns="34290" anchor="t"/>
          <a:lstStyle/>
          <a:p>
            <a:r>
              <a:rPr lang="en-US" sz="2400">
                <a:ea typeface="Calibri"/>
                <a:cs typeface="Calibri"/>
              </a:rPr>
              <a:t>Tess Gillis &amp; Courtney Butler</a:t>
            </a:r>
          </a:p>
          <a:p>
            <a:r>
              <a:rPr lang="en-US" sz="2400">
                <a:ea typeface="Calibri"/>
                <a:cs typeface="Calibri"/>
              </a:rPr>
              <a:t>Student Success</a:t>
            </a:r>
          </a:p>
        </p:txBody>
      </p:sp>
    </p:spTree>
    <p:extLst>
      <p:ext uri="{BB962C8B-B14F-4D97-AF65-F5344CB8AC3E}">
        <p14:creationId xmlns:p14="http://schemas.microsoft.com/office/powerpoint/2010/main" val="15474827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902C-637C-829D-294E-86199C643566}"/>
              </a:ext>
            </a:extLst>
          </p:cNvPr>
          <p:cNvSpPr>
            <a:spLocks noGrp="1"/>
          </p:cNvSpPr>
          <p:nvPr>
            <p:ph type="ctrTitle"/>
          </p:nvPr>
        </p:nvSpPr>
        <p:spPr>
          <a:xfrm>
            <a:off x="1078230" y="182407"/>
            <a:ext cx="6987540" cy="742766"/>
          </a:xfrm>
        </p:spPr>
        <p:txBody>
          <a:bodyPr lIns="68580" tIns="34290" rIns="68580" bIns="34290" anchor="b"/>
          <a:lstStyle/>
          <a:p>
            <a:r>
              <a:rPr lang="en-US" sz="4000"/>
              <a:t>What is Step 2?</a:t>
            </a:r>
            <a:endParaRPr lang="en-US" sz="4000">
              <a:ea typeface="Calibri Light"/>
              <a:cs typeface="Calibri Light"/>
            </a:endParaRPr>
          </a:p>
        </p:txBody>
      </p:sp>
      <p:sp>
        <p:nvSpPr>
          <p:cNvPr id="3" name="Content Placeholder 2">
            <a:extLst>
              <a:ext uri="{FF2B5EF4-FFF2-40B4-BE49-F238E27FC236}">
                <a16:creationId xmlns:a16="http://schemas.microsoft.com/office/drawing/2014/main" id="{D7907AD0-82BF-88A9-AAAE-8D50B213E1AF}"/>
              </a:ext>
            </a:extLst>
          </p:cNvPr>
          <p:cNvSpPr>
            <a:spLocks noGrp="1"/>
          </p:cNvSpPr>
          <p:nvPr>
            <p:ph type="subTitle" idx="1"/>
          </p:nvPr>
        </p:nvSpPr>
        <p:spPr>
          <a:xfrm>
            <a:off x="720777" y="1304986"/>
            <a:ext cx="3598787" cy="2858941"/>
          </a:xfrm>
        </p:spPr>
        <p:txBody>
          <a:bodyPr vert="horz" lIns="68580" tIns="34290" rIns="68580" bIns="34290" rtlCol="0" anchor="t">
            <a:normAutofit/>
          </a:bodyPr>
          <a:lstStyle/>
          <a:p>
            <a:pPr marL="257175" indent="-257175" algn="l">
              <a:buFont typeface="Wingdings" panose="020B0604020202020204" pitchFamily="34" charset="0"/>
              <a:buChar char="v"/>
            </a:pPr>
            <a:r>
              <a:rPr lang="en-US"/>
              <a:t>Benchmark in education &amp; graduation requirement</a:t>
            </a:r>
            <a:endParaRPr lang="en-US">
              <a:ea typeface="Calibri"/>
              <a:cs typeface="Calibri"/>
            </a:endParaRPr>
          </a:p>
          <a:p>
            <a:pPr marL="257175" indent="-257175" algn="l">
              <a:buFont typeface="Wingdings" panose="020B0604020202020204" pitchFamily="34" charset="0"/>
              <a:buChar char="v"/>
            </a:pPr>
            <a:r>
              <a:rPr lang="en-US"/>
              <a:t>3 attempts to pass</a:t>
            </a:r>
            <a:endParaRPr lang="en-US">
              <a:ea typeface="Calibri"/>
              <a:cs typeface="Calibri"/>
            </a:endParaRPr>
          </a:p>
          <a:p>
            <a:pPr marL="257175" indent="-257175" algn="l">
              <a:buFont typeface="Wingdings" panose="020B0604020202020204" pitchFamily="34" charset="0"/>
              <a:buChar char="v"/>
            </a:pPr>
            <a:r>
              <a:rPr lang="en-US">
                <a:ea typeface="Calibri"/>
                <a:cs typeface="Calibri"/>
              </a:rPr>
              <a:t>Tests medical knowledge, skills and clinical science essentials</a:t>
            </a:r>
          </a:p>
          <a:p>
            <a:pPr marL="257175" indent="-257175" algn="l">
              <a:buFont typeface="Wingdings" panose="020B0604020202020204" pitchFamily="34" charset="0"/>
              <a:buChar char="v"/>
            </a:pPr>
            <a:r>
              <a:rPr lang="en-US">
                <a:ea typeface="Calibri"/>
                <a:cs typeface="Calibri"/>
              </a:rPr>
              <a:t>UMB Student Mean: 251</a:t>
            </a:r>
          </a:p>
          <a:p>
            <a:pPr marL="257175" indent="-257175" algn="l">
              <a:buFont typeface="Wingdings" panose="020B0604020202020204" pitchFamily="34" charset="0"/>
              <a:buChar char="v"/>
            </a:pPr>
            <a:r>
              <a:rPr lang="en-US">
                <a:ea typeface="Calibri"/>
                <a:cs typeface="Calibri"/>
              </a:rPr>
              <a:t>99% PASS Rate in 2025 (98% National Avg.)</a:t>
            </a:r>
          </a:p>
          <a:p>
            <a:endParaRPr lang="en-US" sz="2800">
              <a:ea typeface="Calibri"/>
              <a:cs typeface="Calibri"/>
            </a:endParaRPr>
          </a:p>
        </p:txBody>
      </p:sp>
      <p:sp>
        <p:nvSpPr>
          <p:cNvPr id="6" name="TextBox 5">
            <a:extLst>
              <a:ext uri="{FF2B5EF4-FFF2-40B4-BE49-F238E27FC236}">
                <a16:creationId xmlns:a16="http://schemas.microsoft.com/office/drawing/2014/main" id="{5B1DAAED-CA24-ED4B-1CEF-EF2C6A22860A}"/>
              </a:ext>
            </a:extLst>
          </p:cNvPr>
          <p:cNvSpPr txBox="1"/>
          <p:nvPr/>
        </p:nvSpPr>
        <p:spPr>
          <a:xfrm>
            <a:off x="4237268" y="956011"/>
            <a:ext cx="4906732" cy="4290536"/>
          </a:xfrm>
          <a:prstGeom prst="roundRect">
            <a:avLst/>
          </a:prstGeom>
          <a:noFill/>
          <a:ln w="28575">
            <a:solidFill>
              <a:srgbClr val="C0000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a:ea typeface="Calibri"/>
                <a:cs typeface="Calibri"/>
              </a:rPr>
              <a:t>The Exam in A Snapshot</a:t>
            </a:r>
            <a:endParaRPr lang="en-US"/>
          </a:p>
          <a:p>
            <a:endParaRPr lang="en-US">
              <a:ea typeface="Calibri"/>
              <a:cs typeface="Calibri"/>
            </a:endParaRPr>
          </a:p>
          <a:p>
            <a:pPr marL="214313" indent="-214313">
              <a:buFont typeface="Wingdings"/>
              <a:buChar char="v"/>
            </a:pPr>
            <a:r>
              <a:rPr lang="en-US">
                <a:ea typeface="Calibri"/>
                <a:cs typeface="Calibri"/>
              </a:rPr>
              <a:t>Written by NBME</a:t>
            </a:r>
          </a:p>
          <a:p>
            <a:pPr marL="214313" indent="-214313">
              <a:buFont typeface="Wingdings"/>
              <a:buChar char="v"/>
            </a:pPr>
            <a:r>
              <a:rPr lang="en-US">
                <a:ea typeface="Calibri"/>
                <a:cs typeface="Calibri"/>
              </a:rPr>
              <a:t>Passing Score: 218 / 300</a:t>
            </a:r>
          </a:p>
          <a:p>
            <a:pPr marL="214313" indent="-214313">
              <a:buFont typeface="Wingdings"/>
              <a:buChar char="v"/>
            </a:pPr>
            <a:r>
              <a:rPr lang="en-US">
                <a:ea typeface="Calibri"/>
                <a:cs typeface="Calibri"/>
              </a:rPr>
              <a:t>8 testing hours, 1 hour of break time = 9 hr. testing day!</a:t>
            </a:r>
          </a:p>
          <a:p>
            <a:pPr marL="214313" indent="-214313">
              <a:buFont typeface="Wingdings"/>
              <a:buChar char="v"/>
            </a:pPr>
            <a:r>
              <a:rPr lang="en-US">
                <a:ea typeface="Calibri"/>
                <a:cs typeface="Calibri"/>
              </a:rPr>
              <a:t>40 questions, 1 hr. each = 320 total questions</a:t>
            </a:r>
          </a:p>
          <a:p>
            <a:pPr marL="214313" indent="-214313">
              <a:buFont typeface="Wingdings"/>
              <a:buChar char="v"/>
            </a:pPr>
            <a:r>
              <a:rPr lang="en-US">
                <a:ea typeface="Calibri"/>
                <a:cs typeface="Calibri"/>
              </a:rPr>
              <a:t>One block worth of experimental questions</a:t>
            </a:r>
          </a:p>
          <a:p>
            <a:pPr marL="214313" indent="-214313">
              <a:buFont typeface="Wingdings"/>
              <a:buChar char="v"/>
            </a:pPr>
            <a:r>
              <a:rPr lang="en-US">
                <a:ea typeface="Calibri"/>
                <a:cs typeface="Calibri"/>
              </a:rPr>
              <a:t>Accommodations will impact exam timing &amp; conditions</a:t>
            </a:r>
          </a:p>
          <a:p>
            <a:pPr marL="214313" indent="-214313">
              <a:buFont typeface="Wingdings"/>
              <a:buChar char="v"/>
            </a:pPr>
            <a:r>
              <a:rPr lang="en-US">
                <a:ea typeface="Calibri"/>
                <a:cs typeface="Calibri"/>
              </a:rPr>
              <a:t>Score reports turn around in 2-4 weeks, on Wednesdays</a:t>
            </a:r>
          </a:p>
          <a:p>
            <a:endParaRPr lang="en-US" sz="1350">
              <a:ea typeface="Calibri"/>
              <a:cs typeface="Calibri"/>
            </a:endParaRPr>
          </a:p>
        </p:txBody>
      </p:sp>
      <p:sp>
        <p:nvSpPr>
          <p:cNvPr id="4" name="TextBox 3">
            <a:extLst>
              <a:ext uri="{FF2B5EF4-FFF2-40B4-BE49-F238E27FC236}">
                <a16:creationId xmlns:a16="http://schemas.microsoft.com/office/drawing/2014/main" id="{A4DECBBE-E510-8595-49F9-3430B4840DF3}"/>
              </a:ext>
            </a:extLst>
          </p:cNvPr>
          <p:cNvSpPr txBox="1"/>
          <p:nvPr/>
        </p:nvSpPr>
        <p:spPr>
          <a:xfrm>
            <a:off x="1263804" y="3746709"/>
            <a:ext cx="917619"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200">
                <a:solidFill>
                  <a:srgbClr val="C00000"/>
                </a:solidFill>
                <a:ea typeface="Calibri"/>
                <a:cs typeface="Calibri"/>
              </a:rPr>
              <a:t>Woohoo</a:t>
            </a:r>
            <a:r>
              <a:rPr lang="en-US" sz="900">
                <a:solidFill>
                  <a:srgbClr val="C00000"/>
                </a:solidFill>
                <a:ea typeface="Calibri"/>
                <a:cs typeface="Calibri"/>
              </a:rPr>
              <a:t>!</a:t>
            </a:r>
            <a:endParaRPr lang="en-US" sz="900">
              <a:solidFill>
                <a:srgbClr val="000000"/>
              </a:solidFill>
              <a:ea typeface="Calibri" panose="020F0502020204030204"/>
              <a:cs typeface="Calibri" panose="020F0502020204030204"/>
            </a:endParaRPr>
          </a:p>
        </p:txBody>
      </p:sp>
      <p:graphicFrame>
        <p:nvGraphicFramePr>
          <p:cNvPr id="5" name="Diagram 4">
            <a:extLst>
              <a:ext uri="{FF2B5EF4-FFF2-40B4-BE49-F238E27FC236}">
                <a16:creationId xmlns:a16="http://schemas.microsoft.com/office/drawing/2014/main" id="{8A7F0237-18DB-F0A0-CE2D-21DD2879970C}"/>
              </a:ext>
            </a:extLst>
          </p:cNvPr>
          <p:cNvGraphicFramePr/>
          <p:nvPr>
            <p:extLst>
              <p:ext uri="{D42A27DB-BD31-4B8C-83A1-F6EECF244321}">
                <p14:modId xmlns:p14="http://schemas.microsoft.com/office/powerpoint/2010/main" val="3205784106"/>
              </p:ext>
            </p:extLst>
          </p:nvPr>
        </p:nvGraphicFramePr>
        <p:xfrm>
          <a:off x="1159164" y="4458094"/>
          <a:ext cx="2736180" cy="1064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3503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532 Flexibility Word Photos - Free &amp; Royalty-Free Stock Photos from  Dreamstime">
            <a:extLst>
              <a:ext uri="{FF2B5EF4-FFF2-40B4-BE49-F238E27FC236}">
                <a16:creationId xmlns:a16="http://schemas.microsoft.com/office/drawing/2014/main" id="{1C3BE12D-3DB8-45FC-A3DB-97FE281B6C2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3737" y="1488745"/>
            <a:ext cx="3549705" cy="1609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nd ways to create opportunities during pandemic - The Lifelong Learner">
            <a:extLst>
              <a:ext uri="{FF2B5EF4-FFF2-40B4-BE49-F238E27FC236}">
                <a16:creationId xmlns:a16="http://schemas.microsoft.com/office/drawing/2014/main" id="{9B8738D6-49BD-45E8-A0A1-68B3006A070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81324" y="3610737"/>
            <a:ext cx="3074452" cy="19093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siness Concept: Personal Growth Word Cloud Stock Photo, Picture And  Royalty Free Image. Image 69953752.">
            <a:extLst>
              <a:ext uri="{FF2B5EF4-FFF2-40B4-BE49-F238E27FC236}">
                <a16:creationId xmlns:a16="http://schemas.microsoft.com/office/drawing/2014/main" id="{8CF54778-E28F-424B-A824-EE0141433D1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79607" y="1361160"/>
            <a:ext cx="2877885" cy="19151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on-Technical Solutions for Team Collaboration - BEI Blog | Independence,  OH | BizEdge">
            <a:extLst>
              <a:ext uri="{FF2B5EF4-FFF2-40B4-BE49-F238E27FC236}">
                <a16:creationId xmlns:a16="http://schemas.microsoft.com/office/drawing/2014/main" id="{DBB0AF7B-DD7F-30CA-BA36-80DFBC0ACE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634" b="16846"/>
          <a:stretch>
            <a:fillRect/>
          </a:stretch>
        </p:blipFill>
        <p:spPr bwMode="auto">
          <a:xfrm>
            <a:off x="5175837" y="3610737"/>
            <a:ext cx="2495994" cy="1785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3752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EC73D-FFE6-0CE2-2045-48F211CF22D4}"/>
              </a:ext>
            </a:extLst>
          </p:cNvPr>
          <p:cNvSpPr>
            <a:spLocks noGrp="1"/>
          </p:cNvSpPr>
          <p:nvPr>
            <p:ph type="ctrTitle"/>
          </p:nvPr>
        </p:nvSpPr>
        <p:spPr>
          <a:xfrm>
            <a:off x="1078230" y="857394"/>
            <a:ext cx="6987540" cy="1241822"/>
          </a:xfrm>
        </p:spPr>
        <p:txBody>
          <a:bodyPr anchor="ctr">
            <a:normAutofit/>
          </a:bodyPr>
          <a:lstStyle/>
          <a:p>
            <a:r>
              <a:rPr lang="en-US" sz="3000"/>
              <a:t>Did you Have Accommodations for Step 1?</a:t>
            </a:r>
          </a:p>
        </p:txBody>
      </p:sp>
      <p:sp>
        <p:nvSpPr>
          <p:cNvPr id="3" name="Content Placeholder 2">
            <a:extLst>
              <a:ext uri="{FF2B5EF4-FFF2-40B4-BE49-F238E27FC236}">
                <a16:creationId xmlns:a16="http://schemas.microsoft.com/office/drawing/2014/main" id="{A44CA272-1606-19F4-AEBE-A9CC535036FD}"/>
              </a:ext>
            </a:extLst>
          </p:cNvPr>
          <p:cNvSpPr>
            <a:spLocks noGrp="1"/>
          </p:cNvSpPr>
          <p:nvPr>
            <p:ph type="subTitle" idx="1"/>
          </p:nvPr>
        </p:nvSpPr>
        <p:spPr>
          <a:xfrm>
            <a:off x="5294077" y="3085697"/>
            <a:ext cx="3094715" cy="1904430"/>
          </a:xfrm>
        </p:spPr>
        <p:txBody>
          <a:bodyPr lIns="68580" tIns="34290" rIns="68580" bIns="34290" anchor="ctr">
            <a:normAutofit/>
          </a:bodyPr>
          <a:lstStyle/>
          <a:p>
            <a:pPr marL="257175" indent="-257175">
              <a:buFont typeface="Wingdings" panose="020B0604020202020204" pitchFamily="34" charset="0"/>
              <a:buChar char="q"/>
            </a:pPr>
            <a:r>
              <a:rPr lang="en-US" sz="1500"/>
              <a:t>Begin now, if needed</a:t>
            </a:r>
            <a:endParaRPr lang="en-US" sz="1500">
              <a:ea typeface="Calibri"/>
              <a:cs typeface="Calibri"/>
            </a:endParaRPr>
          </a:p>
          <a:p>
            <a:pPr marL="257175" indent="-257175">
              <a:buFont typeface="Wingdings" panose="020B0604020202020204" pitchFamily="34" charset="0"/>
              <a:buChar char="q"/>
            </a:pPr>
            <a:r>
              <a:rPr lang="en-US" sz="1500">
                <a:hlinkClick r:id="rId2"/>
              </a:rPr>
              <a:t>New Request </a:t>
            </a:r>
            <a:r>
              <a:rPr lang="en-US" sz="1500"/>
              <a:t>form</a:t>
            </a:r>
            <a:endParaRPr lang="en-US" sz="1500">
              <a:ea typeface="Calibri"/>
              <a:cs typeface="Calibri"/>
            </a:endParaRPr>
          </a:p>
          <a:p>
            <a:pPr marL="257175" indent="-257175">
              <a:buFont typeface="Wingdings" panose="020B0604020202020204" pitchFamily="34" charset="0"/>
              <a:buChar char="q"/>
            </a:pPr>
            <a:r>
              <a:rPr lang="en-US" sz="1500"/>
              <a:t>60 business day turnaround time</a:t>
            </a:r>
            <a:endParaRPr lang="en-US" sz="1500">
              <a:ea typeface="Calibri"/>
              <a:cs typeface="Calibri"/>
            </a:endParaRPr>
          </a:p>
          <a:p>
            <a:pPr marL="257175" indent="-257175">
              <a:buFont typeface="Wingdings" panose="020B0604020202020204" pitchFamily="34" charset="0"/>
              <a:buChar char="q"/>
            </a:pPr>
            <a:r>
              <a:rPr lang="en-US" sz="1500"/>
              <a:t>Talk to Tess/Courtney about the process and for </a:t>
            </a:r>
            <a:r>
              <a:rPr lang="en-US" sz="1500">
                <a:hlinkClick r:id="rId3"/>
              </a:rPr>
              <a:t>information</a:t>
            </a:r>
            <a:endParaRPr lang="en-US" sz="1500">
              <a:ea typeface="Calibri"/>
              <a:cs typeface="Calibri"/>
            </a:endParaRPr>
          </a:p>
          <a:p>
            <a:endParaRPr lang="en-US" sz="1500"/>
          </a:p>
        </p:txBody>
      </p:sp>
      <p:sp>
        <p:nvSpPr>
          <p:cNvPr id="6" name="TextBox 5">
            <a:extLst>
              <a:ext uri="{FF2B5EF4-FFF2-40B4-BE49-F238E27FC236}">
                <a16:creationId xmlns:a16="http://schemas.microsoft.com/office/drawing/2014/main" id="{26350E59-DBFA-D189-FFB8-EC89E12AAE2F}"/>
              </a:ext>
            </a:extLst>
          </p:cNvPr>
          <p:cNvSpPr txBox="1"/>
          <p:nvPr/>
        </p:nvSpPr>
        <p:spPr>
          <a:xfrm>
            <a:off x="1341782" y="2232163"/>
            <a:ext cx="2691848" cy="536317"/>
          </a:xfrm>
          <a:prstGeom prst="roundRect">
            <a:avLst/>
          </a:prstGeom>
          <a:solidFill>
            <a:schemeClr val="accent6"/>
          </a:solidFill>
          <a:ln>
            <a:solidFill>
              <a:srgbClr val="00B05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2700" b="1">
                <a:ea typeface="Calibri"/>
                <a:cs typeface="Calibri"/>
              </a:rPr>
              <a:t>YES</a:t>
            </a:r>
          </a:p>
        </p:txBody>
      </p:sp>
      <p:sp>
        <p:nvSpPr>
          <p:cNvPr id="7" name="TextBox 6">
            <a:extLst>
              <a:ext uri="{FF2B5EF4-FFF2-40B4-BE49-F238E27FC236}">
                <a16:creationId xmlns:a16="http://schemas.microsoft.com/office/drawing/2014/main" id="{CDE9D808-69E2-4C84-B1B2-24D192C2564E}"/>
              </a:ext>
            </a:extLst>
          </p:cNvPr>
          <p:cNvSpPr txBox="1"/>
          <p:nvPr/>
        </p:nvSpPr>
        <p:spPr>
          <a:xfrm>
            <a:off x="5292586" y="2232164"/>
            <a:ext cx="2691848" cy="536317"/>
          </a:xfrm>
          <a:prstGeom prst="roundRect">
            <a:avLst/>
          </a:prstGeom>
          <a:solidFill>
            <a:srgbClr val="FFC000"/>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2700" b="1">
                <a:ea typeface="Calibri"/>
                <a:cs typeface="Calibri"/>
              </a:rPr>
              <a:t>No</a:t>
            </a:r>
            <a:endParaRPr lang="en-US" sz="1350"/>
          </a:p>
        </p:txBody>
      </p:sp>
      <p:sp>
        <p:nvSpPr>
          <p:cNvPr id="9" name="TextBox 8">
            <a:extLst>
              <a:ext uri="{FF2B5EF4-FFF2-40B4-BE49-F238E27FC236}">
                <a16:creationId xmlns:a16="http://schemas.microsoft.com/office/drawing/2014/main" id="{6F06774B-4996-F9C5-9072-5500D6AF9A80}"/>
              </a:ext>
            </a:extLst>
          </p:cNvPr>
          <p:cNvSpPr txBox="1"/>
          <p:nvPr/>
        </p:nvSpPr>
        <p:spPr>
          <a:xfrm>
            <a:off x="1200978" y="3085271"/>
            <a:ext cx="3147391" cy="13547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lgn="ctr">
              <a:lnSpc>
                <a:spcPct val="90000"/>
              </a:lnSpc>
              <a:spcBef>
                <a:spcPts val="750"/>
              </a:spcBef>
              <a:buFont typeface="Wingdings"/>
              <a:buChar char="q"/>
            </a:pPr>
            <a:r>
              <a:rPr lang="en-US">
                <a:ea typeface="Calibri"/>
                <a:cs typeface="Calibri"/>
              </a:rPr>
              <a:t> </a:t>
            </a:r>
            <a:r>
              <a:rPr lang="en-US" sz="1500">
                <a:ea typeface="Calibri"/>
                <a:cs typeface="Calibri"/>
              </a:rPr>
              <a:t>It’s a shorter process</a:t>
            </a:r>
          </a:p>
          <a:p>
            <a:pPr marL="257175" indent="-257175" algn="ctr">
              <a:lnSpc>
                <a:spcPct val="90000"/>
              </a:lnSpc>
              <a:spcBef>
                <a:spcPts val="750"/>
              </a:spcBef>
              <a:buFont typeface="Wingdings"/>
              <a:buChar char="q"/>
            </a:pPr>
            <a:r>
              <a:rPr lang="en-US" sz="1500">
                <a:ea typeface="Calibri"/>
                <a:cs typeface="Calibri"/>
                <a:hlinkClick r:id="rId2"/>
              </a:rPr>
              <a:t>Subsequent Request </a:t>
            </a:r>
            <a:r>
              <a:rPr lang="en-US" sz="1500">
                <a:ea typeface="Calibri"/>
                <a:cs typeface="Calibri"/>
              </a:rPr>
              <a:t>form</a:t>
            </a:r>
          </a:p>
          <a:p>
            <a:pPr marL="257175" indent="-257175" algn="ctr">
              <a:lnSpc>
                <a:spcPct val="90000"/>
              </a:lnSpc>
              <a:spcBef>
                <a:spcPts val="750"/>
              </a:spcBef>
              <a:buFont typeface="Wingdings"/>
              <a:buChar char="q"/>
            </a:pPr>
            <a:r>
              <a:rPr lang="en-US" sz="1500">
                <a:ea typeface="Calibri"/>
                <a:cs typeface="Calibri"/>
              </a:rPr>
              <a:t>Allow 60 business day turnaround, but often quicker the earlier you submit</a:t>
            </a:r>
            <a:endParaRPr lang="en-US" sz="1350">
              <a:ea typeface="Calibri"/>
              <a:cs typeface="Calibri"/>
            </a:endParaRPr>
          </a:p>
        </p:txBody>
      </p:sp>
    </p:spTree>
    <p:extLst>
      <p:ext uri="{BB962C8B-B14F-4D97-AF65-F5344CB8AC3E}">
        <p14:creationId xmlns:p14="http://schemas.microsoft.com/office/powerpoint/2010/main" val="1981254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7737F-420A-4097-8577-5BC66FC1785B}"/>
              </a:ext>
            </a:extLst>
          </p:cNvPr>
          <p:cNvSpPr>
            <a:spLocks noGrp="1"/>
          </p:cNvSpPr>
          <p:nvPr>
            <p:ph type="ctrTitle"/>
          </p:nvPr>
        </p:nvSpPr>
        <p:spPr>
          <a:xfrm>
            <a:off x="1252165" y="965068"/>
            <a:ext cx="6987540" cy="604061"/>
          </a:xfrm>
        </p:spPr>
        <p:txBody>
          <a:bodyPr lIns="68580" tIns="34290" rIns="68580" bIns="34290" anchor="b">
            <a:normAutofit/>
          </a:bodyPr>
          <a:lstStyle/>
          <a:p>
            <a:r>
              <a:rPr lang="en-US" sz="3000"/>
              <a:t>Registering for Step 2 CK</a:t>
            </a:r>
            <a:endParaRPr lang="en-US" sz="3000">
              <a:ea typeface="Calibri Light"/>
              <a:cs typeface="Calibri Light"/>
            </a:endParaRPr>
          </a:p>
        </p:txBody>
      </p:sp>
      <p:sp>
        <p:nvSpPr>
          <p:cNvPr id="3" name="Content Placeholder 2">
            <a:extLst>
              <a:ext uri="{FF2B5EF4-FFF2-40B4-BE49-F238E27FC236}">
                <a16:creationId xmlns:a16="http://schemas.microsoft.com/office/drawing/2014/main" id="{E177574E-9FE8-4E5B-A50D-F421A3596C50}"/>
              </a:ext>
            </a:extLst>
          </p:cNvPr>
          <p:cNvSpPr>
            <a:spLocks noGrp="1"/>
          </p:cNvSpPr>
          <p:nvPr>
            <p:ph type="subTitle" idx="1"/>
          </p:nvPr>
        </p:nvSpPr>
        <p:spPr>
          <a:xfrm>
            <a:off x="1161056" y="2141480"/>
            <a:ext cx="6987540" cy="2815517"/>
          </a:xfrm>
        </p:spPr>
        <p:txBody>
          <a:bodyPr lIns="68580" tIns="34290" rIns="68580" bIns="34290" anchor="t">
            <a:normAutofit/>
          </a:bodyPr>
          <a:lstStyle/>
          <a:p>
            <a:pPr algn="l"/>
            <a:r>
              <a:rPr lang="en-US" sz="2000"/>
              <a:t>NBME:  </a:t>
            </a:r>
            <a:r>
              <a:rPr lang="en-US" sz="2000">
                <a:hlinkClick r:id="rId2"/>
              </a:rPr>
              <a:t>https://apps.nbme.org/nlesweb/#/login</a:t>
            </a:r>
            <a:r>
              <a:rPr lang="en-US" sz="2000"/>
              <a:t> </a:t>
            </a:r>
          </a:p>
          <a:p>
            <a:pPr algn="l"/>
            <a:r>
              <a:rPr lang="en-US" sz="2000"/>
              <a:t>Exam Fee:  $695</a:t>
            </a:r>
            <a:endParaRPr lang="en-US" sz="2000">
              <a:ea typeface="Calibri" panose="020F0502020204030204"/>
              <a:cs typeface="Calibri" panose="020F0502020204030204"/>
            </a:endParaRPr>
          </a:p>
          <a:p>
            <a:pPr algn="l"/>
            <a:r>
              <a:rPr lang="en-US" sz="2000"/>
              <a:t>Eligibility Period: 3-month window</a:t>
            </a:r>
            <a:endParaRPr lang="en-US" sz="2000">
              <a:ea typeface="Calibri" panose="020F0502020204030204"/>
              <a:cs typeface="Calibri" panose="020F0502020204030204"/>
            </a:endParaRPr>
          </a:p>
          <a:p>
            <a:pPr algn="l"/>
            <a:r>
              <a:rPr lang="en-US" sz="2000"/>
              <a:t>If Step 1 within 5 years, no need for identity verification</a:t>
            </a:r>
            <a:endParaRPr lang="en-US" sz="2000">
              <a:ea typeface="Calibri" panose="020F0502020204030204"/>
              <a:cs typeface="Calibri" panose="020F0502020204030204"/>
            </a:endParaRPr>
          </a:p>
          <a:p>
            <a:pPr lvl="1" algn="l"/>
            <a:r>
              <a:rPr lang="en-US" sz="1600"/>
              <a:t>NBME emails permit, go to Prometric site to schedule</a:t>
            </a:r>
            <a:endParaRPr lang="en-US" sz="1600">
              <a:ea typeface="Calibri" panose="020F0502020204030204"/>
              <a:cs typeface="Calibri" panose="020F0502020204030204"/>
            </a:endParaRPr>
          </a:p>
          <a:p>
            <a:pPr lvl="1" algn="l"/>
            <a:r>
              <a:rPr lang="en-US" sz="1600"/>
              <a:t>If more than 5 years, the identity verification process now online</a:t>
            </a:r>
            <a:endParaRPr lang="en-US" sz="1600">
              <a:ea typeface="Calibri" panose="020F0502020204030204"/>
              <a:cs typeface="Calibri" panose="020F0502020204030204"/>
            </a:endParaRPr>
          </a:p>
          <a:p>
            <a:pPr algn="l"/>
            <a:r>
              <a:rPr lang="en-US" sz="2000"/>
              <a:t>Register: have sense of timing/study period</a:t>
            </a:r>
            <a:endParaRPr lang="en-US" sz="2000">
              <a:ea typeface="Calibri" panose="020F0502020204030204"/>
              <a:cs typeface="Calibri" panose="020F0502020204030204"/>
            </a:endParaRPr>
          </a:p>
          <a:p>
            <a:pPr lvl="1" algn="l"/>
            <a:r>
              <a:rPr lang="en-US" sz="1600"/>
              <a:t>$70 fee to change eligibility period</a:t>
            </a:r>
            <a:endParaRPr lang="en-US" sz="1600">
              <a:ea typeface="Calibri" panose="020F0502020204030204"/>
              <a:cs typeface="Calibri" panose="020F0502020204030204"/>
            </a:endParaRPr>
          </a:p>
          <a:p>
            <a:endParaRPr lang="en-US" sz="1500"/>
          </a:p>
        </p:txBody>
      </p:sp>
    </p:spTree>
    <p:extLst>
      <p:ext uri="{BB962C8B-B14F-4D97-AF65-F5344CB8AC3E}">
        <p14:creationId xmlns:p14="http://schemas.microsoft.com/office/powerpoint/2010/main" val="6777122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EE15-F37A-4992-B505-1EF5CCA38A27}"/>
              </a:ext>
            </a:extLst>
          </p:cNvPr>
          <p:cNvSpPr>
            <a:spLocks noGrp="1"/>
          </p:cNvSpPr>
          <p:nvPr>
            <p:ph type="ctrTitle"/>
          </p:nvPr>
        </p:nvSpPr>
        <p:spPr>
          <a:xfrm>
            <a:off x="1250442" y="345861"/>
            <a:ext cx="6987540" cy="546083"/>
          </a:xfrm>
        </p:spPr>
        <p:txBody>
          <a:bodyPr anchor="ctr">
            <a:noAutofit/>
          </a:bodyPr>
          <a:lstStyle/>
          <a:p>
            <a:r>
              <a:rPr lang="en-US" sz="4000"/>
              <a:t>Timing of Step 2 CK</a:t>
            </a:r>
          </a:p>
        </p:txBody>
      </p:sp>
      <p:sp>
        <p:nvSpPr>
          <p:cNvPr id="3" name="Content Placeholder 2">
            <a:extLst>
              <a:ext uri="{FF2B5EF4-FFF2-40B4-BE49-F238E27FC236}">
                <a16:creationId xmlns:a16="http://schemas.microsoft.com/office/drawing/2014/main" id="{17D9E154-09F4-452B-B5FE-A9203157AC57}"/>
              </a:ext>
            </a:extLst>
          </p:cNvPr>
          <p:cNvSpPr>
            <a:spLocks noGrp="1"/>
          </p:cNvSpPr>
          <p:nvPr>
            <p:ph type="subTitle" idx="1"/>
          </p:nvPr>
        </p:nvSpPr>
        <p:spPr>
          <a:xfrm>
            <a:off x="970556" y="1213829"/>
            <a:ext cx="6987540" cy="4505169"/>
          </a:xfrm>
        </p:spPr>
        <p:txBody>
          <a:bodyPr lIns="68580" tIns="34290" rIns="68580" bIns="34290" anchor="ctr">
            <a:normAutofit lnSpcReduction="10000"/>
          </a:bodyPr>
          <a:lstStyle/>
          <a:p>
            <a:pPr marL="257175" indent="-257175" algn="l">
              <a:buFont typeface="Wingdings" panose="020B0604020202020204" pitchFamily="34" charset="0"/>
              <a:buChar char="q"/>
            </a:pPr>
            <a:r>
              <a:rPr lang="en-US" sz="2000"/>
              <a:t>More individualized than Step 1</a:t>
            </a:r>
            <a:endParaRPr lang="en-US" sz="2000">
              <a:ea typeface="Calibri" panose="020F0502020204030204"/>
              <a:cs typeface="Calibri" panose="020F0502020204030204"/>
            </a:endParaRPr>
          </a:p>
          <a:p>
            <a:pPr marL="257175" indent="-257175" algn="l">
              <a:buFont typeface="Wingdings" panose="020B0604020202020204" pitchFamily="34" charset="0"/>
              <a:buChar char="q"/>
            </a:pPr>
            <a:r>
              <a:rPr lang="en-US" sz="2000"/>
              <a:t>4-week block to study is most common</a:t>
            </a:r>
            <a:endParaRPr lang="en-US" sz="2000">
              <a:ea typeface="Calibri" panose="020F0502020204030204"/>
              <a:cs typeface="Calibri" panose="020F0502020204030204"/>
            </a:endParaRPr>
          </a:p>
          <a:p>
            <a:pPr marL="600075" lvl="1" indent="-257175" algn="l">
              <a:buFont typeface="Wingdings" panose="020B0604020202020204" pitchFamily="34" charset="0"/>
              <a:buChar char="q"/>
            </a:pPr>
            <a:r>
              <a:rPr lang="en-US" sz="2000"/>
              <a:t>Can combine with Summer Break (June 22 – July 5) for 5-6 weeks</a:t>
            </a:r>
            <a:endParaRPr lang="en-US" sz="2000">
              <a:ea typeface="Calibri" panose="020F0502020204030204"/>
              <a:cs typeface="Calibri" panose="020F0502020204030204"/>
            </a:endParaRPr>
          </a:p>
          <a:p>
            <a:pPr marL="600075" lvl="1" indent="-257175" algn="l">
              <a:buFont typeface="Wingdings" panose="020B0604020202020204" pitchFamily="34" charset="0"/>
              <a:buChar char="q"/>
            </a:pPr>
            <a:r>
              <a:rPr lang="en-US" sz="2000"/>
              <a:t>Timeline from Step 1 not necessarily an indicator for Step 2 CK</a:t>
            </a:r>
            <a:endParaRPr lang="en-US" sz="2000">
              <a:ea typeface="Calibri" panose="020F0502020204030204"/>
              <a:cs typeface="Calibri" panose="020F0502020204030204"/>
            </a:endParaRPr>
          </a:p>
          <a:p>
            <a:pPr marL="257175" indent="-257175" algn="l">
              <a:buFont typeface="Wingdings" panose="020B0604020202020204" pitchFamily="34" charset="0"/>
              <a:buChar char="q"/>
            </a:pPr>
            <a:r>
              <a:rPr lang="en-US" sz="2000"/>
              <a:t>Closer to the end of rotations is best</a:t>
            </a:r>
            <a:endParaRPr lang="en-US" sz="2000">
              <a:ea typeface="Calibri" panose="020F0502020204030204"/>
              <a:cs typeface="Calibri" panose="020F0502020204030204"/>
            </a:endParaRPr>
          </a:p>
          <a:p>
            <a:pPr marL="600075" lvl="1" indent="-257175" algn="l">
              <a:buFont typeface="Wingdings" panose="020B0604020202020204" pitchFamily="34" charset="0"/>
              <a:buChar char="q"/>
            </a:pPr>
            <a:r>
              <a:rPr lang="en-US" sz="2000"/>
              <a:t>Consider with OSA: Sub-I, Aways, Applications, Scores</a:t>
            </a:r>
            <a:endParaRPr lang="en-US" sz="2000">
              <a:ea typeface="Calibri" panose="020F0502020204030204"/>
              <a:cs typeface="Calibri" panose="020F0502020204030204"/>
            </a:endParaRPr>
          </a:p>
          <a:p>
            <a:pPr marL="600075" lvl="1" indent="-257175" algn="l">
              <a:buFont typeface="Wingdings" panose="020B0604020202020204" pitchFamily="34" charset="0"/>
              <a:buChar char="q"/>
            </a:pPr>
            <a:r>
              <a:rPr lang="en-US" sz="2000"/>
              <a:t>May be able to study during electives, Sub-I's not so much</a:t>
            </a:r>
            <a:endParaRPr lang="en-US" sz="2000">
              <a:ea typeface="Calibri"/>
              <a:cs typeface="Calibri"/>
            </a:endParaRPr>
          </a:p>
          <a:p>
            <a:pPr marL="257175" indent="-257175" algn="l">
              <a:buFont typeface="Wingdings" panose="020B0604020202020204" pitchFamily="34" charset="0"/>
              <a:buChar char="q"/>
            </a:pPr>
            <a:r>
              <a:rPr lang="en-US" sz="2000"/>
              <a:t>Score Return: typical 3-4 weeks</a:t>
            </a:r>
            <a:endParaRPr lang="en-US" sz="2000">
              <a:ea typeface="Calibri" panose="020F0502020204030204"/>
              <a:cs typeface="Calibri" panose="020F0502020204030204"/>
            </a:endParaRPr>
          </a:p>
          <a:p>
            <a:pPr marL="600075" lvl="1" indent="-257175" algn="l">
              <a:buFont typeface="Wingdings" panose="020B0604020202020204" pitchFamily="34" charset="0"/>
              <a:buChar char="q"/>
            </a:pPr>
            <a:r>
              <a:rPr lang="en-US" sz="2000"/>
              <a:t>Score report delays: typically, April/May, receive in early June</a:t>
            </a:r>
            <a:endParaRPr lang="en-US" sz="2000">
              <a:ea typeface="Calibri" panose="020F0502020204030204"/>
              <a:cs typeface="Calibri" panose="020F0502020204030204"/>
            </a:endParaRPr>
          </a:p>
          <a:p>
            <a:pPr marL="600075" lvl="1" indent="-257175" algn="l">
              <a:buFont typeface="Wingdings" panose="020B0604020202020204" pitchFamily="34" charset="0"/>
              <a:buChar char="q"/>
            </a:pPr>
            <a:r>
              <a:rPr lang="en-US" sz="2000"/>
              <a:t>Late July is safest last test dates for score return before applications</a:t>
            </a:r>
            <a:endParaRPr lang="en-US" sz="2000">
              <a:ea typeface="Calibri" panose="020F0502020204030204"/>
              <a:cs typeface="Calibri" panose="020F0502020204030204"/>
            </a:endParaRPr>
          </a:p>
          <a:p>
            <a:pPr marL="257175" indent="-257175" algn="l">
              <a:buFont typeface="Wingdings" panose="020B0604020202020204" pitchFamily="34" charset="0"/>
              <a:buChar char="q"/>
            </a:pPr>
            <a:endParaRPr lang="en-US" sz="1500">
              <a:ea typeface="Calibri" panose="020F0502020204030204"/>
              <a:cs typeface="Calibri" panose="020F0502020204030204"/>
            </a:endParaRPr>
          </a:p>
        </p:txBody>
      </p:sp>
    </p:spTree>
    <p:extLst>
      <p:ext uri="{BB962C8B-B14F-4D97-AF65-F5344CB8AC3E}">
        <p14:creationId xmlns:p14="http://schemas.microsoft.com/office/powerpoint/2010/main" val="31413608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8E02-0515-4087-AE6A-07E1DFE9A469}"/>
              </a:ext>
            </a:extLst>
          </p:cNvPr>
          <p:cNvSpPr>
            <a:spLocks noGrp="1"/>
          </p:cNvSpPr>
          <p:nvPr>
            <p:ph type="ctrTitle"/>
          </p:nvPr>
        </p:nvSpPr>
        <p:spPr>
          <a:xfrm>
            <a:off x="1232096" y="942131"/>
            <a:ext cx="6987540" cy="677649"/>
          </a:xfrm>
        </p:spPr>
        <p:txBody>
          <a:bodyPr anchor="ctr">
            <a:normAutofit/>
          </a:bodyPr>
          <a:lstStyle/>
          <a:p>
            <a:r>
              <a:rPr lang="en-US" sz="3000"/>
              <a:t>Consider Your Shelf Exams</a:t>
            </a:r>
          </a:p>
        </p:txBody>
      </p:sp>
      <p:sp>
        <p:nvSpPr>
          <p:cNvPr id="3" name="Content Placeholder 2">
            <a:extLst>
              <a:ext uri="{FF2B5EF4-FFF2-40B4-BE49-F238E27FC236}">
                <a16:creationId xmlns:a16="http://schemas.microsoft.com/office/drawing/2014/main" id="{5A8B01EE-C8CA-4431-9D03-1AF8F9286F22}"/>
              </a:ext>
            </a:extLst>
          </p:cNvPr>
          <p:cNvSpPr>
            <a:spLocks noGrp="1"/>
          </p:cNvSpPr>
          <p:nvPr>
            <p:ph type="subTitle" idx="1"/>
          </p:nvPr>
        </p:nvSpPr>
        <p:spPr>
          <a:xfrm>
            <a:off x="1078230" y="2103763"/>
            <a:ext cx="6987540" cy="2883052"/>
          </a:xfrm>
        </p:spPr>
        <p:txBody>
          <a:bodyPr lIns="68580" tIns="34290" rIns="68580" bIns="34290" anchor="ctr">
            <a:normAutofit lnSpcReduction="10000"/>
          </a:bodyPr>
          <a:lstStyle/>
          <a:p>
            <a:pPr marL="257175" indent="-257175" algn="l">
              <a:buFont typeface="Wingdings" panose="020B0604020202020204" pitchFamily="34" charset="0"/>
              <a:buChar char="q"/>
            </a:pPr>
            <a:r>
              <a:rPr lang="en-US"/>
              <a:t>Close translation to Step 2</a:t>
            </a:r>
            <a:endParaRPr lang="en-US" sz="2400">
              <a:ea typeface="Calibri" panose="020F0502020204030204"/>
              <a:cs typeface="Calibri" panose="020F0502020204030204"/>
            </a:endParaRPr>
          </a:p>
          <a:p>
            <a:pPr marL="257175" indent="-257175" algn="l">
              <a:buFont typeface="Wingdings" panose="020B0604020202020204" pitchFamily="34" charset="0"/>
              <a:buChar char="q"/>
            </a:pPr>
            <a:r>
              <a:rPr lang="en-US"/>
              <a:t>How are they going for you?</a:t>
            </a:r>
            <a:endParaRPr lang="en-US">
              <a:ea typeface="Calibri" panose="020F0502020204030204"/>
              <a:cs typeface="Calibri" panose="020F0502020204030204"/>
            </a:endParaRPr>
          </a:p>
          <a:p>
            <a:pPr marL="600075" lvl="1" indent="-257175" algn="l">
              <a:buFont typeface="Wingdings" panose="020B0604020202020204" pitchFamily="34" charset="0"/>
              <a:buChar char="q"/>
            </a:pPr>
            <a:r>
              <a:rPr lang="en-US" sz="1800"/>
              <a:t>Support: meet with Tess, Courtney, PLPs</a:t>
            </a:r>
            <a:endParaRPr lang="en-US" sz="1800">
              <a:ea typeface="Calibri" panose="020F0502020204030204"/>
              <a:cs typeface="Calibri" panose="020F0502020204030204"/>
            </a:endParaRPr>
          </a:p>
          <a:p>
            <a:pPr marL="257175" indent="-257175" algn="l">
              <a:buFont typeface="Wingdings" panose="020B0604020202020204" pitchFamily="34" charset="0"/>
              <a:buChar char="q"/>
            </a:pPr>
            <a:r>
              <a:rPr lang="en-US"/>
              <a:t>Tweak your study strategies/resources/plan</a:t>
            </a:r>
            <a:endParaRPr lang="en-US">
              <a:ea typeface="Calibri" panose="020F0502020204030204"/>
              <a:cs typeface="Calibri" panose="020F0502020204030204"/>
            </a:endParaRPr>
          </a:p>
          <a:p>
            <a:pPr marL="557213" lvl="1" indent="-214313" algn="l">
              <a:buFont typeface="Wingdings" panose="020B0604020202020204" pitchFamily="34" charset="0"/>
              <a:buChar char="q"/>
            </a:pPr>
            <a:r>
              <a:rPr lang="en-US" sz="1600"/>
              <a:t>Why are you getting things wrong?  </a:t>
            </a:r>
            <a:endParaRPr lang="en-US" sz="1600">
              <a:ea typeface="Calibri" panose="020F0502020204030204"/>
              <a:cs typeface="Calibri" panose="020F0502020204030204"/>
            </a:endParaRPr>
          </a:p>
          <a:p>
            <a:pPr marL="557213" lvl="1" indent="-214313" algn="l">
              <a:buFont typeface="Wingdings" panose="020B0604020202020204" pitchFamily="34" charset="0"/>
              <a:buChar char="q"/>
            </a:pPr>
            <a:r>
              <a:rPr lang="en-US" sz="1600"/>
              <a:t>Anki is not always the answer.</a:t>
            </a:r>
            <a:endParaRPr lang="en-US" sz="1600">
              <a:ea typeface="Calibri" panose="020F0502020204030204"/>
              <a:cs typeface="Calibri" panose="020F0502020204030204"/>
            </a:endParaRPr>
          </a:p>
          <a:p>
            <a:pPr marL="257175" indent="-257175" algn="l">
              <a:buFont typeface="Wingdings" panose="020B0604020202020204" pitchFamily="34" charset="0"/>
              <a:buChar char="q"/>
            </a:pPr>
            <a:r>
              <a:rPr lang="en-US"/>
              <a:t>Use practice shelf exams, use explanations</a:t>
            </a:r>
            <a:endParaRPr lang="en-US">
              <a:ea typeface="Calibri" panose="020F0502020204030204"/>
              <a:cs typeface="Calibri" panose="020F0502020204030204"/>
            </a:endParaRPr>
          </a:p>
          <a:p>
            <a:pPr marL="257175" indent="-257175" algn="l">
              <a:buFont typeface="Wingdings" panose="020B0604020202020204" pitchFamily="34" charset="0"/>
              <a:buChar char="q"/>
            </a:pPr>
            <a:r>
              <a:rPr lang="en-US"/>
              <a:t>Insights feature in </a:t>
            </a:r>
            <a:r>
              <a:rPr lang="en-US" err="1"/>
              <a:t>myNBME</a:t>
            </a:r>
            <a:endParaRPr lang="en-US">
              <a:ea typeface="Calibri" panose="020F0502020204030204"/>
              <a:cs typeface="Calibri" panose="020F0502020204030204"/>
            </a:endParaRPr>
          </a:p>
          <a:p>
            <a:pPr marL="557213" lvl="1" indent="-214313" algn="l">
              <a:buFont typeface="Wingdings" panose="020B0604020202020204" pitchFamily="34" charset="0"/>
              <a:buChar char="q"/>
            </a:pPr>
            <a:r>
              <a:rPr lang="en-US" sz="1600"/>
              <a:t>Review shelf exams: trends in tough systems, disciplines?</a:t>
            </a:r>
            <a:endParaRPr lang="en-US" sz="1600">
              <a:ea typeface="Calibri" panose="020F0502020204030204"/>
              <a:cs typeface="Calibri" panose="020F0502020204030204"/>
            </a:endParaRPr>
          </a:p>
          <a:p>
            <a:pPr marL="557213" lvl="1" indent="-214313" algn="l">
              <a:buFont typeface="Wingdings" panose="020B0604020202020204" pitchFamily="34" charset="0"/>
              <a:buChar char="q"/>
            </a:pPr>
            <a:r>
              <a:rPr lang="en-US" sz="1600"/>
              <a:t>Question details for practice exam review</a:t>
            </a:r>
            <a:endParaRPr lang="en-US" sz="1600">
              <a:ea typeface="Calibri" panose="020F0502020204030204"/>
              <a:cs typeface="Calibri" panose="020F0502020204030204"/>
            </a:endParaRPr>
          </a:p>
          <a:p>
            <a:endParaRPr lang="en-US" sz="1500"/>
          </a:p>
        </p:txBody>
      </p:sp>
    </p:spTree>
    <p:extLst>
      <p:ext uri="{BB962C8B-B14F-4D97-AF65-F5344CB8AC3E}">
        <p14:creationId xmlns:p14="http://schemas.microsoft.com/office/powerpoint/2010/main" val="3101401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90C8236-1A33-7044-55BB-0F8623B991B7}"/>
              </a:ext>
            </a:extLst>
          </p:cNvPr>
          <p:cNvSpPr txBox="1"/>
          <p:nvPr/>
        </p:nvSpPr>
        <p:spPr>
          <a:xfrm>
            <a:off x="454302" y="1055598"/>
            <a:ext cx="8926669" cy="346249"/>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p>
        </p:txBody>
      </p:sp>
      <p:sp>
        <p:nvSpPr>
          <p:cNvPr id="2" name="Title 1">
            <a:extLst>
              <a:ext uri="{FF2B5EF4-FFF2-40B4-BE49-F238E27FC236}">
                <a16:creationId xmlns:a16="http://schemas.microsoft.com/office/drawing/2014/main" id="{6C38518F-F9BE-FC95-97FB-CE68AC7D5ADB}"/>
              </a:ext>
            </a:extLst>
          </p:cNvPr>
          <p:cNvSpPr>
            <a:spLocks noGrp="1"/>
          </p:cNvSpPr>
          <p:nvPr>
            <p:ph type="title"/>
          </p:nvPr>
        </p:nvSpPr>
        <p:spPr>
          <a:xfrm>
            <a:off x="914400" y="1055598"/>
            <a:ext cx="8229600" cy="857250"/>
          </a:xfrm>
        </p:spPr>
        <p:txBody>
          <a:bodyPr>
            <a:noAutofit/>
          </a:bodyPr>
          <a:lstStyle/>
          <a:p>
            <a:r>
              <a:rPr lang="en-US" sz="3200">
                <a:latin typeface="Calibri Light"/>
                <a:ea typeface="Calibri Light"/>
                <a:cs typeface="Calibri Light"/>
              </a:rPr>
              <a:t>What's Being Tested: USMLE Content Charts</a:t>
            </a:r>
          </a:p>
        </p:txBody>
      </p:sp>
      <p:sp>
        <p:nvSpPr>
          <p:cNvPr id="3" name="TextBox 2">
            <a:extLst>
              <a:ext uri="{FF2B5EF4-FFF2-40B4-BE49-F238E27FC236}">
                <a16:creationId xmlns:a16="http://schemas.microsoft.com/office/drawing/2014/main" id="{BECB1B5B-BFF3-B57F-2830-75E826227A6A}"/>
              </a:ext>
            </a:extLst>
          </p:cNvPr>
          <p:cNvSpPr txBox="1"/>
          <p:nvPr/>
        </p:nvSpPr>
        <p:spPr>
          <a:xfrm>
            <a:off x="5861859" y="4052189"/>
            <a:ext cx="2789930" cy="1532334"/>
          </a:xfrm>
          <a:prstGeom prst="roundRect">
            <a:avLst/>
          </a:prstGeom>
          <a:solidFill>
            <a:srgbClr val="C00000"/>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a:solidFill>
                  <a:schemeClr val="bg1"/>
                </a:solidFill>
                <a:ea typeface="Calibri"/>
                <a:cs typeface="Calibri"/>
              </a:rPr>
              <a:t>Key Takeaways:</a:t>
            </a:r>
          </a:p>
          <a:p>
            <a:pPr marL="214313" indent="-214313">
              <a:buFont typeface="Wingdings"/>
              <a:buChar char="v"/>
            </a:pPr>
            <a:r>
              <a:rPr lang="en-US" sz="1200">
                <a:solidFill>
                  <a:schemeClr val="bg1"/>
                </a:solidFill>
                <a:ea typeface="Calibri"/>
                <a:cs typeface="Calibri"/>
              </a:rPr>
              <a:t>Weights of system may impact the order of study</a:t>
            </a:r>
          </a:p>
          <a:p>
            <a:pPr marL="214313" indent="-214313">
              <a:buFont typeface="Wingdings"/>
              <a:buChar char="v"/>
            </a:pPr>
            <a:r>
              <a:rPr lang="en-US" sz="1200">
                <a:solidFill>
                  <a:schemeClr val="bg1"/>
                </a:solidFill>
                <a:ea typeface="Calibri"/>
                <a:cs typeface="Calibri"/>
              </a:rPr>
              <a:t>When to study system vs discipline</a:t>
            </a:r>
          </a:p>
          <a:p>
            <a:pPr marL="214313" indent="-214313">
              <a:buFont typeface="Wingdings"/>
              <a:buChar char="v"/>
            </a:pPr>
            <a:r>
              <a:rPr lang="en-US" sz="1200">
                <a:solidFill>
                  <a:schemeClr val="bg1"/>
                </a:solidFill>
                <a:ea typeface="Calibri"/>
                <a:cs typeface="Calibri"/>
              </a:rPr>
              <a:t>UW questions roughly equate to % of the system </a:t>
            </a:r>
          </a:p>
          <a:p>
            <a:r>
              <a:rPr lang="en-US" sz="1350">
                <a:solidFill>
                  <a:schemeClr val="bg1"/>
                </a:solidFill>
                <a:ea typeface="Calibri"/>
                <a:cs typeface="Calibri"/>
              </a:rPr>
              <a:t>	</a:t>
            </a:r>
            <a:endParaRPr lang="en-US" sz="1350" u="sng">
              <a:solidFill>
                <a:schemeClr val="bg1"/>
              </a:solidFill>
              <a:ea typeface="Calibri"/>
              <a:cs typeface="Calibri"/>
            </a:endParaRPr>
          </a:p>
        </p:txBody>
      </p:sp>
      <p:graphicFrame>
        <p:nvGraphicFramePr>
          <p:cNvPr id="11" name="Table 10">
            <a:extLst>
              <a:ext uri="{FF2B5EF4-FFF2-40B4-BE49-F238E27FC236}">
                <a16:creationId xmlns:a16="http://schemas.microsoft.com/office/drawing/2014/main" id="{D6C83DBC-AA0E-A97A-917D-B85DE282F102}"/>
              </a:ext>
            </a:extLst>
          </p:cNvPr>
          <p:cNvGraphicFramePr>
            <a:graphicFrameLocks noGrp="1"/>
          </p:cNvGraphicFramePr>
          <p:nvPr/>
        </p:nvGraphicFramePr>
        <p:xfrm>
          <a:off x="5758931" y="1716043"/>
          <a:ext cx="2585633" cy="2040258"/>
        </p:xfrm>
        <a:graphic>
          <a:graphicData uri="http://schemas.openxmlformats.org/drawingml/2006/table">
            <a:tbl>
              <a:tblPr/>
              <a:tblGrid>
                <a:gridCol w="1421067">
                  <a:extLst>
                    <a:ext uri="{9D8B030D-6E8A-4147-A177-3AD203B41FA5}">
                      <a16:colId xmlns:a16="http://schemas.microsoft.com/office/drawing/2014/main" val="2021704142"/>
                    </a:ext>
                  </a:extLst>
                </a:gridCol>
                <a:gridCol w="1164566">
                  <a:extLst>
                    <a:ext uri="{9D8B030D-6E8A-4147-A177-3AD203B41FA5}">
                      <a16:colId xmlns:a16="http://schemas.microsoft.com/office/drawing/2014/main" val="2313240114"/>
                    </a:ext>
                  </a:extLst>
                </a:gridCol>
              </a:tblGrid>
              <a:tr h="340043">
                <a:tc>
                  <a:txBody>
                    <a:bodyPr/>
                    <a:lstStyle/>
                    <a:p>
                      <a:pPr algn="l" fontAlgn="t">
                        <a:buNone/>
                      </a:pPr>
                      <a:r>
                        <a:rPr lang="en-US" sz="800" b="1">
                          <a:solidFill>
                            <a:srgbClr val="000000"/>
                          </a:solidFill>
                          <a:effectLst/>
                          <a:latin typeface="+mn-lt"/>
                        </a:rPr>
                        <a:t>Discipline:  Competency</a:t>
                      </a:r>
                    </a:p>
                  </a:txBody>
                  <a:tcPr marL="100013" marR="142875" marT="100013" marB="114300">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6FAFF"/>
                    </a:solidFill>
                  </a:tcPr>
                </a:tc>
                <a:tc>
                  <a:txBody>
                    <a:bodyPr/>
                    <a:lstStyle/>
                    <a:p>
                      <a:pPr algn="l" fontAlgn="t">
                        <a:buNone/>
                      </a:pPr>
                      <a:r>
                        <a:rPr lang="en-US" sz="800" b="1">
                          <a:solidFill>
                            <a:srgbClr val="000000"/>
                          </a:solidFill>
                          <a:effectLst/>
                          <a:latin typeface="+mn-lt"/>
                        </a:rPr>
                        <a:t>Range, %</a:t>
                      </a:r>
                    </a:p>
                  </a:txBody>
                  <a:tcPr marL="100013" marR="142875" marT="100013" marB="114300">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6FAFF"/>
                    </a:solidFill>
                  </a:tcPr>
                </a:tc>
                <a:extLst>
                  <a:ext uri="{0D108BD9-81ED-4DB2-BD59-A6C34878D82A}">
                    <a16:rowId xmlns:a16="http://schemas.microsoft.com/office/drawing/2014/main" val="1504615955"/>
                  </a:ext>
                </a:extLst>
              </a:tr>
              <a:tr h="340043">
                <a:tc>
                  <a:txBody>
                    <a:bodyPr/>
                    <a:lstStyle/>
                    <a:p>
                      <a:pPr algn="l" fontAlgn="t">
                        <a:buNone/>
                      </a:pPr>
                      <a:r>
                        <a:rPr lang="en-US" sz="800" b="1">
                          <a:solidFill>
                            <a:srgbClr val="000000"/>
                          </a:solidFill>
                          <a:effectLst/>
                          <a:latin typeface="+mn-lt"/>
                        </a:rPr>
                        <a:t>Medicine</a:t>
                      </a:r>
                    </a:p>
                  </a:txBody>
                  <a:tcPr marL="100013" marR="142875" marT="100013" marB="114300">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55–65</a:t>
                      </a:r>
                    </a:p>
                  </a:txBody>
                  <a:tcPr marL="100013" marR="142875" marT="100013" marB="114300">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3992633749"/>
                  </a:ext>
                </a:extLst>
              </a:tr>
              <a:tr h="340043">
                <a:tc>
                  <a:txBody>
                    <a:bodyPr/>
                    <a:lstStyle/>
                    <a:p>
                      <a:pPr algn="l" fontAlgn="t">
                        <a:buNone/>
                      </a:pPr>
                      <a:r>
                        <a:rPr lang="en-US" sz="800" b="1">
                          <a:solidFill>
                            <a:srgbClr val="000000"/>
                          </a:solidFill>
                          <a:effectLst/>
                          <a:latin typeface="+mn-lt"/>
                        </a:rPr>
                        <a:t>Surgery</a:t>
                      </a:r>
                    </a:p>
                  </a:txBody>
                  <a:tcPr marL="100013" marR="142875" marT="100013" marB="114300">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20–30</a:t>
                      </a:r>
                    </a:p>
                  </a:txBody>
                  <a:tcPr marL="100013" marR="142875" marT="100013" marB="114300">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1825849299"/>
                  </a:ext>
                </a:extLst>
              </a:tr>
              <a:tr h="340043">
                <a:tc>
                  <a:txBody>
                    <a:bodyPr/>
                    <a:lstStyle/>
                    <a:p>
                      <a:pPr algn="l" fontAlgn="t">
                        <a:buNone/>
                      </a:pPr>
                      <a:r>
                        <a:rPr lang="en-US" sz="800" b="1">
                          <a:solidFill>
                            <a:srgbClr val="000000"/>
                          </a:solidFill>
                          <a:effectLst/>
                          <a:latin typeface="+mn-lt"/>
                        </a:rPr>
                        <a:t>Pediatrics</a:t>
                      </a:r>
                    </a:p>
                  </a:txBody>
                  <a:tcPr marL="100013" marR="142875" marT="100013" marB="114300">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17–27</a:t>
                      </a:r>
                    </a:p>
                  </a:txBody>
                  <a:tcPr marL="100013" marR="142875" marT="100013" marB="114300">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3890053129"/>
                  </a:ext>
                </a:extLst>
              </a:tr>
              <a:tr h="340043">
                <a:tc>
                  <a:txBody>
                    <a:bodyPr/>
                    <a:lstStyle/>
                    <a:p>
                      <a:pPr algn="l" fontAlgn="t">
                        <a:buNone/>
                      </a:pPr>
                      <a:r>
                        <a:rPr lang="en-US" sz="800" b="1">
                          <a:solidFill>
                            <a:srgbClr val="000000"/>
                          </a:solidFill>
                          <a:effectLst/>
                          <a:latin typeface="+mn-lt"/>
                        </a:rPr>
                        <a:t>Obstetrics &amp; Gynecology</a:t>
                      </a:r>
                    </a:p>
                  </a:txBody>
                  <a:tcPr marL="100013" marR="142875" marT="100013" marB="114300">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10–20</a:t>
                      </a:r>
                    </a:p>
                  </a:txBody>
                  <a:tcPr marL="100013" marR="142875" marT="100013" marB="114300">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1211214292"/>
                  </a:ext>
                </a:extLst>
              </a:tr>
              <a:tr h="340043">
                <a:tc>
                  <a:txBody>
                    <a:bodyPr/>
                    <a:lstStyle/>
                    <a:p>
                      <a:pPr algn="l" fontAlgn="t">
                        <a:buNone/>
                      </a:pPr>
                      <a:r>
                        <a:rPr lang="en-US" sz="800" b="1">
                          <a:solidFill>
                            <a:srgbClr val="000000"/>
                          </a:solidFill>
                          <a:effectLst/>
                          <a:latin typeface="+mn-lt"/>
                        </a:rPr>
                        <a:t>Psychiatry</a:t>
                      </a:r>
                    </a:p>
                  </a:txBody>
                  <a:tcPr marL="100013" marR="142875" marT="100013" marB="114300">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10–15</a:t>
                      </a:r>
                    </a:p>
                  </a:txBody>
                  <a:tcPr marL="100013" marR="142875" marT="100013" marB="114300">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86321637"/>
                  </a:ext>
                </a:extLst>
              </a:tr>
            </a:tbl>
          </a:graphicData>
        </a:graphic>
      </p:graphicFrame>
      <p:graphicFrame>
        <p:nvGraphicFramePr>
          <p:cNvPr id="13" name="Table 12">
            <a:extLst>
              <a:ext uri="{FF2B5EF4-FFF2-40B4-BE49-F238E27FC236}">
                <a16:creationId xmlns:a16="http://schemas.microsoft.com/office/drawing/2014/main" id="{3B40B123-E015-5642-DE92-6A1162075C23}"/>
              </a:ext>
            </a:extLst>
          </p:cNvPr>
          <p:cNvGraphicFramePr>
            <a:graphicFrameLocks noGrp="1"/>
          </p:cNvGraphicFramePr>
          <p:nvPr>
            <p:extLst>
              <p:ext uri="{D42A27DB-BD31-4B8C-83A1-F6EECF244321}">
                <p14:modId xmlns:p14="http://schemas.microsoft.com/office/powerpoint/2010/main" val="3880149668"/>
              </p:ext>
            </p:extLst>
          </p:nvPr>
        </p:nvGraphicFramePr>
        <p:xfrm>
          <a:off x="3268732" y="1712948"/>
          <a:ext cx="2377440" cy="3812455"/>
        </p:xfrm>
        <a:graphic>
          <a:graphicData uri="http://schemas.openxmlformats.org/drawingml/2006/table">
            <a:tbl>
              <a:tblPr/>
              <a:tblGrid>
                <a:gridCol w="1724534">
                  <a:extLst>
                    <a:ext uri="{9D8B030D-6E8A-4147-A177-3AD203B41FA5}">
                      <a16:colId xmlns:a16="http://schemas.microsoft.com/office/drawing/2014/main" val="969367197"/>
                    </a:ext>
                  </a:extLst>
                </a:gridCol>
                <a:gridCol w="652906">
                  <a:extLst>
                    <a:ext uri="{9D8B030D-6E8A-4147-A177-3AD203B41FA5}">
                      <a16:colId xmlns:a16="http://schemas.microsoft.com/office/drawing/2014/main" val="2938169819"/>
                    </a:ext>
                  </a:extLst>
                </a:gridCol>
              </a:tblGrid>
              <a:tr h="229375">
                <a:tc>
                  <a:txBody>
                    <a:bodyPr/>
                    <a:lstStyle/>
                    <a:p>
                      <a:pPr algn="l" fontAlgn="t">
                        <a:buNone/>
                      </a:pPr>
                      <a:r>
                        <a:rPr lang="en-US" sz="800" b="1">
                          <a:solidFill>
                            <a:srgbClr val="000000"/>
                          </a:solidFill>
                          <a:effectLst/>
                          <a:latin typeface="Mulish"/>
                        </a:rPr>
                        <a:t>Physician Task:  Competency</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6FAFF"/>
                    </a:solidFill>
                  </a:tcPr>
                </a:tc>
                <a:tc>
                  <a:txBody>
                    <a:bodyPr/>
                    <a:lstStyle/>
                    <a:p>
                      <a:pPr algn="l" fontAlgn="t">
                        <a:buNone/>
                      </a:pPr>
                      <a:r>
                        <a:rPr lang="en-US" sz="800" b="1">
                          <a:solidFill>
                            <a:srgbClr val="000000"/>
                          </a:solidFill>
                          <a:effectLst/>
                          <a:latin typeface="Mulish"/>
                        </a:rPr>
                        <a:t>Range, %</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6FAFF"/>
                    </a:solidFill>
                  </a:tcPr>
                </a:tc>
                <a:extLst>
                  <a:ext uri="{0D108BD9-81ED-4DB2-BD59-A6C34878D82A}">
                    <a16:rowId xmlns:a16="http://schemas.microsoft.com/office/drawing/2014/main" val="2815042519"/>
                  </a:ext>
                </a:extLst>
              </a:tr>
              <a:tr h="343675">
                <a:tc>
                  <a:txBody>
                    <a:bodyPr/>
                    <a:lstStyle/>
                    <a:p>
                      <a:pPr algn="l" fontAlgn="t">
                        <a:buNone/>
                      </a:pPr>
                      <a:r>
                        <a:rPr lang="en-US" sz="800" b="1">
                          <a:solidFill>
                            <a:srgbClr val="000000"/>
                          </a:solidFill>
                          <a:effectLst/>
                          <a:latin typeface="Mulish"/>
                        </a:rPr>
                        <a:t>Medical Knowledge: Applying Foundational Science Concepts</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ulish"/>
                        </a:rPr>
                        <a:t>0**</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1029310216"/>
                  </a:ext>
                </a:extLst>
              </a:tr>
              <a:tr h="229375">
                <a:tc>
                  <a:txBody>
                    <a:bodyPr/>
                    <a:lstStyle/>
                    <a:p>
                      <a:pPr algn="l" fontAlgn="t">
                        <a:buNone/>
                      </a:pPr>
                      <a:r>
                        <a:rPr lang="en-US" sz="800" b="1">
                          <a:solidFill>
                            <a:srgbClr val="000000"/>
                          </a:solidFill>
                          <a:effectLst/>
                          <a:latin typeface="Mulish"/>
                        </a:rPr>
                        <a:t>Patient Care: History and Physical Exam</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ulish"/>
                        </a:rPr>
                        <a:t>0***</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3230050337"/>
                  </a:ext>
                </a:extLst>
              </a:tr>
              <a:tr h="343675">
                <a:tc>
                  <a:txBody>
                    <a:bodyPr/>
                    <a:lstStyle/>
                    <a:p>
                      <a:pPr algn="l" fontAlgn="t">
                        <a:buNone/>
                      </a:pPr>
                      <a:r>
                        <a:rPr lang="en-US" sz="800" b="1">
                          <a:solidFill>
                            <a:srgbClr val="000000"/>
                          </a:solidFill>
                          <a:effectLst/>
                          <a:latin typeface="Mulish"/>
                        </a:rPr>
                        <a:t>Patient Care: Laboratory/Diagnostic Studies</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ulish"/>
                        </a:rPr>
                        <a:t>13–17</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4073312974"/>
                  </a:ext>
                </a:extLst>
              </a:tr>
              <a:tr h="229375">
                <a:tc>
                  <a:txBody>
                    <a:bodyPr/>
                    <a:lstStyle/>
                    <a:p>
                      <a:pPr algn="l" fontAlgn="t">
                        <a:buNone/>
                      </a:pPr>
                      <a:r>
                        <a:rPr lang="en-US" sz="800" b="1">
                          <a:solidFill>
                            <a:srgbClr val="000000"/>
                          </a:solidFill>
                          <a:effectLst/>
                          <a:latin typeface="Mulish"/>
                        </a:rPr>
                        <a:t>Patient Care: Diagnosis</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ulish"/>
                        </a:rPr>
                        <a:t>16–20</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3538037389"/>
                  </a:ext>
                </a:extLst>
              </a:tr>
              <a:tr h="229375">
                <a:tc>
                  <a:txBody>
                    <a:bodyPr/>
                    <a:lstStyle/>
                    <a:p>
                      <a:pPr algn="l" fontAlgn="t">
                        <a:buNone/>
                      </a:pPr>
                      <a:r>
                        <a:rPr lang="en-US" sz="800" b="1">
                          <a:solidFill>
                            <a:srgbClr val="000000"/>
                          </a:solidFill>
                          <a:effectLst/>
                          <a:latin typeface="Mulish"/>
                        </a:rPr>
                        <a:t>Patient Care: Prognosis/Outcome</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ulish"/>
                        </a:rPr>
                        <a:t>5–9</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1082220277"/>
                  </a:ext>
                </a:extLst>
              </a:tr>
              <a:tr h="343675">
                <a:tc>
                  <a:txBody>
                    <a:bodyPr/>
                    <a:lstStyle/>
                    <a:p>
                      <a:pPr algn="l" fontAlgn="t">
                        <a:buNone/>
                      </a:pPr>
                      <a:r>
                        <a:rPr lang="en-US" sz="800" b="1">
                          <a:solidFill>
                            <a:srgbClr val="000000"/>
                          </a:solidFill>
                          <a:effectLst/>
                          <a:latin typeface="Mulish"/>
                        </a:rPr>
                        <a:t>Patient Care: Health Maintenance/Disease Prevention</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ulish"/>
                        </a:rPr>
                        <a:t>5–10</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1951660261"/>
                  </a:ext>
                </a:extLst>
              </a:tr>
              <a:tr h="229375">
                <a:tc>
                  <a:txBody>
                    <a:bodyPr/>
                    <a:lstStyle/>
                    <a:p>
                      <a:pPr algn="l" fontAlgn="t">
                        <a:buNone/>
                      </a:pPr>
                      <a:r>
                        <a:rPr lang="en-US" sz="800" b="1">
                          <a:solidFill>
                            <a:srgbClr val="000000"/>
                          </a:solidFill>
                          <a:effectLst/>
                          <a:latin typeface="Mulish"/>
                        </a:rPr>
                        <a:t>Patient Care: Pharmacotherapy</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ulish"/>
                        </a:rPr>
                        <a:t>8–12</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2164801277"/>
                  </a:ext>
                </a:extLst>
              </a:tr>
              <a:tr h="229375">
                <a:tc>
                  <a:txBody>
                    <a:bodyPr/>
                    <a:lstStyle/>
                    <a:p>
                      <a:pPr algn="l" fontAlgn="t">
                        <a:buNone/>
                      </a:pPr>
                      <a:r>
                        <a:rPr lang="en-US" sz="800" b="1">
                          <a:solidFill>
                            <a:srgbClr val="000000"/>
                          </a:solidFill>
                          <a:effectLst/>
                          <a:latin typeface="Mulish"/>
                        </a:rPr>
                        <a:t>Patient Care: Clinical Interventions</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ulish"/>
                        </a:rPr>
                        <a:t>6–10</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2095043655"/>
                  </a:ext>
                </a:extLst>
              </a:tr>
              <a:tr h="229375">
                <a:tc>
                  <a:txBody>
                    <a:bodyPr/>
                    <a:lstStyle/>
                    <a:p>
                      <a:pPr algn="l" fontAlgn="t">
                        <a:buNone/>
                      </a:pPr>
                      <a:r>
                        <a:rPr lang="en-US" sz="800" b="1">
                          <a:solidFill>
                            <a:srgbClr val="000000"/>
                          </a:solidFill>
                          <a:effectLst/>
                          <a:latin typeface="Mulish"/>
                        </a:rPr>
                        <a:t>Patient Care: Mixed Management</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ulish"/>
                        </a:rPr>
                        <a:t>12–16</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3406416065"/>
                  </a:ext>
                </a:extLst>
              </a:tr>
              <a:tr h="229375">
                <a:tc>
                  <a:txBody>
                    <a:bodyPr/>
                    <a:lstStyle/>
                    <a:p>
                      <a:pPr algn="l" fontAlgn="t">
                        <a:buNone/>
                      </a:pPr>
                      <a:r>
                        <a:rPr lang="en-US" sz="800" b="1">
                          <a:solidFill>
                            <a:srgbClr val="000000"/>
                          </a:solidFill>
                          <a:effectLst/>
                          <a:latin typeface="Mulish"/>
                        </a:rPr>
                        <a:t>Practice-based Learning &amp; Improvement</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ulish"/>
                        </a:rPr>
                        <a:t>3–5</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1216800505"/>
                  </a:ext>
                </a:extLst>
              </a:tr>
              <a:tr h="229375">
                <a:tc>
                  <a:txBody>
                    <a:bodyPr/>
                    <a:lstStyle/>
                    <a:p>
                      <a:pPr algn="l" fontAlgn="t">
                        <a:buNone/>
                      </a:pPr>
                      <a:r>
                        <a:rPr lang="en-US" sz="800" b="1">
                          <a:solidFill>
                            <a:srgbClr val="000000"/>
                          </a:solidFill>
                          <a:effectLst/>
                          <a:latin typeface="Mulish"/>
                        </a:rPr>
                        <a:t>Professionalism</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ulish"/>
                        </a:rPr>
                        <a:t>5–7</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582408800"/>
                  </a:ext>
                </a:extLst>
              </a:tr>
              <a:tr h="229375">
                <a:tc>
                  <a:txBody>
                    <a:bodyPr/>
                    <a:lstStyle/>
                    <a:p>
                      <a:pPr algn="l" fontAlgn="t">
                        <a:buNone/>
                      </a:pPr>
                      <a:r>
                        <a:rPr lang="en-US" sz="800" b="1">
                          <a:solidFill>
                            <a:srgbClr val="000000"/>
                          </a:solidFill>
                          <a:effectLst/>
                          <a:latin typeface="Mulish"/>
                        </a:rPr>
                        <a:t>Systems-based Practice &amp; Patient Safety</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ulish"/>
                        </a:rPr>
                        <a:t>5–7</a:t>
                      </a:r>
                    </a:p>
                  </a:txBody>
                  <a:tcPr marL="53702" marR="76716" marT="53702" marB="61373">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1684861473"/>
                  </a:ext>
                </a:extLst>
              </a:tr>
            </a:tbl>
          </a:graphicData>
        </a:graphic>
      </p:graphicFrame>
      <p:graphicFrame>
        <p:nvGraphicFramePr>
          <p:cNvPr id="15" name="Content Placeholder 3">
            <a:extLst>
              <a:ext uri="{FF2B5EF4-FFF2-40B4-BE49-F238E27FC236}">
                <a16:creationId xmlns:a16="http://schemas.microsoft.com/office/drawing/2014/main" id="{4483427E-C2A5-2F94-F8A5-A89BFA33F68E}"/>
              </a:ext>
            </a:extLst>
          </p:cNvPr>
          <p:cNvGraphicFramePr>
            <a:graphicFrameLocks noGrp="1"/>
          </p:cNvGraphicFramePr>
          <p:nvPr>
            <p:ph idx="1"/>
          </p:nvPr>
        </p:nvGraphicFramePr>
        <p:xfrm>
          <a:off x="339184" y="1712947"/>
          <a:ext cx="2810035" cy="4076871"/>
        </p:xfrm>
        <a:graphic>
          <a:graphicData uri="http://schemas.openxmlformats.org/drawingml/2006/table">
            <a:tbl>
              <a:tblPr/>
              <a:tblGrid>
                <a:gridCol w="2066756">
                  <a:extLst>
                    <a:ext uri="{9D8B030D-6E8A-4147-A177-3AD203B41FA5}">
                      <a16:colId xmlns:a16="http://schemas.microsoft.com/office/drawing/2014/main" val="1107573253"/>
                    </a:ext>
                  </a:extLst>
                </a:gridCol>
                <a:gridCol w="743279">
                  <a:extLst>
                    <a:ext uri="{9D8B030D-6E8A-4147-A177-3AD203B41FA5}">
                      <a16:colId xmlns:a16="http://schemas.microsoft.com/office/drawing/2014/main" val="2607494704"/>
                    </a:ext>
                  </a:extLst>
                </a:gridCol>
              </a:tblGrid>
              <a:tr h="213647">
                <a:tc>
                  <a:txBody>
                    <a:bodyPr/>
                    <a:lstStyle/>
                    <a:p>
                      <a:pPr algn="l" fontAlgn="t">
                        <a:buNone/>
                      </a:pPr>
                      <a:r>
                        <a:rPr lang="en-US" sz="800" b="1">
                          <a:solidFill>
                            <a:srgbClr val="000000"/>
                          </a:solidFill>
                          <a:effectLst/>
                          <a:latin typeface="+mn-lt"/>
                        </a:rPr>
                        <a:t>System</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6FAFF"/>
                    </a:solidFill>
                  </a:tcPr>
                </a:tc>
                <a:tc>
                  <a:txBody>
                    <a:bodyPr/>
                    <a:lstStyle/>
                    <a:p>
                      <a:pPr algn="l" fontAlgn="t">
                        <a:buNone/>
                      </a:pPr>
                      <a:r>
                        <a:rPr lang="en-US" sz="800" b="1">
                          <a:solidFill>
                            <a:srgbClr val="000000"/>
                          </a:solidFill>
                          <a:effectLst/>
                          <a:latin typeface="+mn-lt"/>
                        </a:rPr>
                        <a:t>Range, %</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6FAFF"/>
                    </a:solidFill>
                  </a:tcPr>
                </a:tc>
                <a:extLst>
                  <a:ext uri="{0D108BD9-81ED-4DB2-BD59-A6C34878D82A}">
                    <a16:rowId xmlns:a16="http://schemas.microsoft.com/office/drawing/2014/main" val="3135540134"/>
                  </a:ext>
                </a:extLst>
              </a:tr>
              <a:tr h="213647">
                <a:tc>
                  <a:txBody>
                    <a:bodyPr/>
                    <a:lstStyle/>
                    <a:p>
                      <a:pPr algn="l" fontAlgn="t">
                        <a:buNone/>
                      </a:pPr>
                      <a:r>
                        <a:rPr lang="en-US" sz="800" b="1">
                          <a:solidFill>
                            <a:srgbClr val="000000"/>
                          </a:solidFill>
                          <a:effectLst/>
                          <a:latin typeface="+mn-lt"/>
                        </a:rPr>
                        <a:t>Human Development**</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2–4</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1676197163"/>
                  </a:ext>
                </a:extLst>
              </a:tr>
              <a:tr h="213647">
                <a:tc>
                  <a:txBody>
                    <a:bodyPr/>
                    <a:lstStyle/>
                    <a:p>
                      <a:pPr algn="l" fontAlgn="t">
                        <a:buNone/>
                      </a:pPr>
                      <a:r>
                        <a:rPr lang="en-US" sz="800" b="1">
                          <a:solidFill>
                            <a:srgbClr val="000000"/>
                          </a:solidFill>
                          <a:effectLst/>
                          <a:latin typeface="+mn-lt"/>
                        </a:rPr>
                        <a:t>Immune System</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3–5</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2858611801"/>
                  </a:ext>
                </a:extLst>
              </a:tr>
              <a:tr h="213647">
                <a:tc>
                  <a:txBody>
                    <a:bodyPr/>
                    <a:lstStyle/>
                    <a:p>
                      <a:pPr algn="l" fontAlgn="t">
                        <a:buNone/>
                      </a:pPr>
                      <a:r>
                        <a:rPr lang="en-US" sz="800" b="1">
                          <a:solidFill>
                            <a:srgbClr val="000000"/>
                          </a:solidFill>
                          <a:effectLst/>
                          <a:latin typeface="+mn-lt"/>
                        </a:rPr>
                        <a:t>Blood &amp; Lymphoreticular System</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3–6</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557681201"/>
                  </a:ext>
                </a:extLst>
              </a:tr>
              <a:tr h="213647">
                <a:tc>
                  <a:txBody>
                    <a:bodyPr/>
                    <a:lstStyle/>
                    <a:p>
                      <a:pPr algn="l" fontAlgn="t">
                        <a:buNone/>
                      </a:pPr>
                      <a:r>
                        <a:rPr lang="en-US" sz="800" b="1">
                          <a:solidFill>
                            <a:srgbClr val="000000"/>
                          </a:solidFill>
                          <a:effectLst/>
                          <a:latin typeface="+mn-lt"/>
                        </a:rPr>
                        <a:t>Behavioral Health</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5–10</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154132998"/>
                  </a:ext>
                </a:extLst>
              </a:tr>
              <a:tr h="213647">
                <a:tc>
                  <a:txBody>
                    <a:bodyPr/>
                    <a:lstStyle/>
                    <a:p>
                      <a:pPr algn="l" fontAlgn="t">
                        <a:buNone/>
                      </a:pPr>
                      <a:r>
                        <a:rPr lang="en-US" sz="800" b="1">
                          <a:solidFill>
                            <a:srgbClr val="000000"/>
                          </a:solidFill>
                          <a:effectLst/>
                          <a:latin typeface="+mn-lt"/>
                        </a:rPr>
                        <a:t>Nervous System &amp; Special Senses</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5–10</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2085885512"/>
                  </a:ext>
                </a:extLst>
              </a:tr>
              <a:tr h="339377">
                <a:tc>
                  <a:txBody>
                    <a:bodyPr/>
                    <a:lstStyle/>
                    <a:p>
                      <a:pPr algn="l" fontAlgn="t">
                        <a:buNone/>
                      </a:pPr>
                      <a:r>
                        <a:rPr lang="en-US" sz="800" b="1">
                          <a:solidFill>
                            <a:srgbClr val="000000"/>
                          </a:solidFill>
                          <a:effectLst/>
                          <a:latin typeface="+mn-lt"/>
                        </a:rPr>
                        <a:t>Musculoskeletal System/Skin &amp; Subcutaneous Tissue</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6–12</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3768548584"/>
                  </a:ext>
                </a:extLst>
              </a:tr>
              <a:tr h="213647">
                <a:tc>
                  <a:txBody>
                    <a:bodyPr/>
                    <a:lstStyle/>
                    <a:p>
                      <a:pPr algn="l" fontAlgn="t">
                        <a:buNone/>
                      </a:pPr>
                      <a:r>
                        <a:rPr lang="en-US" sz="800" b="1">
                          <a:solidFill>
                            <a:srgbClr val="000000"/>
                          </a:solidFill>
                          <a:effectLst/>
                          <a:latin typeface="+mn-lt"/>
                        </a:rPr>
                        <a:t>Cardiovascular System</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6–12</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2871668142"/>
                  </a:ext>
                </a:extLst>
              </a:tr>
              <a:tr h="213647">
                <a:tc>
                  <a:txBody>
                    <a:bodyPr/>
                    <a:lstStyle/>
                    <a:p>
                      <a:pPr algn="l" fontAlgn="t">
                        <a:buNone/>
                      </a:pPr>
                      <a:r>
                        <a:rPr lang="en-US" sz="800" b="1">
                          <a:solidFill>
                            <a:srgbClr val="000000"/>
                          </a:solidFill>
                          <a:effectLst/>
                          <a:latin typeface="+mn-lt"/>
                        </a:rPr>
                        <a:t>Respiratory System</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5–10</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4160094692"/>
                  </a:ext>
                </a:extLst>
              </a:tr>
              <a:tr h="213647">
                <a:tc>
                  <a:txBody>
                    <a:bodyPr/>
                    <a:lstStyle/>
                    <a:p>
                      <a:pPr algn="l" fontAlgn="t">
                        <a:buNone/>
                      </a:pPr>
                      <a:r>
                        <a:rPr lang="en-US" sz="800" b="1">
                          <a:solidFill>
                            <a:srgbClr val="000000"/>
                          </a:solidFill>
                          <a:effectLst/>
                          <a:latin typeface="+mn-lt"/>
                        </a:rPr>
                        <a:t>Gastrointestinal System</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5–10</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1356588058"/>
                  </a:ext>
                </a:extLst>
              </a:tr>
              <a:tr h="339377">
                <a:tc>
                  <a:txBody>
                    <a:bodyPr/>
                    <a:lstStyle/>
                    <a:p>
                      <a:pPr algn="l" fontAlgn="t">
                        <a:buNone/>
                      </a:pPr>
                      <a:r>
                        <a:rPr lang="en-US" sz="800" b="1">
                          <a:solidFill>
                            <a:srgbClr val="000000"/>
                          </a:solidFill>
                          <a:effectLst/>
                          <a:latin typeface="+mn-lt"/>
                        </a:rPr>
                        <a:t>Renal &amp; Urinary System &amp; Reproductive Systems</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7–13</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519935713"/>
                  </a:ext>
                </a:extLst>
              </a:tr>
              <a:tr h="213647">
                <a:tc>
                  <a:txBody>
                    <a:bodyPr/>
                    <a:lstStyle/>
                    <a:p>
                      <a:pPr algn="l" fontAlgn="t">
                        <a:buNone/>
                      </a:pPr>
                      <a:r>
                        <a:rPr lang="en-US" sz="800" b="1">
                          <a:solidFill>
                            <a:srgbClr val="000000"/>
                          </a:solidFill>
                          <a:effectLst/>
                          <a:latin typeface="+mn-lt"/>
                        </a:rPr>
                        <a:t>Pregnancy, Childbirth &amp; the Puerperium</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3–7</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3976940239"/>
                  </a:ext>
                </a:extLst>
              </a:tr>
              <a:tr h="213647">
                <a:tc>
                  <a:txBody>
                    <a:bodyPr/>
                    <a:lstStyle/>
                    <a:p>
                      <a:pPr algn="l" fontAlgn="t">
                        <a:buNone/>
                      </a:pPr>
                      <a:r>
                        <a:rPr lang="en-US" sz="800" b="1">
                          <a:solidFill>
                            <a:srgbClr val="000000"/>
                          </a:solidFill>
                          <a:effectLst/>
                          <a:latin typeface="+mn-lt"/>
                        </a:rPr>
                        <a:t>Endocrine System</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3–7</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838353014"/>
                  </a:ext>
                </a:extLst>
              </a:tr>
              <a:tr h="213647">
                <a:tc>
                  <a:txBody>
                    <a:bodyPr/>
                    <a:lstStyle/>
                    <a:p>
                      <a:pPr algn="l" fontAlgn="t">
                        <a:buNone/>
                      </a:pPr>
                      <a:r>
                        <a:rPr lang="en-US" sz="800" b="1">
                          <a:solidFill>
                            <a:srgbClr val="000000"/>
                          </a:solidFill>
                          <a:effectLst/>
                          <a:latin typeface="+mn-lt"/>
                        </a:rPr>
                        <a:t>Multisystem Processes &amp; Disorders</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4–8</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1909735063"/>
                  </a:ext>
                </a:extLst>
              </a:tr>
              <a:tr h="369246">
                <a:tc>
                  <a:txBody>
                    <a:bodyPr/>
                    <a:lstStyle/>
                    <a:p>
                      <a:pPr algn="l" fontAlgn="t">
                        <a:buNone/>
                      </a:pPr>
                      <a:r>
                        <a:rPr lang="en-US" sz="800" b="1">
                          <a:solidFill>
                            <a:srgbClr val="000000"/>
                          </a:solidFill>
                          <a:effectLst/>
                          <a:latin typeface="+mn-lt"/>
                        </a:rPr>
                        <a:t>Biostatistics &amp; Epidemiology/Population Health/Interpretation of Medical Literature</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3–5</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extLst>
                  <a:ext uri="{0D108BD9-81ED-4DB2-BD59-A6C34878D82A}">
                    <a16:rowId xmlns:a16="http://schemas.microsoft.com/office/drawing/2014/main" val="3878765225"/>
                  </a:ext>
                </a:extLst>
              </a:tr>
              <a:tr h="465107">
                <a:tc>
                  <a:txBody>
                    <a:bodyPr/>
                    <a:lstStyle/>
                    <a:p>
                      <a:pPr algn="l" fontAlgn="t">
                        <a:buNone/>
                      </a:pPr>
                      <a:r>
                        <a:rPr lang="en-US" sz="800" b="1">
                          <a:solidFill>
                            <a:srgbClr val="000000"/>
                          </a:solidFill>
                          <a:effectLst/>
                          <a:latin typeface="+mn-lt"/>
                        </a:rPr>
                        <a:t>Social Sciences: Legal/Ethical Issues &amp; Professionalism/Systems-based Practice &amp; Patient Safety</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FFFFF"/>
                    </a:solidFill>
                  </a:tcPr>
                </a:tc>
                <a:tc>
                  <a:txBody>
                    <a:bodyPr/>
                    <a:lstStyle/>
                    <a:p>
                      <a:pPr algn="l" fontAlgn="t">
                        <a:buNone/>
                      </a:pPr>
                      <a:r>
                        <a:rPr lang="en-US" sz="800" b="0">
                          <a:solidFill>
                            <a:srgbClr val="393E4B"/>
                          </a:solidFill>
                          <a:effectLst/>
                          <a:latin typeface="+mn-lt"/>
                        </a:rPr>
                        <a:t>10-15</a:t>
                      </a:r>
                    </a:p>
                  </a:txBody>
                  <a:tcPr marL="41028" marR="58612" marT="41028" marB="46889">
                    <a:lnL w="9525" cap="flat" cmpd="sng" algn="ctr">
                      <a:solidFill>
                        <a:srgbClr val="E4E4E4"/>
                      </a:solidFill>
                      <a:prstDash val="solid"/>
                      <a:round/>
                      <a:headEnd type="none" w="med" len="med"/>
                      <a:tailEnd type="none" w="med" len="med"/>
                    </a:lnL>
                    <a:lnR w="9525" cap="flat" cmpd="sng" algn="ctr">
                      <a:solidFill>
                        <a:srgbClr val="E4E4E4"/>
                      </a:solidFill>
                      <a:prstDash val="solid"/>
                      <a:round/>
                      <a:headEnd type="none" w="med" len="med"/>
                      <a:tailEnd type="none" w="med" len="med"/>
                    </a:lnR>
                    <a:lnT w="9525" cap="flat" cmpd="sng" algn="ctr">
                      <a:solidFill>
                        <a:srgbClr val="E4E4E4"/>
                      </a:solidFill>
                      <a:prstDash val="solid"/>
                      <a:round/>
                      <a:headEnd type="none" w="med" len="med"/>
                      <a:tailEnd type="none" w="med" len="med"/>
                    </a:lnT>
                    <a:lnB w="9525" cap="flat" cmpd="sng" algn="ctr">
                      <a:solidFill>
                        <a:srgbClr val="E4E4E4"/>
                      </a:solidFill>
                      <a:prstDash val="solid"/>
                      <a:round/>
                      <a:headEnd type="none" w="med" len="med"/>
                      <a:tailEnd type="none" w="med" len="med"/>
                    </a:lnB>
                    <a:solidFill>
                      <a:srgbClr val="F6FAFF"/>
                    </a:solidFill>
                  </a:tcPr>
                </a:tc>
                <a:extLst>
                  <a:ext uri="{0D108BD9-81ED-4DB2-BD59-A6C34878D82A}">
                    <a16:rowId xmlns:a16="http://schemas.microsoft.com/office/drawing/2014/main" val="2732551195"/>
                  </a:ext>
                </a:extLst>
              </a:tr>
            </a:tbl>
          </a:graphicData>
        </a:graphic>
      </p:graphicFrame>
    </p:spTree>
    <p:extLst>
      <p:ext uri="{BB962C8B-B14F-4D97-AF65-F5344CB8AC3E}">
        <p14:creationId xmlns:p14="http://schemas.microsoft.com/office/powerpoint/2010/main" val="41473575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DB6D9-5C8A-9335-587B-A85F34212CE9}"/>
              </a:ext>
            </a:extLst>
          </p:cNvPr>
          <p:cNvSpPr>
            <a:spLocks noGrp="1"/>
          </p:cNvSpPr>
          <p:nvPr>
            <p:ph type="ctrTitle"/>
          </p:nvPr>
        </p:nvSpPr>
        <p:spPr>
          <a:xfrm>
            <a:off x="1136208" y="956786"/>
            <a:ext cx="6987540" cy="546083"/>
          </a:xfrm>
        </p:spPr>
        <p:txBody>
          <a:bodyPr anchor="b">
            <a:normAutofit fontScale="90000"/>
          </a:bodyPr>
          <a:lstStyle/>
          <a:p>
            <a:r>
              <a:rPr lang="en-US" sz="3600">
                <a:latin typeface="Calibri Light"/>
                <a:ea typeface="Calibri Light"/>
                <a:cs typeface="Calibri Light"/>
              </a:rPr>
              <a:t>Elements of Study Plan</a:t>
            </a:r>
          </a:p>
        </p:txBody>
      </p:sp>
      <p:sp>
        <p:nvSpPr>
          <p:cNvPr id="13" name="Content Placeholder 12">
            <a:extLst>
              <a:ext uri="{FF2B5EF4-FFF2-40B4-BE49-F238E27FC236}">
                <a16:creationId xmlns:a16="http://schemas.microsoft.com/office/drawing/2014/main" id="{5856D736-3A64-31C1-6A77-1D052E3B8384}"/>
              </a:ext>
            </a:extLst>
          </p:cNvPr>
          <p:cNvSpPr>
            <a:spLocks noGrp="1"/>
          </p:cNvSpPr>
          <p:nvPr>
            <p:ph type="subTitle" idx="1"/>
          </p:nvPr>
        </p:nvSpPr>
        <p:spPr>
          <a:xfrm>
            <a:off x="1003687" y="1586546"/>
            <a:ext cx="6987540" cy="4314668"/>
          </a:xfrm>
        </p:spPr>
        <p:txBody>
          <a:bodyPr lIns="68580" tIns="34290" rIns="68580" bIns="34290" anchor="t">
            <a:normAutofit lnSpcReduction="10000"/>
          </a:bodyPr>
          <a:lstStyle/>
          <a:p>
            <a:pPr marL="257175" indent="-257175" algn="l">
              <a:buFont typeface="Courier New" panose="020B0604020202020204" pitchFamily="34" charset="0"/>
              <a:buChar char="o"/>
            </a:pPr>
            <a:r>
              <a:rPr lang="en-US" sz="1700"/>
              <a:t>Baseline practice exam (NBME 12)</a:t>
            </a:r>
          </a:p>
          <a:p>
            <a:pPr marL="257175" indent="-257175" algn="l">
              <a:buFont typeface="Courier New" panose="020B0604020202020204" pitchFamily="34" charset="0"/>
              <a:buChar char="o"/>
            </a:pPr>
            <a:r>
              <a:rPr lang="en-US" sz="1700"/>
              <a:t>Use targeted </a:t>
            </a:r>
            <a:r>
              <a:rPr lang="en-US" sz="1700" err="1"/>
              <a:t>UWorld</a:t>
            </a:r>
            <a:r>
              <a:rPr lang="en-US" sz="1700"/>
              <a:t> questions based on baseline exam score report</a:t>
            </a:r>
            <a:endParaRPr lang="en-US" sz="1700">
              <a:ea typeface="Calibri" panose="020F0502020204030204"/>
              <a:cs typeface="Calibri" panose="020F0502020204030204"/>
            </a:endParaRPr>
          </a:p>
          <a:p>
            <a:pPr lvl="1" algn="l"/>
            <a:r>
              <a:rPr lang="en-US"/>
              <a:t>System-based</a:t>
            </a:r>
            <a:endParaRPr lang="en-US">
              <a:ea typeface="Calibri" panose="020F0502020204030204"/>
              <a:cs typeface="Calibri" panose="020F0502020204030204"/>
            </a:endParaRPr>
          </a:p>
          <a:p>
            <a:pPr lvl="1" algn="l"/>
            <a:r>
              <a:rPr lang="en-US"/>
              <a:t>Discipline-based</a:t>
            </a:r>
            <a:endParaRPr lang="en-US">
              <a:ea typeface="Calibri" panose="020F0502020204030204"/>
              <a:cs typeface="Calibri" panose="020F0502020204030204"/>
            </a:endParaRPr>
          </a:p>
          <a:p>
            <a:pPr marL="257175" indent="-257175" algn="l">
              <a:buFont typeface="Courier New" panose="020B0604020202020204" pitchFamily="34" charset="0"/>
              <a:buChar char="o"/>
            </a:pPr>
            <a:r>
              <a:rPr lang="en-US" sz="1700"/>
              <a:t>Aim for 100-120 daily </a:t>
            </a:r>
            <a:r>
              <a:rPr lang="en-US" sz="1700" err="1"/>
              <a:t>UWorld</a:t>
            </a:r>
            <a:r>
              <a:rPr lang="en-US" sz="1700"/>
              <a:t> questions</a:t>
            </a:r>
            <a:endParaRPr lang="en-US" sz="1700">
              <a:ea typeface="Calibri" panose="020F0502020204030204"/>
              <a:cs typeface="Calibri" panose="020F0502020204030204"/>
            </a:endParaRPr>
          </a:p>
          <a:p>
            <a:pPr lvl="1" algn="l"/>
            <a:r>
              <a:rPr lang="en-US"/>
              <a:t>Consider 1-2 content + 1 mixed block</a:t>
            </a:r>
            <a:endParaRPr lang="en-US">
              <a:ea typeface="Calibri" panose="020F0502020204030204"/>
              <a:cs typeface="Calibri" panose="020F0502020204030204"/>
            </a:endParaRPr>
          </a:p>
          <a:p>
            <a:pPr marL="257175" indent="-257175" algn="l">
              <a:buFont typeface="Courier New" panose="020B0604020202020204" pitchFamily="34" charset="0"/>
              <a:buChar char="o"/>
            </a:pPr>
            <a:r>
              <a:rPr lang="en-US" sz="1700"/>
              <a:t>Practice shelf exams: once good chunk through </a:t>
            </a:r>
            <a:r>
              <a:rPr lang="en-US" sz="1700" err="1"/>
              <a:t>UWorld</a:t>
            </a:r>
            <a:r>
              <a:rPr lang="en-US" sz="1700"/>
              <a:t>, add in 1 shelf or split over two days</a:t>
            </a:r>
            <a:endParaRPr lang="en-US" sz="1700">
              <a:ea typeface="Calibri" panose="020F0502020204030204"/>
              <a:cs typeface="Calibri" panose="020F0502020204030204"/>
            </a:endParaRPr>
          </a:p>
          <a:p>
            <a:pPr lvl="1" algn="l"/>
            <a:r>
              <a:rPr lang="en-US"/>
              <a:t>Helps create familiarity with NBME language</a:t>
            </a:r>
            <a:endParaRPr lang="en-US">
              <a:ea typeface="Calibri" panose="020F0502020204030204"/>
              <a:cs typeface="Calibri" panose="020F0502020204030204"/>
            </a:endParaRPr>
          </a:p>
          <a:p>
            <a:pPr lvl="1" algn="l"/>
            <a:r>
              <a:rPr lang="en-US"/>
              <a:t>Use for discipline-specific questions</a:t>
            </a:r>
            <a:endParaRPr lang="en-US">
              <a:ea typeface="Calibri" panose="020F0502020204030204"/>
              <a:cs typeface="Calibri" panose="020F0502020204030204"/>
            </a:endParaRPr>
          </a:p>
          <a:p>
            <a:pPr marL="257175" indent="-257175" algn="l">
              <a:buFont typeface="Courier New" panose="020B0604020202020204" pitchFamily="34" charset="0"/>
              <a:buChar char="o"/>
            </a:pPr>
            <a:r>
              <a:rPr lang="en-US" sz="1700"/>
              <a:t>Anki is less-heavy emphasis</a:t>
            </a:r>
            <a:endParaRPr lang="en-US" sz="1700">
              <a:ea typeface="Calibri" panose="020F0502020204030204"/>
              <a:cs typeface="Calibri" panose="020F0502020204030204"/>
            </a:endParaRPr>
          </a:p>
          <a:p>
            <a:pPr marL="257175" indent="-257175" algn="l">
              <a:buFont typeface="Courier New" panose="020B0604020202020204" pitchFamily="34" charset="0"/>
              <a:buChar char="o"/>
            </a:pPr>
            <a:r>
              <a:rPr lang="en-US" sz="1700"/>
              <a:t>Practice Exam(s): </a:t>
            </a:r>
            <a:endParaRPr lang="en-US" sz="1700">
              <a:ea typeface="Calibri" panose="020F0502020204030204"/>
              <a:cs typeface="Calibri" panose="020F0502020204030204"/>
            </a:endParaRPr>
          </a:p>
          <a:p>
            <a:pPr lvl="1" algn="l"/>
            <a:r>
              <a:rPr lang="en-US" sz="1700"/>
              <a:t>NBMEs: 9-16 (don’t recommend form 9)</a:t>
            </a:r>
            <a:endParaRPr lang="en-US" sz="1700">
              <a:ea typeface="Calibri" panose="020F0502020204030204"/>
              <a:cs typeface="Calibri" panose="020F0502020204030204"/>
            </a:endParaRPr>
          </a:p>
          <a:p>
            <a:pPr lvl="1" algn="l"/>
            <a:r>
              <a:rPr lang="en-US" sz="1700"/>
              <a:t>UW2, 1 week before exam, Free 120 4-5 days out</a:t>
            </a:r>
            <a:endParaRPr lang="en-US" sz="1700">
              <a:ea typeface="Calibri" panose="020F0502020204030204"/>
              <a:cs typeface="Calibri" panose="020F0502020204030204"/>
            </a:endParaRPr>
          </a:p>
          <a:p>
            <a:pPr marL="257175" indent="-257175" algn="l">
              <a:buFont typeface="Courier New" panose="020B0604020202020204" pitchFamily="34" charset="0"/>
              <a:buChar char="o"/>
            </a:pPr>
            <a:r>
              <a:rPr lang="en-US" sz="1700"/>
              <a:t>~1 day off per week</a:t>
            </a:r>
            <a:endParaRPr lang="en-US" sz="1700">
              <a:ea typeface="Calibri" panose="020F0502020204030204"/>
              <a:cs typeface="Calibri" panose="020F0502020204030204"/>
            </a:endParaRPr>
          </a:p>
          <a:p>
            <a:pPr algn="l"/>
            <a:endParaRPr lang="en-US" sz="1500">
              <a:ea typeface="Calibri" panose="020F0502020204030204"/>
              <a:cs typeface="Calibri" panose="020F0502020204030204"/>
            </a:endParaRPr>
          </a:p>
        </p:txBody>
      </p:sp>
      <p:pic>
        <p:nvPicPr>
          <p:cNvPr id="3" name="Picture 2" descr="Cartoon Professional Burnout Illustration 19775715 Vector Art at Vecteezy">
            <a:extLst>
              <a:ext uri="{FF2B5EF4-FFF2-40B4-BE49-F238E27FC236}">
                <a16:creationId xmlns:a16="http://schemas.microsoft.com/office/drawing/2014/main" id="{DC50500F-0A06-2C92-19AA-1444F3EA8946}"/>
              </a:ext>
            </a:extLst>
          </p:cNvPr>
          <p:cNvPicPr>
            <a:picLocks noChangeAspect="1"/>
          </p:cNvPicPr>
          <p:nvPr/>
        </p:nvPicPr>
        <p:blipFill>
          <a:blip r:embed="rId2"/>
          <a:stretch>
            <a:fillRect/>
          </a:stretch>
        </p:blipFill>
        <p:spPr>
          <a:xfrm>
            <a:off x="5961010" y="3582591"/>
            <a:ext cx="1930262" cy="1688863"/>
          </a:xfrm>
          <a:prstGeom prst="rect">
            <a:avLst/>
          </a:prstGeom>
        </p:spPr>
      </p:pic>
    </p:spTree>
    <p:extLst>
      <p:ext uri="{BB962C8B-B14F-4D97-AF65-F5344CB8AC3E}">
        <p14:creationId xmlns:p14="http://schemas.microsoft.com/office/powerpoint/2010/main" val="4635470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105CA-E08D-4214-9E9C-5A79AC30D364}"/>
              </a:ext>
            </a:extLst>
          </p:cNvPr>
          <p:cNvSpPr>
            <a:spLocks noGrp="1"/>
          </p:cNvSpPr>
          <p:nvPr>
            <p:ph type="ctrTitle"/>
          </p:nvPr>
        </p:nvSpPr>
        <p:spPr>
          <a:xfrm>
            <a:off x="1151382" y="803590"/>
            <a:ext cx="6987540" cy="736583"/>
          </a:xfrm>
        </p:spPr>
        <p:txBody>
          <a:bodyPr anchor="b">
            <a:normAutofit/>
          </a:bodyPr>
          <a:lstStyle/>
          <a:p>
            <a:r>
              <a:rPr lang="en-US" sz="4050"/>
              <a:t>Resources for Step 2 CK</a:t>
            </a:r>
          </a:p>
        </p:txBody>
      </p:sp>
      <p:sp>
        <p:nvSpPr>
          <p:cNvPr id="17" name="Content Placeholder 2">
            <a:extLst>
              <a:ext uri="{FF2B5EF4-FFF2-40B4-BE49-F238E27FC236}">
                <a16:creationId xmlns:a16="http://schemas.microsoft.com/office/drawing/2014/main" id="{E6EAF080-1E77-4291-BB34-54221DECE702}"/>
              </a:ext>
            </a:extLst>
          </p:cNvPr>
          <p:cNvSpPr>
            <a:spLocks noGrp="1"/>
          </p:cNvSpPr>
          <p:nvPr>
            <p:ph type="subTitle" idx="1"/>
          </p:nvPr>
        </p:nvSpPr>
        <p:spPr>
          <a:xfrm>
            <a:off x="1078231" y="2017240"/>
            <a:ext cx="4353671" cy="3569744"/>
          </a:xfrm>
        </p:spPr>
        <p:txBody>
          <a:bodyPr lIns="68580" tIns="34290" rIns="68580" bIns="34290" anchor="t">
            <a:normAutofit/>
          </a:bodyPr>
          <a:lstStyle/>
          <a:p>
            <a:pPr marL="342900" indent="-342900" algn="l">
              <a:buFont typeface="Wingdings" panose="020B0604020202020204" pitchFamily="34" charset="0"/>
              <a:buChar char="ü"/>
            </a:pPr>
            <a:r>
              <a:rPr lang="en-US" sz="2200" err="1"/>
              <a:t>Qbank</a:t>
            </a:r>
            <a:endParaRPr lang="en-US" sz="2200">
              <a:ea typeface="Calibri" panose="020F0502020204030204"/>
              <a:cs typeface="Calibri" panose="020F0502020204030204"/>
            </a:endParaRPr>
          </a:p>
          <a:p>
            <a:pPr lvl="1" algn="l"/>
            <a:r>
              <a:rPr lang="en-US" sz="1900" err="1"/>
              <a:t>Uworld</a:t>
            </a:r>
            <a:r>
              <a:rPr lang="en-US" sz="1900"/>
              <a:t> has 4,000+ questions</a:t>
            </a:r>
            <a:endParaRPr lang="en-US" sz="1900">
              <a:ea typeface="Calibri" panose="020F0502020204030204"/>
              <a:cs typeface="Calibri" panose="020F0502020204030204"/>
            </a:endParaRPr>
          </a:p>
          <a:p>
            <a:pPr lvl="1" algn="l"/>
            <a:r>
              <a:rPr lang="en-US" sz="1700"/>
              <a:t>AMBOSS: </a:t>
            </a:r>
            <a:r>
              <a:rPr lang="en-US" sz="1700" err="1"/>
              <a:t>qbank</a:t>
            </a:r>
            <a:endParaRPr lang="en-US" sz="1700">
              <a:ea typeface="Calibri" panose="020F0502020204030204"/>
              <a:cs typeface="Calibri" panose="020F0502020204030204"/>
            </a:endParaRPr>
          </a:p>
          <a:p>
            <a:pPr marL="342900" indent="-342900" algn="l">
              <a:buFont typeface="Wingdings" panose="020B0604020202020204" pitchFamily="34" charset="0"/>
              <a:buChar char="ü"/>
            </a:pPr>
            <a:r>
              <a:rPr lang="en-US" sz="2200"/>
              <a:t>Comprehensive Review: </a:t>
            </a:r>
            <a:endParaRPr lang="en-US" sz="2200">
              <a:ea typeface="Calibri" panose="020F0502020204030204"/>
              <a:cs typeface="Calibri" panose="020F0502020204030204"/>
            </a:endParaRPr>
          </a:p>
          <a:p>
            <a:pPr lvl="1" algn="l"/>
            <a:r>
              <a:rPr lang="en-US" sz="1900"/>
              <a:t> Texts:  First Aid for Step 2 CK, Step Up to CK, Step Up to Medicine</a:t>
            </a:r>
            <a:endParaRPr lang="en-US" sz="1900">
              <a:ea typeface="Calibri" panose="020F0502020204030204"/>
              <a:cs typeface="Calibri" panose="020F0502020204030204"/>
            </a:endParaRPr>
          </a:p>
          <a:p>
            <a:pPr lvl="1" algn="l"/>
            <a:r>
              <a:rPr lang="en-US" sz="1900"/>
              <a:t>AMBOSS articles</a:t>
            </a:r>
            <a:endParaRPr lang="en-US" sz="1900">
              <a:ea typeface="Calibri" panose="020F0502020204030204"/>
              <a:cs typeface="Calibri" panose="020F0502020204030204"/>
            </a:endParaRPr>
          </a:p>
          <a:p>
            <a:pPr lvl="1" algn="l"/>
            <a:r>
              <a:rPr lang="en-US" sz="1900"/>
              <a:t>Online MedEd: subscription (videos, flashcards, questions)</a:t>
            </a:r>
            <a:endParaRPr lang="en-US" sz="1900">
              <a:ea typeface="Calibri" panose="020F0502020204030204"/>
              <a:cs typeface="Calibri" panose="020F0502020204030204"/>
            </a:endParaRPr>
          </a:p>
          <a:p>
            <a:pPr marL="342900" indent="-342900" algn="l">
              <a:buFont typeface="Wingdings" panose="020B0604020202020204" pitchFamily="34" charset="0"/>
              <a:buChar char="ü"/>
            </a:pPr>
            <a:r>
              <a:rPr lang="en-US" sz="2200">
                <a:ea typeface="Calibri" panose="020F0502020204030204"/>
                <a:cs typeface="Calibri" panose="020F0502020204030204"/>
              </a:rPr>
              <a:t>Podcast:  Divine Intervention (especially for Medicine)</a:t>
            </a:r>
          </a:p>
          <a:p>
            <a:pPr algn="l"/>
            <a:endParaRPr lang="en-US" sz="1950">
              <a:ea typeface="Calibri" panose="020F0502020204030204"/>
              <a:cs typeface="Calibri" panose="020F0502020204030204"/>
            </a:endParaRPr>
          </a:p>
          <a:p>
            <a:endParaRPr lang="en-US" sz="1950">
              <a:ea typeface="Calibri" panose="020F0502020204030204"/>
              <a:cs typeface="Calibri" panose="020F0502020204030204"/>
            </a:endParaRPr>
          </a:p>
          <a:p>
            <a:endParaRPr lang="en-US" sz="1650">
              <a:ea typeface="Calibri" panose="020F0502020204030204"/>
              <a:cs typeface="Calibri" panose="020F0502020204030204"/>
            </a:endParaRPr>
          </a:p>
        </p:txBody>
      </p:sp>
      <p:pic>
        <p:nvPicPr>
          <p:cNvPr id="3" name="Picture 2" descr="190+ You Got This Stock Photos, Pictures &amp; Royalty-Free Images - iStock">
            <a:extLst>
              <a:ext uri="{FF2B5EF4-FFF2-40B4-BE49-F238E27FC236}">
                <a16:creationId xmlns:a16="http://schemas.microsoft.com/office/drawing/2014/main" id="{22278EE3-7E44-1BEF-19FD-20AEADB59803}"/>
              </a:ext>
            </a:extLst>
          </p:cNvPr>
          <p:cNvPicPr>
            <a:picLocks noChangeAspect="1"/>
          </p:cNvPicPr>
          <p:nvPr/>
        </p:nvPicPr>
        <p:blipFill>
          <a:blip r:embed="rId2"/>
          <a:stretch>
            <a:fillRect/>
          </a:stretch>
        </p:blipFill>
        <p:spPr>
          <a:xfrm>
            <a:off x="5565603" y="1759640"/>
            <a:ext cx="3330230" cy="3206199"/>
          </a:xfrm>
          <a:prstGeom prst="rect">
            <a:avLst/>
          </a:prstGeom>
        </p:spPr>
      </p:pic>
    </p:spTree>
    <p:extLst>
      <p:ext uri="{BB962C8B-B14F-4D97-AF65-F5344CB8AC3E}">
        <p14:creationId xmlns:p14="http://schemas.microsoft.com/office/powerpoint/2010/main" val="29672580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B294D-E7CD-4C5A-85D5-A10ABB1FA7FC}"/>
              </a:ext>
            </a:extLst>
          </p:cNvPr>
          <p:cNvSpPr>
            <a:spLocks noGrp="1"/>
          </p:cNvSpPr>
          <p:nvPr>
            <p:ph type="ctrTitle"/>
          </p:nvPr>
        </p:nvSpPr>
        <p:spPr/>
        <p:txBody>
          <a:bodyPr>
            <a:normAutofit/>
          </a:bodyPr>
          <a:lstStyle/>
          <a:p>
            <a:r>
              <a:rPr lang="en-US" sz="2850">
                <a:solidFill>
                  <a:srgbClr val="FFFFFF"/>
                </a:solidFill>
              </a:rPr>
              <a:t>Questions</a:t>
            </a:r>
          </a:p>
        </p:txBody>
      </p:sp>
      <p:sp>
        <p:nvSpPr>
          <p:cNvPr id="3" name="Content Placeholder 2">
            <a:extLst>
              <a:ext uri="{FF2B5EF4-FFF2-40B4-BE49-F238E27FC236}">
                <a16:creationId xmlns:a16="http://schemas.microsoft.com/office/drawing/2014/main" id="{886E0CBC-FF5C-4445-8DA7-F52ED3769C2C}"/>
              </a:ext>
            </a:extLst>
          </p:cNvPr>
          <p:cNvSpPr>
            <a:spLocks noGrp="1"/>
          </p:cNvSpPr>
          <p:nvPr>
            <p:ph type="subTitle" idx="1"/>
          </p:nvPr>
        </p:nvSpPr>
        <p:spPr>
          <a:xfrm>
            <a:off x="1078230" y="1258957"/>
            <a:ext cx="7296150" cy="3900539"/>
          </a:xfrm>
        </p:spPr>
        <p:txBody>
          <a:bodyPr lIns="68580" tIns="34290" rIns="68580" bIns="34290" anchor="ctr">
            <a:normAutofit/>
          </a:bodyPr>
          <a:lstStyle/>
          <a:p>
            <a:r>
              <a:rPr lang="en-US" sz="3600">
                <a:latin typeface="Calibri Light"/>
                <a:ea typeface="Calibri"/>
                <a:cs typeface="Calibri"/>
              </a:rPr>
              <a:t>Connect with Us!</a:t>
            </a:r>
          </a:p>
          <a:p>
            <a:pPr lvl="1"/>
            <a:r>
              <a:rPr lang="en-US" sz="2000">
                <a:ea typeface="Calibri"/>
                <a:cs typeface="Calibri"/>
              </a:rPr>
              <a:t>STEP Timeline</a:t>
            </a:r>
            <a:endParaRPr lang="en-US" sz="2000"/>
          </a:p>
          <a:p>
            <a:pPr lvl="1"/>
            <a:r>
              <a:rPr lang="en-US" sz="2000"/>
              <a:t>Study Planning</a:t>
            </a:r>
            <a:endParaRPr lang="en-US" sz="2000">
              <a:ea typeface="Calibri"/>
              <a:cs typeface="Calibri"/>
            </a:endParaRPr>
          </a:p>
          <a:p>
            <a:pPr lvl="1"/>
            <a:r>
              <a:rPr lang="en-US" sz="2000">
                <a:ea typeface="Calibri"/>
                <a:cs typeface="Calibri"/>
              </a:rPr>
              <a:t>Shelf Exams</a:t>
            </a:r>
          </a:p>
          <a:p>
            <a:pPr lvl="1"/>
            <a:endParaRPr lang="en-US" sz="2000"/>
          </a:p>
          <a:p>
            <a:pPr lvl="1"/>
            <a:endParaRPr lang="en-US" sz="2000"/>
          </a:p>
          <a:p>
            <a:r>
              <a:rPr lang="en-US" sz="2000"/>
              <a:t>Email for Schedule Link:  </a:t>
            </a:r>
          </a:p>
          <a:p>
            <a:pPr lvl="1"/>
            <a:r>
              <a:rPr lang="en-US" sz="1800">
                <a:hlinkClick r:id="rId2"/>
              </a:rPr>
              <a:t>tess.gillis@som.umaryland.edu</a:t>
            </a:r>
            <a:endParaRPr lang="en-US" sz="1800"/>
          </a:p>
          <a:p>
            <a:pPr lvl="1"/>
            <a:r>
              <a:rPr lang="en-US" sz="1800">
                <a:hlinkClick r:id="rId3"/>
              </a:rPr>
              <a:t>Courtney.Butler@som.umaryland.edu</a:t>
            </a:r>
            <a:r>
              <a:rPr lang="en-US" sz="1800"/>
              <a:t> </a:t>
            </a:r>
          </a:p>
          <a:p>
            <a:pPr lvl="1"/>
            <a:endParaRPr lang="en-US" sz="1950"/>
          </a:p>
          <a:p>
            <a:endParaRPr lang="en-US" sz="1950"/>
          </a:p>
        </p:txBody>
      </p:sp>
    </p:spTree>
    <p:extLst>
      <p:ext uri="{BB962C8B-B14F-4D97-AF65-F5344CB8AC3E}">
        <p14:creationId xmlns:p14="http://schemas.microsoft.com/office/powerpoint/2010/main" val="37988989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2B2B9-7912-BC04-9D22-6EF7D35990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A0AA83-069C-F804-57D3-C64B83A096AE}"/>
              </a:ext>
            </a:extLst>
          </p:cNvPr>
          <p:cNvSpPr>
            <a:spLocks noGrp="1"/>
          </p:cNvSpPr>
          <p:nvPr>
            <p:ph type="ctrTitle"/>
          </p:nvPr>
        </p:nvSpPr>
        <p:spPr>
          <a:xfrm>
            <a:off x="1261872" y="-642429"/>
            <a:ext cx="6858000" cy="2387600"/>
          </a:xfrm>
        </p:spPr>
        <p:txBody>
          <a:bodyPr/>
          <a:lstStyle/>
          <a:p>
            <a:r>
              <a:rPr lang="en-US"/>
              <a:t>Today’s Schedule</a:t>
            </a:r>
          </a:p>
        </p:txBody>
      </p:sp>
      <p:sp>
        <p:nvSpPr>
          <p:cNvPr id="3" name="Subtitle 2">
            <a:extLst>
              <a:ext uri="{FF2B5EF4-FFF2-40B4-BE49-F238E27FC236}">
                <a16:creationId xmlns:a16="http://schemas.microsoft.com/office/drawing/2014/main" id="{2238D102-EA9C-F22A-8B57-F29AB6400CB8}"/>
              </a:ext>
            </a:extLst>
          </p:cNvPr>
          <p:cNvSpPr>
            <a:spLocks noGrp="1"/>
          </p:cNvSpPr>
          <p:nvPr>
            <p:ph type="subTitle" idx="1"/>
          </p:nvPr>
        </p:nvSpPr>
        <p:spPr>
          <a:xfrm>
            <a:off x="899541" y="2010981"/>
            <a:ext cx="7834884" cy="3704019"/>
          </a:xfrm>
        </p:spPr>
        <p:txBody>
          <a:bodyPr vert="horz" lIns="91440" tIns="45720" rIns="91440" bIns="45720" rtlCol="0" anchor="t">
            <a:normAutofit/>
          </a:bodyPr>
          <a:lstStyle/>
          <a:p>
            <a:pPr marL="342900" indent="-342900" algn="l">
              <a:buFont typeface="Wingdings" panose="05000000000000000000" pitchFamily="2" charset="2"/>
              <a:buChar char="§"/>
            </a:pPr>
            <a:r>
              <a:rPr lang="en-US" sz="2000" strike="sngStrike">
                <a:ea typeface="Calibri"/>
                <a:cs typeface="Calibri"/>
              </a:rPr>
              <a:t>1:00-1:15: Introduction to MS4 Year (Dr. Thom)</a:t>
            </a:r>
            <a:endParaRPr lang="en-US" sz="2000" strike="sngStrike"/>
          </a:p>
          <a:p>
            <a:pPr marL="342900" indent="-342900" algn="l">
              <a:buFont typeface="Wingdings" panose="05000000000000000000" pitchFamily="2" charset="2"/>
              <a:buChar char="§"/>
            </a:pPr>
            <a:r>
              <a:rPr lang="en-US" sz="2000" strike="sngStrike"/>
              <a:t>1:15-2:00: Advanced Clinical Scheduling (Dr. Flaherty)</a:t>
            </a:r>
            <a:endParaRPr lang="en-US" strike="sngStrike"/>
          </a:p>
          <a:p>
            <a:pPr marL="342900" indent="-342900" algn="l">
              <a:buFont typeface="Wingdings" panose="05000000000000000000" pitchFamily="2" charset="2"/>
              <a:buChar char="§"/>
            </a:pPr>
            <a:r>
              <a:rPr lang="en-US" sz="2000" strike="sngStrike"/>
              <a:t>2:00-2:30: USMLE Step 2 (Ms. Gillis &amp; Ms. Butler)</a:t>
            </a:r>
            <a:endParaRPr lang="en-US" sz="2000" strike="sngStrike">
              <a:ea typeface="Calibri"/>
              <a:cs typeface="Calibri"/>
            </a:endParaRPr>
          </a:p>
          <a:p>
            <a:pPr marL="342900" indent="-342900" algn="l">
              <a:buFont typeface="Wingdings" panose="05000000000000000000" pitchFamily="2" charset="2"/>
              <a:buChar char="§"/>
            </a:pPr>
            <a:r>
              <a:rPr lang="en-US" sz="2000">
                <a:highlight>
                  <a:srgbClr val="FFFF00"/>
                </a:highlight>
              </a:rPr>
              <a:t>2:30-2:45: Ambulatory Requirement (Dr. Millstein)</a:t>
            </a:r>
            <a:endParaRPr lang="en-US" sz="2000">
              <a:highlight>
                <a:srgbClr val="FFFF00"/>
              </a:highlight>
              <a:ea typeface="Calibri"/>
              <a:cs typeface="Calibri"/>
            </a:endParaRPr>
          </a:p>
          <a:p>
            <a:pPr marL="342900" indent="-342900" algn="l">
              <a:buFont typeface="Arial" panose="05000000000000000000" pitchFamily="2" charset="2"/>
              <a:buChar char="•"/>
            </a:pPr>
            <a:r>
              <a:rPr lang="en-US" sz="2000"/>
              <a:t>2:45-3:15: Transition to Residency (TTR) and OSCE  (Dr. Siaton) and Holistic Care Requirement (Dr. Dittmar)</a:t>
            </a:r>
            <a:endParaRPr lang="en-US" sz="2000">
              <a:ea typeface="Calibri"/>
              <a:cs typeface="Calibri"/>
            </a:endParaRPr>
          </a:p>
          <a:p>
            <a:pPr marL="342900" indent="-342900" algn="l">
              <a:buFont typeface="Wingdings" panose="05000000000000000000" pitchFamily="2" charset="2"/>
              <a:buChar char="§"/>
            </a:pPr>
            <a:r>
              <a:rPr lang="en-US" sz="2000">
                <a:ea typeface="Calibri"/>
                <a:cs typeface="Calibri"/>
              </a:rPr>
              <a:t>3:15-3:30: Break/Transition</a:t>
            </a:r>
          </a:p>
          <a:p>
            <a:pPr marL="342900" indent="-342900" algn="l">
              <a:buFont typeface="Wingdings" panose="05000000000000000000" pitchFamily="2" charset="2"/>
              <a:buChar char="§"/>
            </a:pPr>
            <a:r>
              <a:rPr lang="en-US" sz="2000"/>
              <a:t>3:30-4:00: Extramural/International/VSLO (Dr. Thom &amp; Ms. Jenkins)</a:t>
            </a:r>
            <a:endParaRPr lang="en-US" sz="2000">
              <a:ea typeface="Calibri"/>
              <a:cs typeface="Calibri"/>
            </a:endParaRPr>
          </a:p>
          <a:p>
            <a:pPr marL="342900" indent="-342900" algn="l">
              <a:buFont typeface="Wingdings" panose="05000000000000000000" pitchFamily="2" charset="2"/>
              <a:buChar char="§"/>
            </a:pPr>
            <a:r>
              <a:rPr lang="en-US" sz="2000"/>
              <a:t>4:00- 4:30: Extramural Rotation Student Panel (MS4 Students)</a:t>
            </a:r>
            <a:endParaRPr lang="en-US" sz="2000">
              <a:ea typeface="Calibri"/>
              <a:cs typeface="Calibri"/>
            </a:endParaRPr>
          </a:p>
          <a:p>
            <a:pPr algn="l"/>
            <a:endParaRPr lang="en-US"/>
          </a:p>
        </p:txBody>
      </p:sp>
    </p:spTree>
    <p:extLst>
      <p:ext uri="{BB962C8B-B14F-4D97-AF65-F5344CB8AC3E}">
        <p14:creationId xmlns:p14="http://schemas.microsoft.com/office/powerpoint/2010/main" val="41261293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23EBB-A886-CCC7-B2F5-9C719EB92C31}"/>
              </a:ext>
            </a:extLst>
          </p:cNvPr>
          <p:cNvSpPr>
            <a:spLocks noGrp="1"/>
          </p:cNvSpPr>
          <p:nvPr>
            <p:ph type="ctrTitle"/>
          </p:nvPr>
        </p:nvSpPr>
        <p:spPr>
          <a:xfrm>
            <a:off x="799765" y="2137770"/>
            <a:ext cx="7829885" cy="2550877"/>
          </a:xfrm>
        </p:spPr>
        <p:txBody>
          <a:bodyPr/>
          <a:lstStyle/>
          <a:p>
            <a:r>
              <a:rPr lang="en-US" sz="4400"/>
              <a:t>MS4 Ambulatory Rotation</a:t>
            </a:r>
          </a:p>
        </p:txBody>
      </p:sp>
      <p:sp>
        <p:nvSpPr>
          <p:cNvPr id="3" name="Subtitle 2">
            <a:extLst>
              <a:ext uri="{FF2B5EF4-FFF2-40B4-BE49-F238E27FC236}">
                <a16:creationId xmlns:a16="http://schemas.microsoft.com/office/drawing/2014/main" id="{BCC312C3-66B7-3E26-221A-9141E088C6B0}"/>
              </a:ext>
            </a:extLst>
          </p:cNvPr>
          <p:cNvSpPr>
            <a:spLocks noGrp="1"/>
          </p:cNvSpPr>
          <p:nvPr>
            <p:ph type="subTitle" idx="1"/>
          </p:nvPr>
        </p:nvSpPr>
        <p:spPr>
          <a:xfrm>
            <a:off x="799765" y="4720230"/>
            <a:ext cx="8887160" cy="861420"/>
          </a:xfrm>
        </p:spPr>
        <p:txBody>
          <a:bodyPr>
            <a:normAutofit/>
          </a:bodyPr>
          <a:lstStyle/>
          <a:p>
            <a:r>
              <a:rPr lang="en-US" sz="1600"/>
              <a:t>Clinical education on outpatient Health care for rural and urban underserved </a:t>
            </a:r>
            <a:r>
              <a:rPr lang="en-US" sz="1600" err="1"/>
              <a:t>marylanders</a:t>
            </a:r>
            <a:endParaRPr lang="en-US" sz="1600"/>
          </a:p>
        </p:txBody>
      </p:sp>
    </p:spTree>
    <p:extLst>
      <p:ext uri="{BB962C8B-B14F-4D97-AF65-F5344CB8AC3E}">
        <p14:creationId xmlns:p14="http://schemas.microsoft.com/office/powerpoint/2010/main" val="1352786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EEA3-D282-1345-11DB-B7CB3DBC37B4}"/>
              </a:ext>
            </a:extLst>
          </p:cNvPr>
          <p:cNvSpPr>
            <a:spLocks noGrp="1"/>
          </p:cNvSpPr>
          <p:nvPr>
            <p:ph type="title"/>
          </p:nvPr>
        </p:nvSpPr>
        <p:spPr/>
        <p:txBody>
          <a:bodyPr/>
          <a:lstStyle/>
          <a:p>
            <a:r>
              <a:rPr lang="en-US"/>
              <a:t>Resources and Tools </a:t>
            </a:r>
          </a:p>
        </p:txBody>
      </p:sp>
      <p:sp>
        <p:nvSpPr>
          <p:cNvPr id="3" name="Content Placeholder 2">
            <a:extLst>
              <a:ext uri="{FF2B5EF4-FFF2-40B4-BE49-F238E27FC236}">
                <a16:creationId xmlns:a16="http://schemas.microsoft.com/office/drawing/2014/main" id="{AE4BFBED-A5C1-785D-73EA-B3ED8D67A47B}"/>
              </a:ext>
            </a:extLst>
          </p:cNvPr>
          <p:cNvSpPr>
            <a:spLocks noGrp="1"/>
          </p:cNvSpPr>
          <p:nvPr>
            <p:ph idx="1"/>
          </p:nvPr>
        </p:nvSpPr>
        <p:spPr>
          <a:xfrm>
            <a:off x="628650" y="1825625"/>
            <a:ext cx="5711190" cy="3406775"/>
          </a:xfrm>
        </p:spPr>
        <p:txBody>
          <a:bodyPr>
            <a:normAutofit fontScale="92500" lnSpcReduction="10000"/>
          </a:bodyPr>
          <a:lstStyle/>
          <a:p>
            <a:r>
              <a:rPr lang="en-US"/>
              <a:t>OSA STEPS to Success Career Advising Program </a:t>
            </a:r>
          </a:p>
          <a:p>
            <a:r>
              <a:rPr lang="en-US"/>
              <a:t>Workshop Series </a:t>
            </a:r>
          </a:p>
          <a:p>
            <a:r>
              <a:rPr lang="en-US"/>
              <a:t>Multiple 1:1 meetings with OSA </a:t>
            </a:r>
          </a:p>
          <a:p>
            <a:r>
              <a:rPr lang="en-US"/>
              <a:t>Residency Application Manual </a:t>
            </a:r>
          </a:p>
          <a:p>
            <a:r>
              <a:rPr lang="en-US"/>
              <a:t>OSA STEPS Newsletters </a:t>
            </a:r>
          </a:p>
          <a:p>
            <a:r>
              <a:rPr lang="en-US"/>
              <a:t>POM JR/SR Day </a:t>
            </a:r>
          </a:p>
          <a:p>
            <a:endParaRPr lang="en-US"/>
          </a:p>
          <a:p>
            <a:pPr marL="0" indent="0">
              <a:buNone/>
            </a:pPr>
            <a:r>
              <a:rPr lang="en-US"/>
              <a:t>This is a </a:t>
            </a:r>
            <a:r>
              <a:rPr lang="en-US" b="1"/>
              <a:t>collaboration</a:t>
            </a:r>
            <a:r>
              <a:rPr lang="en-US"/>
              <a:t> between you and your advisors and support team including OSA, Specialty Advisors and near peers! </a:t>
            </a:r>
          </a:p>
        </p:txBody>
      </p:sp>
      <p:pic>
        <p:nvPicPr>
          <p:cNvPr id="4" name="Picture 3">
            <a:extLst>
              <a:ext uri="{FF2B5EF4-FFF2-40B4-BE49-F238E27FC236}">
                <a16:creationId xmlns:a16="http://schemas.microsoft.com/office/drawing/2014/main" id="{E89CFC50-51C9-D082-A5A8-A8C43EC68F94}"/>
              </a:ext>
            </a:extLst>
          </p:cNvPr>
          <p:cNvPicPr>
            <a:picLocks noChangeAspect="1"/>
          </p:cNvPicPr>
          <p:nvPr/>
        </p:nvPicPr>
        <p:blipFill>
          <a:blip r:embed="rId2"/>
          <a:stretch>
            <a:fillRect/>
          </a:stretch>
        </p:blipFill>
        <p:spPr>
          <a:xfrm>
            <a:off x="6430301" y="4147066"/>
            <a:ext cx="1640803" cy="1172574"/>
          </a:xfrm>
          <a:prstGeom prst="rect">
            <a:avLst/>
          </a:prstGeom>
        </p:spPr>
      </p:pic>
    </p:spTree>
    <p:extLst>
      <p:ext uri="{BB962C8B-B14F-4D97-AF65-F5344CB8AC3E}">
        <p14:creationId xmlns:p14="http://schemas.microsoft.com/office/powerpoint/2010/main" val="13015183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2790D-8CF2-1C59-F47D-01F3DD75EFA7}"/>
              </a:ext>
            </a:extLst>
          </p:cNvPr>
          <p:cNvSpPr>
            <a:spLocks noGrp="1"/>
          </p:cNvSpPr>
          <p:nvPr>
            <p:ph type="title"/>
          </p:nvPr>
        </p:nvSpPr>
        <p:spPr/>
        <p:txBody>
          <a:bodyPr/>
          <a:lstStyle/>
          <a:p>
            <a:r>
              <a:rPr lang="en-US"/>
              <a:t>Topics to Cover:</a:t>
            </a:r>
          </a:p>
        </p:txBody>
      </p:sp>
      <p:sp>
        <p:nvSpPr>
          <p:cNvPr id="3" name="Content Placeholder 2">
            <a:extLst>
              <a:ext uri="{FF2B5EF4-FFF2-40B4-BE49-F238E27FC236}">
                <a16:creationId xmlns:a16="http://schemas.microsoft.com/office/drawing/2014/main" id="{0EAE1502-BC2C-FE92-6396-254A22990829}"/>
              </a:ext>
            </a:extLst>
          </p:cNvPr>
          <p:cNvSpPr>
            <a:spLocks noGrp="1"/>
          </p:cNvSpPr>
          <p:nvPr>
            <p:ph type="body" sz="half" idx="2"/>
          </p:nvPr>
        </p:nvSpPr>
        <p:spPr/>
        <p:txBody>
          <a:bodyPr>
            <a:normAutofit fontScale="77500" lnSpcReduction="20000"/>
          </a:bodyPr>
          <a:lstStyle/>
          <a:p>
            <a:pPr marL="285750" indent="-285750">
              <a:buFont typeface="Wingdings" panose="05000000000000000000" pitchFamily="2" charset="2"/>
              <a:buChar char="Ø"/>
            </a:pPr>
            <a:r>
              <a:rPr lang="en-US"/>
              <a:t>Ambulatory Curriculum</a:t>
            </a:r>
          </a:p>
          <a:p>
            <a:pPr marL="285750" indent="-285750">
              <a:buFont typeface="Wingdings" panose="05000000000000000000" pitchFamily="2" charset="2"/>
              <a:buChar char="Ø"/>
            </a:pPr>
            <a:r>
              <a:rPr lang="en-US"/>
              <a:t>Overview of Ambulatory Opportunities -- ** Do NOT count as “Aways”**</a:t>
            </a:r>
          </a:p>
          <a:p>
            <a:pPr marL="628650" lvl="1" indent="-171450">
              <a:buFont typeface="Wingdings" panose="05000000000000000000" pitchFamily="2" charset="2"/>
              <a:buChar char="Ø"/>
            </a:pPr>
            <a:r>
              <a:rPr lang="en-US"/>
              <a:t>On Campus Electives</a:t>
            </a:r>
          </a:p>
          <a:p>
            <a:pPr marL="628650" lvl="1" indent="-171450">
              <a:buFont typeface="Wingdings" panose="05000000000000000000" pitchFamily="2" charset="2"/>
              <a:buChar char="Ø"/>
            </a:pPr>
            <a:r>
              <a:rPr lang="en-US"/>
              <a:t>AHEC (Eastern, Western, Central)</a:t>
            </a:r>
          </a:p>
          <a:p>
            <a:pPr marL="628650" lvl="1" indent="-171450">
              <a:buFont typeface="Wingdings" panose="05000000000000000000" pitchFamily="2" charset="2"/>
              <a:buChar char="Ø"/>
            </a:pPr>
            <a:r>
              <a:rPr lang="en-US"/>
              <a:t>Off Campus Electives</a:t>
            </a:r>
          </a:p>
          <a:p>
            <a:pPr marL="628650" lvl="1" indent="-171450">
              <a:buFont typeface="Wingdings" panose="05000000000000000000" pitchFamily="2" charset="2"/>
              <a:buChar char="Ø"/>
            </a:pPr>
            <a:r>
              <a:rPr lang="en-US"/>
              <a:t>Out of State AHEC</a:t>
            </a:r>
          </a:p>
          <a:p>
            <a:pPr marL="628650" lvl="1" indent="-171450">
              <a:buFont typeface="Wingdings" panose="05000000000000000000" pitchFamily="2" charset="2"/>
              <a:buChar char="Ø"/>
            </a:pPr>
            <a:r>
              <a:rPr lang="en-US"/>
              <a:t>Indian Health</a:t>
            </a:r>
          </a:p>
          <a:p>
            <a:pPr marL="628650" lvl="1" indent="-171450">
              <a:buFont typeface="Wingdings" panose="05000000000000000000" pitchFamily="2" charset="2"/>
              <a:buChar char="Ø"/>
            </a:pPr>
            <a:r>
              <a:rPr lang="en-US"/>
              <a:t>Ambulatory Global Health</a:t>
            </a:r>
          </a:p>
          <a:p>
            <a:pPr marL="285750" indent="-285750">
              <a:buFont typeface="Wingdings" panose="05000000000000000000" pitchFamily="2" charset="2"/>
              <a:buChar char="Ø"/>
            </a:pPr>
            <a:r>
              <a:rPr lang="en-US"/>
              <a:t>Scheduling, Switching</a:t>
            </a:r>
          </a:p>
          <a:p>
            <a:endParaRPr lang="en-US"/>
          </a:p>
        </p:txBody>
      </p:sp>
    </p:spTree>
    <p:extLst>
      <p:ext uri="{BB962C8B-B14F-4D97-AF65-F5344CB8AC3E}">
        <p14:creationId xmlns:p14="http://schemas.microsoft.com/office/powerpoint/2010/main" val="2864849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045FD-C9C7-A18B-951D-0E9A92EC8557}"/>
              </a:ext>
            </a:extLst>
          </p:cNvPr>
          <p:cNvSpPr>
            <a:spLocks noGrp="1"/>
          </p:cNvSpPr>
          <p:nvPr>
            <p:ph type="title"/>
          </p:nvPr>
        </p:nvSpPr>
        <p:spPr/>
        <p:txBody>
          <a:bodyPr/>
          <a:lstStyle/>
          <a:p>
            <a:r>
              <a:rPr lang="en-US"/>
              <a:t>Ambulatory Curriculum</a:t>
            </a:r>
          </a:p>
        </p:txBody>
      </p:sp>
      <p:sp>
        <p:nvSpPr>
          <p:cNvPr id="3" name="Content Placeholder 2">
            <a:extLst>
              <a:ext uri="{FF2B5EF4-FFF2-40B4-BE49-F238E27FC236}">
                <a16:creationId xmlns:a16="http://schemas.microsoft.com/office/drawing/2014/main" id="{8F5C8E47-A21A-404C-8291-018ED784BC8E}"/>
              </a:ext>
            </a:extLst>
          </p:cNvPr>
          <p:cNvSpPr>
            <a:spLocks noGrp="1"/>
          </p:cNvSpPr>
          <p:nvPr>
            <p:ph type="body" sz="half" idx="2"/>
          </p:nvPr>
        </p:nvSpPr>
        <p:spPr>
          <a:xfrm>
            <a:off x="866440" y="3488023"/>
            <a:ext cx="7725110" cy="2536857"/>
          </a:xfrm>
        </p:spPr>
        <p:txBody>
          <a:bodyPr/>
          <a:lstStyle/>
          <a:p>
            <a:pPr marL="285750" indent="-285750">
              <a:buFont typeface="Wingdings" panose="05000000000000000000" pitchFamily="2" charset="2"/>
              <a:buChar char="Ø"/>
            </a:pPr>
            <a:r>
              <a:rPr lang="en-US"/>
              <a:t>Regardless of rotation choice all students are required to complete the Ambulatory Curriculum during their ambulatory rotation.</a:t>
            </a:r>
          </a:p>
          <a:p>
            <a:pPr marL="285750" indent="-285750">
              <a:buFont typeface="Wingdings" panose="05000000000000000000" pitchFamily="2" charset="2"/>
              <a:buChar char="Ø"/>
            </a:pPr>
            <a:endParaRPr lang="en-US"/>
          </a:p>
          <a:p>
            <a:pPr marL="628650" lvl="1" indent="-171450">
              <a:buFont typeface="Wingdings" panose="05000000000000000000" pitchFamily="2" charset="2"/>
              <a:buChar char="Ø"/>
            </a:pPr>
            <a:r>
              <a:rPr lang="en-US"/>
              <a:t>Addiction Curriculum and Zoom meeting – also meets requirements for future DEA licensing</a:t>
            </a:r>
          </a:p>
          <a:p>
            <a:pPr marL="628650" lvl="1" indent="-171450">
              <a:buFont typeface="Wingdings" panose="05000000000000000000" pitchFamily="2" charset="2"/>
              <a:buChar char="Ø"/>
            </a:pPr>
            <a:r>
              <a:rPr lang="en-US"/>
              <a:t>Healthcare Disparities Zoom meeting and Reflection</a:t>
            </a:r>
          </a:p>
          <a:p>
            <a:pPr marL="628650" lvl="1" indent="-171450">
              <a:buFont typeface="Wingdings" panose="05000000000000000000" pitchFamily="2" charset="2"/>
              <a:buChar char="Ø"/>
            </a:pPr>
            <a:r>
              <a:rPr lang="en-US"/>
              <a:t>Details emailed prior to each block</a:t>
            </a:r>
          </a:p>
        </p:txBody>
      </p:sp>
    </p:spTree>
    <p:extLst>
      <p:ext uri="{BB962C8B-B14F-4D97-AF65-F5344CB8AC3E}">
        <p14:creationId xmlns:p14="http://schemas.microsoft.com/office/powerpoint/2010/main" val="9176360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2C689-9B2D-481D-737B-98A70DCB1EA3}"/>
              </a:ext>
            </a:extLst>
          </p:cNvPr>
          <p:cNvSpPr>
            <a:spLocks noGrp="1"/>
          </p:cNvSpPr>
          <p:nvPr>
            <p:ph type="title"/>
          </p:nvPr>
        </p:nvSpPr>
        <p:spPr/>
        <p:txBody>
          <a:bodyPr/>
          <a:lstStyle/>
          <a:p>
            <a:r>
              <a:rPr lang="en-US"/>
              <a:t>Ambulatory Opportunities: On Campus Electives</a:t>
            </a:r>
          </a:p>
        </p:txBody>
      </p:sp>
      <p:sp>
        <p:nvSpPr>
          <p:cNvPr id="3" name="Content Placeholder 2">
            <a:extLst>
              <a:ext uri="{FF2B5EF4-FFF2-40B4-BE49-F238E27FC236}">
                <a16:creationId xmlns:a16="http://schemas.microsoft.com/office/drawing/2014/main" id="{062BEAFA-F41D-5369-D7E1-79B7096B1A82}"/>
              </a:ext>
            </a:extLst>
          </p:cNvPr>
          <p:cNvSpPr>
            <a:spLocks noGrp="1"/>
          </p:cNvSpPr>
          <p:nvPr>
            <p:ph type="body" sz="half" idx="2"/>
          </p:nvPr>
        </p:nvSpPr>
        <p:spPr>
          <a:xfrm>
            <a:off x="1047415" y="3688048"/>
            <a:ext cx="7563185" cy="2536857"/>
          </a:xfrm>
        </p:spPr>
        <p:txBody>
          <a:bodyPr>
            <a:normAutofit fontScale="77500" lnSpcReduction="20000"/>
          </a:bodyPr>
          <a:lstStyle/>
          <a:p>
            <a:pPr marL="285750" indent="-285750">
              <a:buFont typeface="Wingdings" panose="05000000000000000000" pitchFamily="2" charset="2"/>
              <a:buChar char="Ø"/>
            </a:pPr>
            <a:r>
              <a:rPr lang="en-US"/>
              <a:t>An already established outpatient elective at UMSOM</a:t>
            </a:r>
          </a:p>
          <a:p>
            <a:pPr marL="285750" indent="-285750">
              <a:buFont typeface="Wingdings" panose="05000000000000000000" pitchFamily="2" charset="2"/>
              <a:buChar char="Ø"/>
            </a:pPr>
            <a:r>
              <a:rPr lang="en-US"/>
              <a:t>Will have the “Ambulatory Tag” in </a:t>
            </a:r>
            <a:r>
              <a:rPr lang="en-US" err="1"/>
              <a:t>Medscope</a:t>
            </a:r>
            <a:endParaRPr lang="en-US"/>
          </a:p>
          <a:p>
            <a:pPr marL="285750" indent="-285750">
              <a:buFont typeface="Wingdings" panose="05000000000000000000" pitchFamily="2" charset="2"/>
              <a:buChar char="Ø"/>
            </a:pPr>
            <a:r>
              <a:rPr lang="en-US"/>
              <a:t>There are caps to how many students can do on campus electives for ambulatory credit each block</a:t>
            </a:r>
          </a:p>
          <a:p>
            <a:pPr marL="285750" indent="-285750">
              <a:buFont typeface="Wingdings" panose="05000000000000000000" pitchFamily="2" charset="2"/>
              <a:buChar char="Ø"/>
            </a:pPr>
            <a:r>
              <a:rPr lang="en-US"/>
              <a:t>Designed to provide additional outpatient experiences that align with your future residency plans</a:t>
            </a:r>
          </a:p>
          <a:p>
            <a:pPr marL="628650" lvl="1" indent="-171450">
              <a:buFont typeface="Wingdings" panose="05000000000000000000" pitchFamily="2" charset="2"/>
              <a:buChar char="Ø"/>
            </a:pPr>
            <a:r>
              <a:rPr lang="en-US" sz="1400"/>
              <a:t>Examples:</a:t>
            </a:r>
          </a:p>
          <a:p>
            <a:pPr marL="1028700" lvl="3" indent="0">
              <a:buNone/>
            </a:pPr>
            <a:r>
              <a:rPr lang="en-US" sz="1300"/>
              <a:t>Dermatology					Peds Endocrine</a:t>
            </a:r>
          </a:p>
          <a:p>
            <a:pPr marL="1028700" lvl="3" indent="0">
              <a:buNone/>
            </a:pPr>
            <a:r>
              <a:rPr lang="en-US" sz="1300"/>
              <a:t>Outpatient Ortho				Radiation Oncology</a:t>
            </a:r>
          </a:p>
          <a:p>
            <a:pPr marL="1028700" lvl="3" indent="0">
              <a:buNone/>
            </a:pPr>
            <a:r>
              <a:rPr lang="en-US" sz="1300"/>
              <a:t>Women’s Health				PACT</a:t>
            </a:r>
          </a:p>
          <a:p>
            <a:pPr marL="1028700" lvl="3" indent="0">
              <a:buNone/>
            </a:pPr>
            <a:endParaRPr lang="en-US"/>
          </a:p>
          <a:p>
            <a:endParaRPr lang="en-US"/>
          </a:p>
        </p:txBody>
      </p:sp>
    </p:spTree>
    <p:extLst>
      <p:ext uri="{BB962C8B-B14F-4D97-AF65-F5344CB8AC3E}">
        <p14:creationId xmlns:p14="http://schemas.microsoft.com/office/powerpoint/2010/main" val="27617776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48716-C676-FE0F-37B2-71A60103C418}"/>
              </a:ext>
            </a:extLst>
          </p:cNvPr>
          <p:cNvSpPr>
            <a:spLocks noGrp="1"/>
          </p:cNvSpPr>
          <p:nvPr>
            <p:ph type="title"/>
          </p:nvPr>
        </p:nvSpPr>
        <p:spPr>
          <a:xfrm>
            <a:off x="866440" y="927100"/>
            <a:ext cx="7810835" cy="1692720"/>
          </a:xfrm>
        </p:spPr>
        <p:txBody>
          <a:bodyPr/>
          <a:lstStyle/>
          <a:p>
            <a:r>
              <a:rPr lang="en-US"/>
              <a:t>Ambulatory Opportunities: AHEC (Eastern, Western, Central)</a:t>
            </a:r>
          </a:p>
        </p:txBody>
      </p:sp>
      <p:sp>
        <p:nvSpPr>
          <p:cNvPr id="3" name="Content Placeholder 2">
            <a:extLst>
              <a:ext uri="{FF2B5EF4-FFF2-40B4-BE49-F238E27FC236}">
                <a16:creationId xmlns:a16="http://schemas.microsoft.com/office/drawing/2014/main" id="{C51D8944-B975-6C3F-214B-BC6431A8D60D}"/>
              </a:ext>
            </a:extLst>
          </p:cNvPr>
          <p:cNvSpPr>
            <a:spLocks noGrp="1"/>
          </p:cNvSpPr>
          <p:nvPr>
            <p:ph type="body" sz="half" idx="2"/>
          </p:nvPr>
        </p:nvSpPr>
        <p:spPr>
          <a:xfrm>
            <a:off x="866440" y="3488023"/>
            <a:ext cx="7277435" cy="2536857"/>
          </a:xfrm>
        </p:spPr>
        <p:txBody>
          <a:bodyPr>
            <a:noAutofit/>
          </a:bodyPr>
          <a:lstStyle/>
          <a:p>
            <a:pPr marL="285750" indent="-285750">
              <a:buFont typeface="Wingdings" panose="05000000000000000000" pitchFamily="2" charset="2"/>
              <a:buChar char="Ø"/>
            </a:pPr>
            <a:r>
              <a:rPr lang="en-US" sz="1400"/>
              <a:t>Amazing and unique clinical experiences with established preceptors </a:t>
            </a:r>
          </a:p>
          <a:p>
            <a:pPr marL="285750" indent="-285750">
              <a:buFont typeface="Wingdings" panose="05000000000000000000" pitchFamily="2" charset="2"/>
              <a:buChar char="Ø"/>
            </a:pPr>
            <a:r>
              <a:rPr lang="en-US" sz="1400"/>
              <a:t>Eastern and Western AHEC</a:t>
            </a:r>
          </a:p>
          <a:p>
            <a:pPr marL="628650" lvl="1" indent="-171450">
              <a:buFont typeface="Wingdings" panose="05000000000000000000" pitchFamily="2" charset="2"/>
              <a:buChar char="Ø"/>
            </a:pPr>
            <a:r>
              <a:rPr lang="en-US"/>
              <a:t>Clinical areas include Family Medicine, Internal Medicine, Med Peds, Women’s Health, Pediatrics</a:t>
            </a:r>
          </a:p>
          <a:p>
            <a:pPr marL="628650" lvl="1" indent="-171450">
              <a:buFont typeface="Wingdings" panose="05000000000000000000" pitchFamily="2" charset="2"/>
              <a:buChar char="Ø"/>
            </a:pPr>
            <a:r>
              <a:rPr lang="en-US"/>
              <a:t>Housing costs are covered in Eastern and Western AHEC</a:t>
            </a:r>
          </a:p>
          <a:p>
            <a:pPr marL="285750" indent="-285750">
              <a:buFont typeface="Wingdings" panose="05000000000000000000" pitchFamily="2" charset="2"/>
              <a:buChar char="Ø"/>
            </a:pPr>
            <a:r>
              <a:rPr lang="en-US" sz="1400"/>
              <a:t>Additional preceptors in Southern MD </a:t>
            </a:r>
          </a:p>
          <a:p>
            <a:pPr marL="628650" lvl="1" indent="-171450">
              <a:buFont typeface="Wingdings" panose="05000000000000000000" pitchFamily="2" charset="2"/>
              <a:buChar char="Ø"/>
            </a:pPr>
            <a:r>
              <a:rPr lang="en-US"/>
              <a:t>Your own housing needed</a:t>
            </a:r>
          </a:p>
          <a:p>
            <a:pPr marL="285750" indent="-285750">
              <a:buFont typeface="Wingdings" panose="05000000000000000000" pitchFamily="2" charset="2"/>
              <a:buChar char="Ø"/>
            </a:pPr>
            <a:r>
              <a:rPr lang="en-US" sz="1400"/>
              <a:t>Central MD AHEC - FM in Bowie and IM in Annapolis </a:t>
            </a:r>
          </a:p>
          <a:p>
            <a:pPr marL="628650" lvl="1" indent="-171450">
              <a:buFont typeface="Wingdings" panose="05000000000000000000" pitchFamily="2" charset="2"/>
              <a:buChar char="Ø"/>
            </a:pPr>
            <a:r>
              <a:rPr lang="en-US"/>
              <a:t>Your own housing needed</a:t>
            </a:r>
          </a:p>
        </p:txBody>
      </p:sp>
    </p:spTree>
    <p:extLst>
      <p:ext uri="{BB962C8B-B14F-4D97-AF65-F5344CB8AC3E}">
        <p14:creationId xmlns:p14="http://schemas.microsoft.com/office/powerpoint/2010/main" val="8650465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BEDE-DB0F-6384-06DB-11E316C99B37}"/>
              </a:ext>
            </a:extLst>
          </p:cNvPr>
          <p:cNvSpPr>
            <a:spLocks noGrp="1"/>
          </p:cNvSpPr>
          <p:nvPr>
            <p:ph type="title"/>
          </p:nvPr>
        </p:nvSpPr>
        <p:spPr>
          <a:xfrm>
            <a:off x="566570" y="833120"/>
            <a:ext cx="8010860" cy="1692720"/>
          </a:xfrm>
        </p:spPr>
        <p:txBody>
          <a:bodyPr/>
          <a:lstStyle/>
          <a:p>
            <a:r>
              <a:rPr lang="en-US" sz="3200"/>
              <a:t>Ambulatory Opportunities: AHEC cont. (Eastern, Western, Central)</a:t>
            </a:r>
          </a:p>
        </p:txBody>
      </p:sp>
      <p:sp>
        <p:nvSpPr>
          <p:cNvPr id="3" name="Content Placeholder 2">
            <a:extLst>
              <a:ext uri="{FF2B5EF4-FFF2-40B4-BE49-F238E27FC236}">
                <a16:creationId xmlns:a16="http://schemas.microsoft.com/office/drawing/2014/main" id="{9DF921D3-BE14-49AD-DAB4-0F9C5D4B03EC}"/>
              </a:ext>
            </a:extLst>
          </p:cNvPr>
          <p:cNvSpPr>
            <a:spLocks noGrp="1"/>
          </p:cNvSpPr>
          <p:nvPr>
            <p:ph type="body" sz="half" idx="2"/>
          </p:nvPr>
        </p:nvSpPr>
        <p:spPr/>
        <p:txBody>
          <a:bodyPr>
            <a:normAutofit lnSpcReduction="10000"/>
          </a:bodyPr>
          <a:lstStyle/>
          <a:p>
            <a:pPr marL="285750" indent="-285750">
              <a:buFont typeface="Wingdings" panose="05000000000000000000" pitchFamily="2" charset="2"/>
              <a:buChar char="Ø"/>
            </a:pPr>
            <a:r>
              <a:rPr lang="en-US"/>
              <a:t>What is an AHEC?</a:t>
            </a:r>
          </a:p>
          <a:p>
            <a:pPr marL="628650" lvl="1" indent="-171450">
              <a:buFont typeface="Wingdings" panose="05000000000000000000" pitchFamily="2" charset="2"/>
              <a:buChar char="Ø"/>
            </a:pPr>
            <a:r>
              <a:rPr lang="en-US"/>
              <a:t>“Area Health Education Center” </a:t>
            </a:r>
          </a:p>
          <a:p>
            <a:pPr marL="628650" lvl="1" indent="-171450">
              <a:buFont typeface="Wingdings" panose="05000000000000000000" pitchFamily="2" charset="2"/>
              <a:buChar char="Ø"/>
            </a:pPr>
            <a:r>
              <a:rPr lang="en-US"/>
              <a:t>A National Program</a:t>
            </a:r>
          </a:p>
          <a:p>
            <a:pPr marL="628650" lvl="1" indent="-171450">
              <a:buFont typeface="Wingdings" panose="05000000000000000000" pitchFamily="2" charset="2"/>
              <a:buChar char="Ø"/>
            </a:pPr>
            <a:r>
              <a:rPr lang="en-US"/>
              <a:t>Mission “To enhance access to quality health care, particularly primary and preventive care, by improving the supply, distribution, quality and diversity of health care professionals through community-academic educational partnerships”</a:t>
            </a:r>
          </a:p>
          <a:p>
            <a:pPr lvl="1"/>
            <a:endParaRPr lang="en-US"/>
          </a:p>
          <a:p>
            <a:pPr marL="342900" lvl="1" indent="0" algn="ctr">
              <a:buNone/>
            </a:pPr>
            <a:r>
              <a:rPr lang="en-US"/>
              <a:t>		</a:t>
            </a:r>
            <a:r>
              <a:rPr lang="en-US" sz="2100"/>
              <a:t>AHEC 	</a:t>
            </a:r>
            <a:r>
              <a:rPr lang="en-US"/>
              <a:t>				</a:t>
            </a:r>
            <a:r>
              <a:rPr lang="en-US" sz="2100"/>
              <a:t>AMBULATORY</a:t>
            </a:r>
          </a:p>
        </p:txBody>
      </p:sp>
      <p:sp>
        <p:nvSpPr>
          <p:cNvPr id="6" name="Not Equal 5">
            <a:extLst>
              <a:ext uri="{FF2B5EF4-FFF2-40B4-BE49-F238E27FC236}">
                <a16:creationId xmlns:a16="http://schemas.microsoft.com/office/drawing/2014/main" id="{E4A53956-D278-14B3-77D7-D7ABEA4CD815}"/>
              </a:ext>
            </a:extLst>
          </p:cNvPr>
          <p:cNvSpPr/>
          <p:nvPr/>
        </p:nvSpPr>
        <p:spPr>
          <a:xfrm>
            <a:off x="3734542" y="5451474"/>
            <a:ext cx="685800" cy="685800"/>
          </a:xfrm>
          <a:prstGeom prst="mathNot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8595380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8C1AA-445A-78C9-5091-8EB07B66093D}"/>
              </a:ext>
            </a:extLst>
          </p:cNvPr>
          <p:cNvSpPr>
            <a:spLocks noGrp="1"/>
          </p:cNvSpPr>
          <p:nvPr>
            <p:ph type="title"/>
          </p:nvPr>
        </p:nvSpPr>
        <p:spPr/>
        <p:txBody>
          <a:bodyPr/>
          <a:lstStyle/>
          <a:p>
            <a:r>
              <a:rPr lang="en-US"/>
              <a:t>Ambulatory Opportunities: Off Campus Electives</a:t>
            </a:r>
          </a:p>
        </p:txBody>
      </p:sp>
      <p:sp>
        <p:nvSpPr>
          <p:cNvPr id="3" name="Content Placeholder 2">
            <a:extLst>
              <a:ext uri="{FF2B5EF4-FFF2-40B4-BE49-F238E27FC236}">
                <a16:creationId xmlns:a16="http://schemas.microsoft.com/office/drawing/2014/main" id="{C10F6F8F-3D72-C9ED-D3D8-94ACE8296481}"/>
              </a:ext>
            </a:extLst>
          </p:cNvPr>
          <p:cNvSpPr>
            <a:spLocks noGrp="1"/>
          </p:cNvSpPr>
          <p:nvPr>
            <p:ph type="body" sz="half" idx="2"/>
          </p:nvPr>
        </p:nvSpPr>
        <p:spPr>
          <a:xfrm>
            <a:off x="866440" y="3488023"/>
            <a:ext cx="8087060" cy="2536857"/>
          </a:xfrm>
        </p:spPr>
        <p:txBody>
          <a:bodyPr/>
          <a:lstStyle/>
          <a:p>
            <a:pPr marL="285750" indent="-285750">
              <a:buFont typeface="Wingdings" panose="05000000000000000000" pitchFamily="2" charset="2"/>
              <a:buChar char="Ø"/>
            </a:pPr>
            <a:r>
              <a:rPr lang="en-US"/>
              <a:t>Designed to allow for continuation of Primary Care Longitudinal Elective or Medical Spanish Elective</a:t>
            </a:r>
          </a:p>
          <a:p>
            <a:pPr marL="285750" indent="-285750">
              <a:buFont typeface="Wingdings" panose="05000000000000000000" pitchFamily="2" charset="2"/>
              <a:buChar char="Ø"/>
            </a:pPr>
            <a:r>
              <a:rPr lang="en-US"/>
              <a:t>Specific preceptors who have faculty appointments with UMSOM</a:t>
            </a:r>
          </a:p>
          <a:p>
            <a:pPr marL="628650" lvl="1" indent="-171450">
              <a:buFont typeface="Wingdings" panose="05000000000000000000" pitchFamily="2" charset="2"/>
              <a:buChar char="Ø"/>
            </a:pPr>
            <a:r>
              <a:rPr lang="en-US"/>
              <a:t>St Clare Medical Outreach: Dr Saba (Requires medical Spanish)</a:t>
            </a:r>
          </a:p>
          <a:p>
            <a:pPr marL="628650" lvl="1" indent="-171450">
              <a:buFont typeface="Wingdings" panose="05000000000000000000" pitchFamily="2" charset="2"/>
              <a:buChar char="Ø"/>
            </a:pPr>
            <a:r>
              <a:rPr lang="en-US"/>
              <a:t>Total Family Care: Dr Talwar (Requires prior rotation with practice)</a:t>
            </a:r>
          </a:p>
        </p:txBody>
      </p:sp>
    </p:spTree>
    <p:extLst>
      <p:ext uri="{BB962C8B-B14F-4D97-AF65-F5344CB8AC3E}">
        <p14:creationId xmlns:p14="http://schemas.microsoft.com/office/powerpoint/2010/main" val="5399041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1934-5A53-0F16-8818-FDBAF84D5C1F}"/>
              </a:ext>
            </a:extLst>
          </p:cNvPr>
          <p:cNvSpPr>
            <a:spLocks noGrp="1"/>
          </p:cNvSpPr>
          <p:nvPr>
            <p:ph type="title"/>
          </p:nvPr>
        </p:nvSpPr>
        <p:spPr>
          <a:xfrm>
            <a:off x="790240" y="1031875"/>
            <a:ext cx="6858335" cy="1692720"/>
          </a:xfrm>
        </p:spPr>
        <p:txBody>
          <a:bodyPr/>
          <a:lstStyle/>
          <a:p>
            <a:r>
              <a:rPr lang="en-US" sz="3200"/>
              <a:t>Ambulatory Opportunities: Out of State AHEC, </a:t>
            </a:r>
            <a:r>
              <a:rPr lang="en-US" sz="3200" err="1"/>
              <a:t>Amb</a:t>
            </a:r>
            <a:r>
              <a:rPr lang="en-US" sz="3200"/>
              <a:t> Global Health, and Indian Health</a:t>
            </a:r>
          </a:p>
        </p:txBody>
      </p:sp>
      <p:sp>
        <p:nvSpPr>
          <p:cNvPr id="3" name="Content Placeholder 2">
            <a:extLst>
              <a:ext uri="{FF2B5EF4-FFF2-40B4-BE49-F238E27FC236}">
                <a16:creationId xmlns:a16="http://schemas.microsoft.com/office/drawing/2014/main" id="{69ADDD03-AF88-63E4-9F3E-8C2EDFD4DD47}"/>
              </a:ext>
            </a:extLst>
          </p:cNvPr>
          <p:cNvSpPr>
            <a:spLocks noGrp="1"/>
          </p:cNvSpPr>
          <p:nvPr>
            <p:ph type="body" sz="half" idx="2"/>
          </p:nvPr>
        </p:nvSpPr>
        <p:spPr>
          <a:xfrm>
            <a:off x="790240" y="3314700"/>
            <a:ext cx="7582235" cy="3305175"/>
          </a:xfrm>
        </p:spPr>
        <p:txBody>
          <a:bodyPr>
            <a:normAutofit fontScale="62500" lnSpcReduction="20000"/>
          </a:bodyPr>
          <a:lstStyle/>
          <a:p>
            <a:pPr marL="285750" indent="-285750">
              <a:buFont typeface="Wingdings" panose="05000000000000000000" pitchFamily="2" charset="2"/>
              <a:buChar char="Ø"/>
            </a:pPr>
            <a:r>
              <a:rPr lang="en-US" sz="2100"/>
              <a:t>Student must coordinate with site, processes available on </a:t>
            </a:r>
            <a:r>
              <a:rPr lang="en-US" sz="2100" err="1"/>
              <a:t>Medscope</a:t>
            </a:r>
            <a:endParaRPr lang="en-US" sz="2100"/>
          </a:p>
          <a:p>
            <a:pPr marL="285750" indent="-285750">
              <a:buFont typeface="Wingdings" panose="05000000000000000000" pitchFamily="2" charset="2"/>
              <a:buChar char="Ø"/>
            </a:pPr>
            <a:endParaRPr lang="en-US" sz="2100"/>
          </a:p>
          <a:p>
            <a:pPr marL="285750" indent="-285750">
              <a:buFont typeface="Wingdings" panose="05000000000000000000" pitchFamily="2" charset="2"/>
              <a:buChar char="Ø"/>
            </a:pPr>
            <a:r>
              <a:rPr lang="en-US" sz="2100"/>
              <a:t>Out of State AHEC – must be affiliated with an established AHEC</a:t>
            </a:r>
          </a:p>
          <a:p>
            <a:pPr marL="628650" lvl="1" indent="-171450">
              <a:buFont typeface="Wingdings" panose="05000000000000000000" pitchFamily="2" charset="2"/>
              <a:buChar char="Ø"/>
            </a:pPr>
            <a:r>
              <a:rPr lang="en-US" sz="1600"/>
              <a:t>Prior rotations: Hawaii, Kentucky, Pennsylvania</a:t>
            </a:r>
          </a:p>
          <a:p>
            <a:pPr marL="285750" indent="-285750">
              <a:buFont typeface="Wingdings" panose="05000000000000000000" pitchFamily="2" charset="2"/>
              <a:buChar char="Ø"/>
            </a:pPr>
            <a:endParaRPr lang="en-US" sz="2100"/>
          </a:p>
          <a:p>
            <a:pPr marL="285750" indent="-285750">
              <a:buFont typeface="Wingdings" panose="05000000000000000000" pitchFamily="2" charset="2"/>
              <a:buChar char="Ø"/>
            </a:pPr>
            <a:r>
              <a:rPr lang="en-US" sz="2100"/>
              <a:t>Ambulatory Global Health</a:t>
            </a:r>
            <a:endParaRPr lang="en-US" sz="2500"/>
          </a:p>
          <a:p>
            <a:pPr marL="628650" lvl="1" indent="-171450">
              <a:buFont typeface="Wingdings" panose="05000000000000000000" pitchFamily="2" charset="2"/>
              <a:buChar char="Ø"/>
            </a:pPr>
            <a:r>
              <a:rPr lang="en-US" sz="1600"/>
              <a:t>Prior sites: Myanmar, Congo West Africa, Himalayan Health Exchange in Tibet, Primeros Pasos (Guatemala), Clinica Esperanza (Honduras)</a:t>
            </a:r>
          </a:p>
          <a:p>
            <a:pPr marL="285750" indent="-285750">
              <a:buFont typeface="Wingdings" panose="05000000000000000000" pitchFamily="2" charset="2"/>
              <a:buChar char="Ø"/>
            </a:pPr>
            <a:endParaRPr lang="en-US" sz="2500"/>
          </a:p>
          <a:p>
            <a:pPr marL="285750" indent="-285750">
              <a:buFont typeface="Wingdings" panose="05000000000000000000" pitchFamily="2" charset="2"/>
              <a:buChar char="Ø"/>
            </a:pPr>
            <a:r>
              <a:rPr lang="en-US" sz="2100"/>
              <a:t>Indian Health Service	</a:t>
            </a:r>
          </a:p>
          <a:p>
            <a:pPr marL="628650" lvl="1" indent="-171450">
              <a:buFont typeface="Wingdings" panose="05000000000000000000" pitchFamily="2" charset="2"/>
              <a:buChar char="Ø"/>
            </a:pPr>
            <a:r>
              <a:rPr lang="en-US" sz="1600">
                <a:hlinkClick r:id="rId2"/>
              </a:rPr>
              <a:t>www.ihs.gov</a:t>
            </a:r>
            <a:endParaRPr lang="en-US" sz="1600"/>
          </a:p>
          <a:p>
            <a:pPr marL="628650" lvl="1" indent="-171450">
              <a:buFont typeface="Wingdings" panose="05000000000000000000" pitchFamily="2" charset="2"/>
              <a:buChar char="Ø"/>
            </a:pPr>
            <a:r>
              <a:rPr lang="en-US" sz="1600"/>
              <a:t>Southwest and Pacific North are most common</a:t>
            </a:r>
          </a:p>
          <a:p>
            <a:pPr marL="342900" lvl="1" indent="0">
              <a:buNone/>
            </a:pPr>
            <a:endParaRPr lang="en-US"/>
          </a:p>
        </p:txBody>
      </p:sp>
    </p:spTree>
    <p:extLst>
      <p:ext uri="{BB962C8B-B14F-4D97-AF65-F5344CB8AC3E}">
        <p14:creationId xmlns:p14="http://schemas.microsoft.com/office/powerpoint/2010/main" val="30800505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CFC2-317F-AEFE-28CE-EC554E0E3FC3}"/>
              </a:ext>
            </a:extLst>
          </p:cNvPr>
          <p:cNvSpPr>
            <a:spLocks noGrp="1"/>
          </p:cNvSpPr>
          <p:nvPr>
            <p:ph type="title"/>
          </p:nvPr>
        </p:nvSpPr>
        <p:spPr/>
        <p:txBody>
          <a:bodyPr/>
          <a:lstStyle/>
          <a:p>
            <a:r>
              <a:rPr lang="en-US"/>
              <a:t>Potential Expenses</a:t>
            </a:r>
          </a:p>
        </p:txBody>
      </p:sp>
      <p:sp>
        <p:nvSpPr>
          <p:cNvPr id="3" name="Content Placeholder 2">
            <a:extLst>
              <a:ext uri="{FF2B5EF4-FFF2-40B4-BE49-F238E27FC236}">
                <a16:creationId xmlns:a16="http://schemas.microsoft.com/office/drawing/2014/main" id="{046BA93C-5464-4FBD-3E25-099A1BC7854E}"/>
              </a:ext>
            </a:extLst>
          </p:cNvPr>
          <p:cNvSpPr>
            <a:spLocks noGrp="1"/>
          </p:cNvSpPr>
          <p:nvPr>
            <p:ph type="body" sz="half" idx="2"/>
          </p:nvPr>
        </p:nvSpPr>
        <p:spPr/>
        <p:txBody>
          <a:bodyPr>
            <a:normAutofit fontScale="92500" lnSpcReduction="10000"/>
          </a:bodyPr>
          <a:lstStyle/>
          <a:p>
            <a:pPr marL="285750" indent="-285750">
              <a:buFont typeface="Wingdings" panose="05000000000000000000" pitchFamily="2" charset="2"/>
              <a:buChar char="Ø"/>
            </a:pPr>
            <a:r>
              <a:rPr lang="en-US"/>
              <a:t>Some sites require drug screens or background checks</a:t>
            </a:r>
          </a:p>
          <a:p>
            <a:pPr marL="628650" lvl="1" indent="-171450">
              <a:buFont typeface="Wingdings" panose="05000000000000000000" pitchFamily="2" charset="2"/>
              <a:buChar char="Ø"/>
            </a:pPr>
            <a:r>
              <a:rPr lang="en-US"/>
              <a:t>Accounted for in your financial aid package</a:t>
            </a:r>
          </a:p>
          <a:p>
            <a:pPr marL="628650" lvl="1" indent="-171450">
              <a:buFont typeface="Wingdings" panose="05000000000000000000" pitchFamily="2" charset="2"/>
              <a:buChar char="Ø"/>
            </a:pPr>
            <a:r>
              <a:rPr lang="en-US"/>
              <a:t>Ask if a letter of good standing will suffice for background check</a:t>
            </a:r>
          </a:p>
          <a:p>
            <a:pPr marL="285750" indent="-285750">
              <a:buFont typeface="Wingdings" panose="05000000000000000000" pitchFamily="2" charset="2"/>
              <a:buChar char="Ø"/>
            </a:pPr>
            <a:r>
              <a:rPr lang="en-US"/>
              <a:t>Housing</a:t>
            </a:r>
          </a:p>
          <a:p>
            <a:pPr marL="628650" lvl="1" indent="-171450">
              <a:buFont typeface="Wingdings" panose="05000000000000000000" pitchFamily="2" charset="2"/>
              <a:buChar char="Ø"/>
            </a:pPr>
            <a:r>
              <a:rPr lang="en-US"/>
              <a:t>Free for AHEC West and AHEC East</a:t>
            </a:r>
          </a:p>
          <a:p>
            <a:pPr marL="628650" lvl="1" indent="-171450">
              <a:buFont typeface="Wingdings" panose="05000000000000000000" pitchFamily="2" charset="2"/>
              <a:buChar char="Ø"/>
            </a:pPr>
            <a:r>
              <a:rPr lang="en-US"/>
              <a:t>Not covered by UMSOM for Global/ IHS but may be available at low cost</a:t>
            </a:r>
          </a:p>
          <a:p>
            <a:pPr marL="285750" indent="-285750">
              <a:buFont typeface="Wingdings" panose="05000000000000000000" pitchFamily="2" charset="2"/>
              <a:buChar char="Ø"/>
            </a:pPr>
            <a:r>
              <a:rPr lang="en-US"/>
              <a:t>Travel</a:t>
            </a:r>
          </a:p>
          <a:p>
            <a:pPr marL="628650" lvl="1" indent="-171450">
              <a:buFont typeface="Wingdings" panose="05000000000000000000" pitchFamily="2" charset="2"/>
              <a:buChar char="Ø"/>
            </a:pPr>
            <a:r>
              <a:rPr lang="en-US"/>
              <a:t>Not covered</a:t>
            </a:r>
          </a:p>
        </p:txBody>
      </p:sp>
    </p:spTree>
    <p:extLst>
      <p:ext uri="{BB962C8B-B14F-4D97-AF65-F5344CB8AC3E}">
        <p14:creationId xmlns:p14="http://schemas.microsoft.com/office/powerpoint/2010/main" val="22586588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50295-97E2-AFD9-DFCC-9926B76637D2}"/>
              </a:ext>
            </a:extLst>
          </p:cNvPr>
          <p:cNvSpPr>
            <a:spLocks noGrp="1"/>
          </p:cNvSpPr>
          <p:nvPr>
            <p:ph type="title"/>
          </p:nvPr>
        </p:nvSpPr>
        <p:spPr/>
        <p:txBody>
          <a:bodyPr/>
          <a:lstStyle/>
          <a:p>
            <a:r>
              <a:rPr lang="en-US"/>
              <a:t>Initial Scheduling	</a:t>
            </a:r>
          </a:p>
        </p:txBody>
      </p:sp>
      <p:sp>
        <p:nvSpPr>
          <p:cNvPr id="3" name="Content Placeholder 2">
            <a:extLst>
              <a:ext uri="{FF2B5EF4-FFF2-40B4-BE49-F238E27FC236}">
                <a16:creationId xmlns:a16="http://schemas.microsoft.com/office/drawing/2014/main" id="{4A701165-1843-E365-B17B-DADBF705A8A5}"/>
              </a:ext>
            </a:extLst>
          </p:cNvPr>
          <p:cNvSpPr>
            <a:spLocks noGrp="1"/>
          </p:cNvSpPr>
          <p:nvPr>
            <p:ph type="body" sz="half" idx="2"/>
          </p:nvPr>
        </p:nvSpPr>
        <p:spPr>
          <a:xfrm>
            <a:off x="866440" y="3488023"/>
            <a:ext cx="7448885" cy="2536857"/>
          </a:xfrm>
        </p:spPr>
        <p:txBody>
          <a:bodyPr>
            <a:normAutofit fontScale="85000" lnSpcReduction="10000"/>
          </a:bodyPr>
          <a:lstStyle/>
          <a:p>
            <a:pPr marL="285750" indent="-285750">
              <a:buFont typeface="Wingdings" panose="05000000000000000000" pitchFamily="2" charset="2"/>
              <a:buChar char="Ø"/>
            </a:pPr>
            <a:r>
              <a:rPr lang="en-US"/>
              <a:t>Ambulatory will be scheduled as part of the MS4 master scheduling process</a:t>
            </a:r>
          </a:p>
          <a:p>
            <a:pPr marL="285750" indent="-285750">
              <a:buFont typeface="Wingdings" panose="05000000000000000000" pitchFamily="2" charset="2"/>
              <a:buChar char="Ø"/>
            </a:pPr>
            <a:r>
              <a:rPr lang="en-US"/>
              <a:t>Surveys will come from </a:t>
            </a:r>
            <a:r>
              <a:rPr lang="en-US" err="1"/>
              <a:t>Medscope</a:t>
            </a:r>
            <a:endParaRPr lang="en-US"/>
          </a:p>
          <a:p>
            <a:pPr marL="285750" indent="-285750">
              <a:buFont typeface="Wingdings" panose="05000000000000000000" pitchFamily="2" charset="2"/>
              <a:buChar char="Ø"/>
            </a:pPr>
            <a:r>
              <a:rPr lang="en-US"/>
              <a:t>Response by deadlines is essential for your choices to be considered </a:t>
            </a:r>
          </a:p>
          <a:p>
            <a:pPr marL="285750" indent="-285750">
              <a:buFont typeface="Wingdings" panose="05000000000000000000" pitchFamily="2" charset="2"/>
              <a:buChar char="Ø"/>
            </a:pPr>
            <a:r>
              <a:rPr lang="en-US"/>
              <a:t>Surveys will ask block preferences and preference of ambulatory opportunity – ask your questions BEFORE the survey!</a:t>
            </a:r>
          </a:p>
          <a:p>
            <a:pPr marL="285750" indent="-285750">
              <a:buFont typeface="Wingdings" panose="05000000000000000000" pitchFamily="2" charset="2"/>
              <a:buChar char="Ø"/>
            </a:pPr>
            <a:r>
              <a:rPr lang="en-US"/>
              <a:t>January and Feb are most requested for ambulatory – it is not possible to fit everyone in at this time. If you choose an alternate block, you are more likely to get first choice in rotation type!</a:t>
            </a:r>
          </a:p>
        </p:txBody>
      </p:sp>
    </p:spTree>
    <p:extLst>
      <p:ext uri="{BB962C8B-B14F-4D97-AF65-F5344CB8AC3E}">
        <p14:creationId xmlns:p14="http://schemas.microsoft.com/office/powerpoint/2010/main" val="12892269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69BC2-8E2F-299D-E7A8-7B55203FB3B4}"/>
              </a:ext>
            </a:extLst>
          </p:cNvPr>
          <p:cNvSpPr>
            <a:spLocks noGrp="1"/>
          </p:cNvSpPr>
          <p:nvPr>
            <p:ph type="title"/>
          </p:nvPr>
        </p:nvSpPr>
        <p:spPr/>
        <p:txBody>
          <a:bodyPr/>
          <a:lstStyle/>
          <a:p>
            <a:r>
              <a:rPr lang="en-US"/>
              <a:t>Baltimore Criteria</a:t>
            </a:r>
          </a:p>
        </p:txBody>
      </p:sp>
      <p:sp>
        <p:nvSpPr>
          <p:cNvPr id="3" name="Content Placeholder 2">
            <a:extLst>
              <a:ext uri="{FF2B5EF4-FFF2-40B4-BE49-F238E27FC236}">
                <a16:creationId xmlns:a16="http://schemas.microsoft.com/office/drawing/2014/main" id="{A5BD102E-32E1-AF95-FFC5-9BBA74937B77}"/>
              </a:ext>
            </a:extLst>
          </p:cNvPr>
          <p:cNvSpPr>
            <a:spLocks noGrp="1"/>
          </p:cNvSpPr>
          <p:nvPr>
            <p:ph type="body" sz="half" idx="2"/>
          </p:nvPr>
        </p:nvSpPr>
        <p:spPr>
          <a:xfrm>
            <a:off x="866440" y="3488023"/>
            <a:ext cx="7677485" cy="2536857"/>
          </a:xfrm>
        </p:spPr>
        <p:txBody>
          <a:bodyPr/>
          <a:lstStyle/>
          <a:p>
            <a:pPr marL="285750" indent="-285750">
              <a:buFont typeface="Wingdings" panose="05000000000000000000" pitchFamily="2" charset="2"/>
              <a:buChar char="Ø"/>
            </a:pPr>
            <a:r>
              <a:rPr lang="en-US"/>
              <a:t>Please notify us on the survey if you meet the following criteria which ensure that your rotation will be local:</a:t>
            </a:r>
          </a:p>
          <a:p>
            <a:pPr marL="628650" lvl="1" indent="-171450">
              <a:buFont typeface="Wingdings" panose="05000000000000000000" pitchFamily="2" charset="2"/>
              <a:buChar char="Ø"/>
            </a:pPr>
            <a:r>
              <a:rPr lang="en-US" sz="1400"/>
              <a:t>You have children</a:t>
            </a:r>
          </a:p>
          <a:p>
            <a:pPr marL="628650" lvl="1" indent="-171450">
              <a:buFont typeface="Wingdings" panose="05000000000000000000" pitchFamily="2" charset="2"/>
              <a:buChar char="Ø"/>
            </a:pPr>
            <a:r>
              <a:rPr lang="en-US" sz="1400"/>
              <a:t>You are primary caretaker of another family member</a:t>
            </a:r>
          </a:p>
          <a:p>
            <a:pPr marL="628650" lvl="1" indent="-171450">
              <a:buFont typeface="Wingdings" panose="05000000000000000000" pitchFamily="2" charset="2"/>
              <a:buChar char="Ø"/>
            </a:pPr>
            <a:r>
              <a:rPr lang="en-US" sz="1400"/>
              <a:t>You have a personal health reason that prevents travel</a:t>
            </a:r>
          </a:p>
        </p:txBody>
      </p:sp>
    </p:spTree>
    <p:extLst>
      <p:ext uri="{BB962C8B-B14F-4D97-AF65-F5344CB8AC3E}">
        <p14:creationId xmlns:p14="http://schemas.microsoft.com/office/powerpoint/2010/main" val="4231073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520065"/>
            <a:ext cx="8229600" cy="857250"/>
          </a:xfrm>
          <a:solidFill>
            <a:schemeClr val="bg1">
              <a:lumMod val="65000"/>
            </a:schemeClr>
          </a:solidFill>
        </p:spPr>
        <p:txBody>
          <a:bodyPr>
            <a:normAutofit/>
          </a:bodyPr>
          <a:lstStyle/>
          <a:p>
            <a:r>
              <a:rPr lang="en-US">
                <a:ln w="0"/>
                <a:solidFill>
                  <a:srgbClr val="FFFFFF"/>
                </a:solidFill>
                <a:effectLst>
                  <a:outerShdw blurRad="38100" dist="19050" dir="2700000" algn="tl" rotWithShape="0">
                    <a:schemeClr val="dk1">
                      <a:alpha val="40000"/>
                    </a:schemeClr>
                  </a:outerShdw>
                </a:effectLst>
                <a:latin typeface="+mn-lt"/>
              </a:rPr>
              <a:t>Fourth Year </a:t>
            </a:r>
            <a:r>
              <a:rPr lang="en-US">
                <a:ln w="0"/>
                <a:solidFill>
                  <a:srgbClr val="FFFFFF"/>
                </a:solidFill>
                <a:effectLst>
                  <a:outerShdw blurRad="38100" dist="19050" dir="2700000" algn="tl" rotWithShape="0">
                    <a:schemeClr val="dk1">
                      <a:alpha val="40000"/>
                    </a:schemeClr>
                  </a:outerShdw>
                </a:effectLst>
                <a:latin typeface="+mn-lt"/>
                <a:cs typeface="Arial" panose="020B0604020202020204" pitchFamily="34" charset="0"/>
              </a:rPr>
              <a:t>Calendar: 2026_2027</a:t>
            </a:r>
            <a:r>
              <a:rPr lang="en-US">
                <a:ln w="0"/>
                <a:solidFill>
                  <a:srgbClr val="FFFFFF"/>
                </a:solidFill>
                <a:effectLst>
                  <a:outerShdw blurRad="38100" dist="19050" dir="2700000" algn="tl" rotWithShape="0">
                    <a:schemeClr val="dk1">
                      <a:alpha val="40000"/>
                    </a:schemeClr>
                  </a:outerShdw>
                </a:effectLst>
                <a:latin typeface="Adobe Garamond Pro" panose="02020502060506020403" pitchFamily="18" charset="0"/>
              </a:rPr>
              <a:t>	</a:t>
            </a:r>
          </a:p>
        </p:txBody>
      </p:sp>
      <p:graphicFrame>
        <p:nvGraphicFramePr>
          <p:cNvPr id="49157" name="Rectangle 3">
            <a:extLst>
              <a:ext uri="{FF2B5EF4-FFF2-40B4-BE49-F238E27FC236}">
                <a16:creationId xmlns:a16="http://schemas.microsoft.com/office/drawing/2014/main" id="{5AA35025-F711-4EDB-ADCD-83A09F294DB2}"/>
              </a:ext>
            </a:extLst>
          </p:cNvPr>
          <p:cNvGraphicFramePr>
            <a:graphicFrameLocks noGrp="1"/>
          </p:cNvGraphicFramePr>
          <p:nvPr>
            <p:ph idx="1"/>
            <p:extLst>
              <p:ext uri="{D42A27DB-BD31-4B8C-83A1-F6EECF244321}">
                <p14:modId xmlns:p14="http://schemas.microsoft.com/office/powerpoint/2010/main" val="3973813127"/>
              </p:ext>
            </p:extLst>
          </p:nvPr>
        </p:nvGraphicFramePr>
        <p:xfrm>
          <a:off x="256032" y="1764792"/>
          <a:ext cx="8569500" cy="4144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349CAF02-C0F5-4FA9-AC20-7FC062885AE9}"/>
              </a:ext>
            </a:extLst>
          </p:cNvPr>
          <p:cNvSpPr txBox="1"/>
          <p:nvPr/>
        </p:nvSpPr>
        <p:spPr>
          <a:xfrm>
            <a:off x="6435947" y="6043318"/>
            <a:ext cx="2389585" cy="415498"/>
          </a:xfrm>
          <a:prstGeom prst="rect">
            <a:avLst/>
          </a:prstGeom>
          <a:noFill/>
        </p:spPr>
        <p:txBody>
          <a:bodyPr wrap="square" rtlCol="0">
            <a:spAutoFit/>
          </a:bodyPr>
          <a:lstStyle/>
          <a:p>
            <a:pPr algn="r"/>
            <a:r>
              <a:rPr lang="en-US" sz="2100">
                <a:hlinkClick r:id="rId8"/>
              </a:rPr>
              <a:t>OME Calendars</a:t>
            </a:r>
            <a:endParaRPr lang="en-US" sz="2100"/>
          </a:p>
        </p:txBody>
      </p:sp>
    </p:spTree>
    <p:extLst>
      <p:ext uri="{BB962C8B-B14F-4D97-AF65-F5344CB8AC3E}">
        <p14:creationId xmlns:p14="http://schemas.microsoft.com/office/powerpoint/2010/main" val="7069191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89D32-98D7-C844-5C65-69E01E775FDC}"/>
              </a:ext>
            </a:extLst>
          </p:cNvPr>
          <p:cNvSpPr>
            <a:spLocks noGrp="1"/>
          </p:cNvSpPr>
          <p:nvPr>
            <p:ph type="title"/>
          </p:nvPr>
        </p:nvSpPr>
        <p:spPr/>
        <p:txBody>
          <a:bodyPr/>
          <a:lstStyle/>
          <a:p>
            <a:r>
              <a:rPr lang="en-US"/>
              <a:t>Switching	</a:t>
            </a:r>
          </a:p>
        </p:txBody>
      </p:sp>
      <p:sp>
        <p:nvSpPr>
          <p:cNvPr id="3" name="Content Placeholder 2">
            <a:extLst>
              <a:ext uri="{FF2B5EF4-FFF2-40B4-BE49-F238E27FC236}">
                <a16:creationId xmlns:a16="http://schemas.microsoft.com/office/drawing/2014/main" id="{6E2BEDC9-6B95-C38E-4696-04A9FB914977}"/>
              </a:ext>
            </a:extLst>
          </p:cNvPr>
          <p:cNvSpPr>
            <a:spLocks noGrp="1"/>
          </p:cNvSpPr>
          <p:nvPr>
            <p:ph type="body" sz="half" idx="2"/>
          </p:nvPr>
        </p:nvSpPr>
        <p:spPr>
          <a:xfrm>
            <a:off x="866440" y="3488023"/>
            <a:ext cx="7515560" cy="3265202"/>
          </a:xfrm>
        </p:spPr>
        <p:txBody>
          <a:bodyPr>
            <a:normAutofit/>
          </a:bodyPr>
          <a:lstStyle/>
          <a:p>
            <a:pPr marL="285750" indent="-285750">
              <a:buFont typeface="Wingdings" panose="05000000000000000000" pitchFamily="2" charset="2"/>
              <a:buChar char="Ø"/>
            </a:pPr>
            <a:r>
              <a:rPr lang="en-US"/>
              <a:t>Follow all directions from </a:t>
            </a:r>
            <a:r>
              <a:rPr lang="en-US" err="1"/>
              <a:t>Medscope</a:t>
            </a:r>
            <a:r>
              <a:rPr lang="en-US"/>
              <a:t> regarding switch periods</a:t>
            </a:r>
          </a:p>
          <a:p>
            <a:pPr marL="628650" lvl="1" indent="-171450">
              <a:buFont typeface="Wingdings" panose="05000000000000000000" pitchFamily="2" charset="2"/>
              <a:buChar char="Ø"/>
            </a:pPr>
            <a:r>
              <a:rPr lang="en-US" sz="1400"/>
              <a:t>MS3 Switching</a:t>
            </a:r>
          </a:p>
          <a:p>
            <a:pPr marL="1085850" lvl="2" indent="-171450">
              <a:buFont typeface="Wingdings" panose="05000000000000000000" pitchFamily="2" charset="2"/>
              <a:buChar char="Ø"/>
            </a:pPr>
            <a:r>
              <a:rPr lang="en-US" sz="1050"/>
              <a:t>There will be times with No Switching due to focus on another part of the schedule</a:t>
            </a:r>
          </a:p>
          <a:p>
            <a:pPr marL="1085850" lvl="2" indent="-171450">
              <a:buFont typeface="Wingdings" panose="05000000000000000000" pitchFamily="2" charset="2"/>
              <a:buChar char="Ø"/>
            </a:pPr>
            <a:r>
              <a:rPr lang="en-US" sz="1050"/>
              <a:t>There will be times with Open Switching done by me/ </a:t>
            </a:r>
            <a:r>
              <a:rPr lang="en-US" sz="1050" err="1"/>
              <a:t>medscope</a:t>
            </a:r>
            <a:endParaRPr lang="en-US" sz="1050"/>
          </a:p>
          <a:p>
            <a:pPr marL="1085850" lvl="2" indent="-171450">
              <a:buFont typeface="Wingdings" panose="05000000000000000000" pitchFamily="2" charset="2"/>
              <a:buChar char="Ø"/>
            </a:pPr>
            <a:r>
              <a:rPr lang="en-US" sz="1050"/>
              <a:t>There will be times with traditional Switching with add drop process</a:t>
            </a:r>
          </a:p>
          <a:p>
            <a:pPr marL="628650" lvl="1" indent="-171450">
              <a:buFont typeface="Wingdings" panose="05000000000000000000" pitchFamily="2" charset="2"/>
              <a:buChar char="Ø"/>
            </a:pPr>
            <a:r>
              <a:rPr lang="en-US" sz="1400"/>
              <a:t>MS4 Switching</a:t>
            </a:r>
          </a:p>
          <a:p>
            <a:pPr marL="1085850" lvl="2" indent="-171450">
              <a:buFont typeface="Wingdings" panose="05000000000000000000" pitchFamily="2" charset="2"/>
              <a:buChar char="Ø"/>
            </a:pPr>
            <a:r>
              <a:rPr lang="en-US" sz="1050"/>
              <a:t>Switching occurs through add drop process</a:t>
            </a:r>
          </a:p>
          <a:p>
            <a:pPr marL="1085850" lvl="2" indent="-171450">
              <a:buFont typeface="Wingdings" panose="05000000000000000000" pitchFamily="2" charset="2"/>
              <a:buChar char="Ø"/>
            </a:pPr>
            <a:r>
              <a:rPr lang="en-US" sz="1050" b="1" u="sng"/>
              <a:t>Must be communicated to me prior to changes</a:t>
            </a:r>
            <a:r>
              <a:rPr lang="en-US" sz="1050"/>
              <a:t> as caps are not all visible to students</a:t>
            </a:r>
          </a:p>
          <a:p>
            <a:pPr marL="1085850" lvl="2" indent="-171450">
              <a:buFont typeface="Wingdings" panose="05000000000000000000" pitchFamily="2" charset="2"/>
              <a:buChar char="Ø"/>
            </a:pPr>
            <a:r>
              <a:rPr lang="en-US" sz="1050"/>
              <a:t>Cannot drop within 4 weeks of start date</a:t>
            </a:r>
          </a:p>
          <a:p>
            <a:pPr marL="685800" lvl="2" indent="0">
              <a:buNone/>
            </a:pPr>
            <a:endParaRPr lang="en-US"/>
          </a:p>
        </p:txBody>
      </p:sp>
    </p:spTree>
    <p:extLst>
      <p:ext uri="{BB962C8B-B14F-4D97-AF65-F5344CB8AC3E}">
        <p14:creationId xmlns:p14="http://schemas.microsoft.com/office/powerpoint/2010/main" val="1322584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72BA8-207A-76D8-DC59-234A881D5E7C}"/>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03CE7BAF-7C7E-25BF-883B-779612FEA7E8}"/>
              </a:ext>
            </a:extLst>
          </p:cNvPr>
          <p:cNvSpPr>
            <a:spLocks noGrp="1"/>
          </p:cNvSpPr>
          <p:nvPr>
            <p:ph type="body" sz="half" idx="2"/>
          </p:nvPr>
        </p:nvSpPr>
        <p:spPr>
          <a:xfrm>
            <a:off x="714040" y="2969752"/>
            <a:ext cx="6422005" cy="2536857"/>
          </a:xfrm>
        </p:spPr>
        <p:txBody>
          <a:bodyPr/>
          <a:lstStyle/>
          <a:p>
            <a:pPr marL="285750" indent="-285750">
              <a:buFont typeface="Wingdings" panose="05000000000000000000" pitchFamily="2" charset="2"/>
              <a:buChar char="Ø"/>
            </a:pPr>
            <a:r>
              <a:rPr lang="en-US">
                <a:hlinkClick r:id="rId2"/>
              </a:rPr>
              <a:t>lmillste@som.umaryland.edu</a:t>
            </a:r>
            <a:endParaRPr lang="en-US"/>
          </a:p>
          <a:p>
            <a:pPr marL="0" indent="0">
              <a:buNone/>
            </a:pPr>
            <a:endParaRPr lang="en-US"/>
          </a:p>
        </p:txBody>
      </p:sp>
    </p:spTree>
    <p:extLst>
      <p:ext uri="{BB962C8B-B14F-4D97-AF65-F5344CB8AC3E}">
        <p14:creationId xmlns:p14="http://schemas.microsoft.com/office/powerpoint/2010/main" val="18017729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9C8E3-36C7-2F94-5DBA-8BE66EEEA9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F01C29-78AD-23EA-C83F-C0D2F1AA1318}"/>
              </a:ext>
            </a:extLst>
          </p:cNvPr>
          <p:cNvSpPr>
            <a:spLocks noGrp="1"/>
          </p:cNvSpPr>
          <p:nvPr>
            <p:ph type="title"/>
          </p:nvPr>
        </p:nvSpPr>
        <p:spPr>
          <a:xfrm>
            <a:off x="3070098" y="500062"/>
            <a:ext cx="7886700" cy="1325563"/>
          </a:xfrm>
        </p:spPr>
        <p:txBody>
          <a:bodyPr/>
          <a:lstStyle/>
          <a:p>
            <a:r>
              <a:rPr lang="en-US"/>
              <a:t>Today’s Schedule</a:t>
            </a:r>
          </a:p>
        </p:txBody>
      </p:sp>
      <p:sp>
        <p:nvSpPr>
          <p:cNvPr id="3" name="Subtitle 2">
            <a:extLst>
              <a:ext uri="{FF2B5EF4-FFF2-40B4-BE49-F238E27FC236}">
                <a16:creationId xmlns:a16="http://schemas.microsoft.com/office/drawing/2014/main" id="{178BE154-2AD6-D5BB-621F-B1666C6C5D2B}"/>
              </a:ext>
            </a:extLst>
          </p:cNvPr>
          <p:cNvSpPr>
            <a:spLocks noGrp="1"/>
          </p:cNvSpPr>
          <p:nvPr>
            <p:ph idx="1"/>
          </p:nvPr>
        </p:nvSpPr>
        <p:spPr/>
        <p:txBody>
          <a:bodyPr vert="horz" lIns="91440" tIns="45720" rIns="91440" bIns="45720" rtlCol="0" anchor="t">
            <a:normAutofit/>
          </a:bodyPr>
          <a:lstStyle/>
          <a:p>
            <a:pPr marL="342900" indent="-342900" algn="l">
              <a:buFont typeface="Wingdings" panose="05000000000000000000" pitchFamily="2" charset="2"/>
              <a:buChar char="§"/>
            </a:pPr>
            <a:r>
              <a:rPr lang="en-US" sz="2000" strike="sngStrike">
                <a:ea typeface="Calibri"/>
                <a:cs typeface="Calibri"/>
              </a:rPr>
              <a:t>1:00-1:15: Introduction to MS4 Year (Dr. Thom)</a:t>
            </a:r>
            <a:endParaRPr lang="en-US" sz="2000" strike="sngStrike"/>
          </a:p>
          <a:p>
            <a:pPr marL="342900" indent="-342900" algn="l">
              <a:buFont typeface="Wingdings" panose="05000000000000000000" pitchFamily="2" charset="2"/>
              <a:buChar char="§"/>
            </a:pPr>
            <a:r>
              <a:rPr lang="en-US" sz="2000" strike="sngStrike"/>
              <a:t>1:15-2:00: Advanced Clinical Scheduling (Dr. Flaherty)</a:t>
            </a:r>
            <a:endParaRPr lang="en-US" strike="sngStrike"/>
          </a:p>
          <a:p>
            <a:pPr marL="342900" indent="-342900" algn="l">
              <a:buFont typeface="Wingdings" panose="05000000000000000000" pitchFamily="2" charset="2"/>
              <a:buChar char="§"/>
            </a:pPr>
            <a:r>
              <a:rPr lang="en-US" sz="2000" strike="sngStrike"/>
              <a:t>2:00-2:30: USMLE Step 2 (Ms. Gillis &amp; Ms. Butler)</a:t>
            </a:r>
            <a:endParaRPr lang="en-US" sz="2000" strike="sngStrike">
              <a:ea typeface="Calibri"/>
              <a:cs typeface="Calibri"/>
            </a:endParaRPr>
          </a:p>
          <a:p>
            <a:pPr marL="342900" indent="-342900" algn="l">
              <a:buFont typeface="Wingdings" panose="05000000000000000000" pitchFamily="2" charset="2"/>
              <a:buChar char="§"/>
            </a:pPr>
            <a:r>
              <a:rPr lang="en-US" sz="2000" strike="sngStrike"/>
              <a:t>2:30-2:45: Ambulatory Requirement (Dr. Millstein)</a:t>
            </a:r>
            <a:endParaRPr lang="en-US" sz="2000" strike="sngStrike">
              <a:ea typeface="Calibri"/>
              <a:cs typeface="Calibri"/>
            </a:endParaRPr>
          </a:p>
          <a:p>
            <a:pPr marL="342900" indent="-342900">
              <a:buFont typeface="Arial" panose="05000000000000000000" pitchFamily="2" charset="2"/>
              <a:buChar char="•"/>
            </a:pPr>
            <a:r>
              <a:rPr lang="en-US" sz="2000">
                <a:highlight>
                  <a:srgbClr val="FFFF00"/>
                </a:highlight>
              </a:rPr>
              <a:t>2:45-3:15: Transition to Residency (TTR) and OSCE  (Dr. Siaton) and Holistic Care Requirement (Dr. Dittmar)</a:t>
            </a:r>
            <a:endParaRPr lang="en-US" sz="2000">
              <a:highlight>
                <a:srgbClr val="FFFF00"/>
              </a:highlight>
              <a:ea typeface="Calibri"/>
              <a:cs typeface="Calibri"/>
            </a:endParaRPr>
          </a:p>
          <a:p>
            <a:pPr marL="342900" indent="-342900" algn="l">
              <a:buFont typeface="Wingdings" panose="05000000000000000000" pitchFamily="2" charset="2"/>
              <a:buChar char="§"/>
            </a:pPr>
            <a:r>
              <a:rPr lang="en-US" sz="2000">
                <a:ea typeface="Calibri"/>
                <a:cs typeface="Calibri"/>
              </a:rPr>
              <a:t>3:15-3:30: Break/Transition</a:t>
            </a:r>
          </a:p>
          <a:p>
            <a:pPr marL="342900" indent="-342900" algn="l">
              <a:buFont typeface="Wingdings" panose="05000000000000000000" pitchFamily="2" charset="2"/>
              <a:buChar char="§"/>
            </a:pPr>
            <a:r>
              <a:rPr lang="en-US" sz="2000"/>
              <a:t>3:30-4:00: Extramural/International/VSLO (Dr. Thom &amp; Ms. Jenkins)</a:t>
            </a:r>
            <a:endParaRPr lang="en-US" sz="2000">
              <a:ea typeface="Calibri"/>
              <a:cs typeface="Calibri"/>
            </a:endParaRPr>
          </a:p>
          <a:p>
            <a:pPr marL="342900" indent="-342900" algn="l">
              <a:buFont typeface="Wingdings" panose="05000000000000000000" pitchFamily="2" charset="2"/>
              <a:buChar char="§"/>
            </a:pPr>
            <a:r>
              <a:rPr lang="en-US" sz="2000"/>
              <a:t>4:00- 4:30: Extramural Rotation Student Panel (MS4 Students)</a:t>
            </a:r>
            <a:endParaRPr lang="en-US" sz="2000">
              <a:ea typeface="Calibri"/>
              <a:cs typeface="Calibri"/>
            </a:endParaRPr>
          </a:p>
          <a:p>
            <a:pPr algn="l"/>
            <a:endParaRPr lang="en-US"/>
          </a:p>
        </p:txBody>
      </p:sp>
    </p:spTree>
    <p:extLst>
      <p:ext uri="{BB962C8B-B14F-4D97-AF65-F5344CB8AC3E}">
        <p14:creationId xmlns:p14="http://schemas.microsoft.com/office/powerpoint/2010/main" val="32714817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9E241-6633-E742-B069-67C4171DD9AF}"/>
              </a:ext>
            </a:extLst>
          </p:cNvPr>
          <p:cNvSpPr>
            <a:spLocks noGrp="1"/>
          </p:cNvSpPr>
          <p:nvPr>
            <p:ph type="ctrTitle"/>
          </p:nvPr>
        </p:nvSpPr>
        <p:spPr/>
        <p:txBody>
          <a:bodyPr>
            <a:normAutofit/>
          </a:bodyPr>
          <a:lstStyle/>
          <a:p>
            <a:r>
              <a:rPr lang="en-US"/>
              <a:t>MSIV OSCE and Transition to Residency (TTR) Overview</a:t>
            </a:r>
          </a:p>
        </p:txBody>
      </p:sp>
      <p:sp>
        <p:nvSpPr>
          <p:cNvPr id="3" name="Subtitle 2">
            <a:extLst>
              <a:ext uri="{FF2B5EF4-FFF2-40B4-BE49-F238E27FC236}">
                <a16:creationId xmlns:a16="http://schemas.microsoft.com/office/drawing/2014/main" id="{4FD6DC3C-0EB7-F242-8C07-69A4398E6297}"/>
              </a:ext>
            </a:extLst>
          </p:cNvPr>
          <p:cNvSpPr>
            <a:spLocks noGrp="1"/>
          </p:cNvSpPr>
          <p:nvPr>
            <p:ph type="subTitle" idx="1"/>
          </p:nvPr>
        </p:nvSpPr>
        <p:spPr/>
        <p:txBody>
          <a:bodyPr/>
          <a:lstStyle/>
          <a:p>
            <a:endParaRPr lang="en-US"/>
          </a:p>
          <a:p>
            <a:pPr>
              <a:spcBef>
                <a:spcPts val="0"/>
              </a:spcBef>
            </a:pPr>
            <a:r>
              <a:rPr lang="en-US"/>
              <a:t>Bernadette Siaton, MD, </a:t>
            </a:r>
            <a:r>
              <a:rPr lang="en-US" err="1"/>
              <a:t>MEdHP</a:t>
            </a:r>
            <a:endParaRPr lang="en-US"/>
          </a:p>
          <a:p>
            <a:pPr>
              <a:spcBef>
                <a:spcPts val="0"/>
              </a:spcBef>
            </a:pPr>
            <a:r>
              <a:rPr lang="en-US"/>
              <a:t>Assistant Dean for the UME-GME Transition</a:t>
            </a:r>
          </a:p>
        </p:txBody>
      </p:sp>
    </p:spTree>
    <p:extLst>
      <p:ext uri="{BB962C8B-B14F-4D97-AF65-F5344CB8AC3E}">
        <p14:creationId xmlns:p14="http://schemas.microsoft.com/office/powerpoint/2010/main" val="39577729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1185B-1734-1DBD-1044-8C50AD4463CB}"/>
              </a:ext>
            </a:extLst>
          </p:cNvPr>
          <p:cNvSpPr>
            <a:spLocks noGrp="1"/>
          </p:cNvSpPr>
          <p:nvPr>
            <p:ph type="title"/>
          </p:nvPr>
        </p:nvSpPr>
        <p:spPr/>
        <p:txBody>
          <a:bodyPr/>
          <a:lstStyle/>
          <a:p>
            <a:r>
              <a:rPr lang="en-US"/>
              <a:t>Summative Assessment		</a:t>
            </a:r>
          </a:p>
        </p:txBody>
      </p:sp>
      <p:sp>
        <p:nvSpPr>
          <p:cNvPr id="3" name="Content Placeholder 2">
            <a:extLst>
              <a:ext uri="{FF2B5EF4-FFF2-40B4-BE49-F238E27FC236}">
                <a16:creationId xmlns:a16="http://schemas.microsoft.com/office/drawing/2014/main" id="{8026CBA8-E27A-0954-52EE-9C0132073C39}"/>
              </a:ext>
            </a:extLst>
          </p:cNvPr>
          <p:cNvSpPr>
            <a:spLocks noGrp="1"/>
          </p:cNvSpPr>
          <p:nvPr>
            <p:ph idx="1"/>
          </p:nvPr>
        </p:nvSpPr>
        <p:spPr/>
        <p:txBody>
          <a:bodyPr/>
          <a:lstStyle/>
          <a:p>
            <a:r>
              <a:rPr lang="en-US"/>
              <a:t>This OSCE takes place at the end of your 3</a:t>
            </a:r>
            <a:r>
              <a:rPr lang="en-US" baseline="30000"/>
              <a:t>rd</a:t>
            </a:r>
            <a:r>
              <a:rPr lang="en-US"/>
              <a:t> year after you have completed your core clerkships</a:t>
            </a:r>
          </a:p>
          <a:p>
            <a:r>
              <a:rPr lang="en-US"/>
              <a:t>Occurs in May/June with an additional session in Jan for off-cycle students only</a:t>
            </a:r>
          </a:p>
          <a:p>
            <a:r>
              <a:rPr lang="en-US"/>
              <a:t>Scheduling outside of these times will incur a fee</a:t>
            </a:r>
          </a:p>
          <a:p>
            <a:r>
              <a:rPr lang="en-US"/>
              <a:t>Missed OSCEs will receive professionalism citation and no-show charge</a:t>
            </a:r>
          </a:p>
        </p:txBody>
      </p:sp>
    </p:spTree>
    <p:extLst>
      <p:ext uri="{BB962C8B-B14F-4D97-AF65-F5344CB8AC3E}">
        <p14:creationId xmlns:p14="http://schemas.microsoft.com/office/powerpoint/2010/main" val="18582102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D8D04-6645-F38B-4FA0-1241BC1FCBF6}"/>
              </a:ext>
            </a:extLst>
          </p:cNvPr>
          <p:cNvSpPr>
            <a:spLocks noGrp="1"/>
          </p:cNvSpPr>
          <p:nvPr>
            <p:ph type="title"/>
          </p:nvPr>
        </p:nvSpPr>
        <p:spPr/>
        <p:txBody>
          <a:bodyPr/>
          <a:lstStyle/>
          <a:p>
            <a:r>
              <a:rPr lang="en-US"/>
              <a:t>OSCE Format	</a:t>
            </a:r>
          </a:p>
        </p:txBody>
      </p:sp>
      <p:sp>
        <p:nvSpPr>
          <p:cNvPr id="3" name="Content Placeholder 2">
            <a:extLst>
              <a:ext uri="{FF2B5EF4-FFF2-40B4-BE49-F238E27FC236}">
                <a16:creationId xmlns:a16="http://schemas.microsoft.com/office/drawing/2014/main" id="{9AB7E8F1-031E-35B3-8CD1-A5DBA6A63F8D}"/>
              </a:ext>
            </a:extLst>
          </p:cNvPr>
          <p:cNvSpPr>
            <a:spLocks noGrp="1"/>
          </p:cNvSpPr>
          <p:nvPr>
            <p:ph idx="1"/>
          </p:nvPr>
        </p:nvSpPr>
        <p:spPr/>
        <p:txBody>
          <a:bodyPr/>
          <a:lstStyle/>
          <a:p>
            <a:r>
              <a:rPr lang="en-US"/>
              <a:t>Number of cases TBD at this time (estimate 4-6 cases for this assessment)</a:t>
            </a:r>
          </a:p>
          <a:p>
            <a:r>
              <a:rPr lang="en-US"/>
              <a:t>15 mins per case with additional time for post-encounter documentation</a:t>
            </a:r>
          </a:p>
          <a:p>
            <a:r>
              <a:rPr lang="en-US"/>
              <a:t>Students will perform a </a:t>
            </a:r>
            <a:r>
              <a:rPr lang="en-US">
                <a:highlight>
                  <a:srgbClr val="FFFF00"/>
                </a:highlight>
              </a:rPr>
              <a:t>focused history and physical </a:t>
            </a:r>
            <a:r>
              <a:rPr lang="en-US"/>
              <a:t>for all cases.  A telehealth case may be included.</a:t>
            </a:r>
          </a:p>
          <a:p>
            <a:endParaRPr lang="en-US"/>
          </a:p>
        </p:txBody>
      </p:sp>
    </p:spTree>
    <p:extLst>
      <p:ext uri="{BB962C8B-B14F-4D97-AF65-F5344CB8AC3E}">
        <p14:creationId xmlns:p14="http://schemas.microsoft.com/office/powerpoint/2010/main" val="8267065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781A5-7C11-F6B3-A9A3-F7D5E39EC9B4}"/>
              </a:ext>
            </a:extLst>
          </p:cNvPr>
          <p:cNvSpPr>
            <a:spLocks noGrp="1"/>
          </p:cNvSpPr>
          <p:nvPr>
            <p:ph type="title"/>
          </p:nvPr>
        </p:nvSpPr>
        <p:spPr/>
        <p:txBody>
          <a:bodyPr/>
          <a:lstStyle/>
          <a:p>
            <a:r>
              <a:rPr lang="en-US"/>
              <a:t>OSCE Format</a:t>
            </a:r>
          </a:p>
        </p:txBody>
      </p:sp>
      <p:sp>
        <p:nvSpPr>
          <p:cNvPr id="3" name="Content Placeholder 2">
            <a:extLst>
              <a:ext uri="{FF2B5EF4-FFF2-40B4-BE49-F238E27FC236}">
                <a16:creationId xmlns:a16="http://schemas.microsoft.com/office/drawing/2014/main" id="{C3042872-636A-9AE2-13C3-2BF2EDA58E4F}"/>
              </a:ext>
            </a:extLst>
          </p:cNvPr>
          <p:cNvSpPr>
            <a:spLocks noGrp="1"/>
          </p:cNvSpPr>
          <p:nvPr>
            <p:ph idx="1"/>
          </p:nvPr>
        </p:nvSpPr>
        <p:spPr/>
        <p:txBody>
          <a:bodyPr/>
          <a:lstStyle/>
          <a:p>
            <a:r>
              <a:rPr lang="en-US"/>
              <a:t>Scored on a Satisfactory/Fail grading scale</a:t>
            </a:r>
          </a:p>
          <a:p>
            <a:r>
              <a:rPr lang="en-US"/>
              <a:t>Final score is the average of each of the individual cases</a:t>
            </a:r>
          </a:p>
          <a:p>
            <a:r>
              <a:rPr lang="en-US"/>
              <a:t>The pass threshold is 2 SD below the class average </a:t>
            </a:r>
          </a:p>
          <a:p>
            <a:r>
              <a:rPr lang="en-US"/>
              <a:t>Students are offered 1 remediation after failure</a:t>
            </a:r>
          </a:p>
          <a:p>
            <a:r>
              <a:rPr lang="en-US"/>
              <a:t>Students are referred to the Advancement Committee if they fail the remediation exam</a:t>
            </a:r>
          </a:p>
          <a:p>
            <a:endParaRPr lang="en-US"/>
          </a:p>
        </p:txBody>
      </p:sp>
    </p:spTree>
    <p:extLst>
      <p:ext uri="{BB962C8B-B14F-4D97-AF65-F5344CB8AC3E}">
        <p14:creationId xmlns:p14="http://schemas.microsoft.com/office/powerpoint/2010/main" val="20863301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1F86F-416B-3A31-2A33-27BCAD4E365C}"/>
              </a:ext>
            </a:extLst>
          </p:cNvPr>
          <p:cNvSpPr>
            <a:spLocks noGrp="1"/>
          </p:cNvSpPr>
          <p:nvPr>
            <p:ph type="title"/>
          </p:nvPr>
        </p:nvSpPr>
        <p:spPr/>
        <p:txBody>
          <a:bodyPr/>
          <a:lstStyle/>
          <a:p>
            <a:r>
              <a:rPr lang="en-US"/>
              <a:t>The Basics</a:t>
            </a:r>
          </a:p>
        </p:txBody>
      </p:sp>
      <p:sp>
        <p:nvSpPr>
          <p:cNvPr id="3" name="Content Placeholder 2">
            <a:extLst>
              <a:ext uri="{FF2B5EF4-FFF2-40B4-BE49-F238E27FC236}">
                <a16:creationId xmlns:a16="http://schemas.microsoft.com/office/drawing/2014/main" id="{A929766F-C0B7-80C9-4E36-49B8608D090B}"/>
              </a:ext>
            </a:extLst>
          </p:cNvPr>
          <p:cNvSpPr>
            <a:spLocks noGrp="1"/>
          </p:cNvSpPr>
          <p:nvPr>
            <p:ph idx="1"/>
          </p:nvPr>
        </p:nvSpPr>
        <p:spPr/>
        <p:txBody>
          <a:bodyPr vert="horz" lIns="91440" tIns="45720" rIns="91440" bIns="45720" rtlCol="0" anchor="t">
            <a:normAutofit/>
          </a:bodyPr>
          <a:lstStyle/>
          <a:p>
            <a:r>
              <a:rPr lang="en-US"/>
              <a:t>Wash your hands</a:t>
            </a:r>
          </a:p>
          <a:p>
            <a:r>
              <a:rPr lang="en-US"/>
              <a:t>Drape your patient as needed</a:t>
            </a:r>
          </a:p>
          <a:p>
            <a:r>
              <a:rPr lang="en-US"/>
              <a:t>DO ALL maneuvers on the SKIN</a:t>
            </a:r>
          </a:p>
          <a:p>
            <a:r>
              <a:rPr lang="en-US"/>
              <a:t>Be sure to build rapport, offer empathy, and partner with your patient</a:t>
            </a:r>
          </a:p>
          <a:p>
            <a:r>
              <a:rPr lang="en-US"/>
              <a:t>PLEASE don't lose points on this exam by omitting these basics </a:t>
            </a:r>
            <a:endParaRPr lang="en-US">
              <a:ea typeface="Calibri" panose="020F0502020204030204"/>
              <a:cs typeface="Calibri" panose="020F0502020204030204"/>
            </a:endParaRPr>
          </a:p>
          <a:p>
            <a:r>
              <a:rPr lang="en-US"/>
              <a:t>Review the POM physical exam resources (checklists and videos)  </a:t>
            </a:r>
            <a:endParaRPr lang="en-US">
              <a:ea typeface="Calibri"/>
              <a:cs typeface="Calibri"/>
            </a:endParaRPr>
          </a:p>
          <a:p>
            <a:endParaRPr lang="en-US"/>
          </a:p>
        </p:txBody>
      </p:sp>
    </p:spTree>
    <p:extLst>
      <p:ext uri="{BB962C8B-B14F-4D97-AF65-F5344CB8AC3E}">
        <p14:creationId xmlns:p14="http://schemas.microsoft.com/office/powerpoint/2010/main" val="40376122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F5F5-4D6E-BBA3-46F8-7CA6A9C1C13E}"/>
              </a:ext>
            </a:extLst>
          </p:cNvPr>
          <p:cNvSpPr>
            <a:spLocks noGrp="1"/>
          </p:cNvSpPr>
          <p:nvPr>
            <p:ph type="title"/>
          </p:nvPr>
        </p:nvSpPr>
        <p:spPr/>
        <p:txBody>
          <a:bodyPr/>
          <a:lstStyle/>
          <a:p>
            <a:r>
              <a:rPr lang="en-US"/>
              <a:t>Transition to Residency	</a:t>
            </a:r>
          </a:p>
        </p:txBody>
      </p:sp>
      <p:sp>
        <p:nvSpPr>
          <p:cNvPr id="3" name="Content Placeholder 2">
            <a:extLst>
              <a:ext uri="{FF2B5EF4-FFF2-40B4-BE49-F238E27FC236}">
                <a16:creationId xmlns:a16="http://schemas.microsoft.com/office/drawing/2014/main" id="{94A9DAED-BA74-0F7F-5A7A-BCF3A665D041}"/>
              </a:ext>
            </a:extLst>
          </p:cNvPr>
          <p:cNvSpPr>
            <a:spLocks noGrp="1"/>
          </p:cNvSpPr>
          <p:nvPr>
            <p:ph idx="1"/>
          </p:nvPr>
        </p:nvSpPr>
        <p:spPr/>
        <p:txBody>
          <a:bodyPr/>
          <a:lstStyle/>
          <a:p>
            <a:r>
              <a:rPr lang="en-US"/>
              <a:t>Graduation requirement that occurs in block 10 (April) –EXCEPT SURGERY (Feb)</a:t>
            </a:r>
          </a:p>
          <a:p>
            <a:r>
              <a:rPr lang="en-US"/>
              <a:t>4-weeks: 1 core week for all then 3 weeks of subspecialty training</a:t>
            </a:r>
          </a:p>
          <a:p>
            <a:r>
              <a:rPr lang="en-US"/>
              <a:t>8 different sections: surgery, IM, pediatrics, FM, OB, anesthesia, EM, general</a:t>
            </a:r>
          </a:p>
          <a:p>
            <a:pPr lvl="1"/>
            <a:r>
              <a:rPr lang="en-US"/>
              <a:t>As of now, neuro and psychiatry are with IM</a:t>
            </a:r>
          </a:p>
          <a:p>
            <a:pPr lvl="1"/>
            <a:r>
              <a:rPr lang="en-US"/>
              <a:t>General includes anything else not mentioned above</a:t>
            </a:r>
          </a:p>
          <a:p>
            <a:pPr lvl="1"/>
            <a:r>
              <a:rPr lang="en-US"/>
              <a:t>Surgery course prioritizes gen surg then integrated surgery programs (thoracic/plastics) then other surgical subspecialties as space allows</a:t>
            </a:r>
          </a:p>
        </p:txBody>
      </p:sp>
    </p:spTree>
    <p:extLst>
      <p:ext uri="{BB962C8B-B14F-4D97-AF65-F5344CB8AC3E}">
        <p14:creationId xmlns:p14="http://schemas.microsoft.com/office/powerpoint/2010/main" val="18028262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9DCA6-FE0D-64B7-4662-F8C156BAE70E}"/>
              </a:ext>
            </a:extLst>
          </p:cNvPr>
          <p:cNvSpPr>
            <a:spLocks noGrp="1"/>
          </p:cNvSpPr>
          <p:nvPr>
            <p:ph type="title"/>
          </p:nvPr>
        </p:nvSpPr>
        <p:spPr/>
        <p:txBody>
          <a:bodyPr/>
          <a:lstStyle/>
          <a:p>
            <a:r>
              <a:rPr lang="en-US"/>
              <a:t>Transition to Residency</a:t>
            </a:r>
          </a:p>
        </p:txBody>
      </p:sp>
      <p:sp>
        <p:nvSpPr>
          <p:cNvPr id="3" name="Content Placeholder 2">
            <a:extLst>
              <a:ext uri="{FF2B5EF4-FFF2-40B4-BE49-F238E27FC236}">
                <a16:creationId xmlns:a16="http://schemas.microsoft.com/office/drawing/2014/main" id="{848B2206-D656-16EC-2C2A-E1DFF21140F5}"/>
              </a:ext>
            </a:extLst>
          </p:cNvPr>
          <p:cNvSpPr>
            <a:spLocks noGrp="1"/>
          </p:cNvSpPr>
          <p:nvPr>
            <p:ph idx="1"/>
          </p:nvPr>
        </p:nvSpPr>
        <p:spPr/>
        <p:txBody>
          <a:bodyPr/>
          <a:lstStyle/>
          <a:p>
            <a:r>
              <a:rPr lang="en-US"/>
              <a:t>Schedules vary by section but average around 30 hours/week</a:t>
            </a:r>
          </a:p>
          <a:p>
            <a:r>
              <a:rPr lang="en-US"/>
              <a:t>Typically daytime hours only but exceptions to cover call shift or do other </a:t>
            </a:r>
            <a:r>
              <a:rPr lang="en-US" i="1"/>
              <a:t>relevant</a:t>
            </a:r>
            <a:r>
              <a:rPr lang="en-US"/>
              <a:t> activities</a:t>
            </a:r>
          </a:p>
          <a:p>
            <a:r>
              <a:rPr lang="en-US"/>
              <a:t>2 excused absences across all 4 weeks, including core week</a:t>
            </a:r>
          </a:p>
          <a:p>
            <a:pPr lvl="1"/>
            <a:r>
              <a:rPr lang="en-US"/>
              <a:t>Additional absences may require make-up work/remediation</a:t>
            </a:r>
          </a:p>
          <a:p>
            <a:pPr lvl="1"/>
            <a:r>
              <a:rPr lang="en-US"/>
              <a:t>If you miss required session (</a:t>
            </a:r>
            <a:r>
              <a:rPr lang="en-US" err="1"/>
              <a:t>ie</a:t>
            </a:r>
            <a:r>
              <a:rPr lang="en-US"/>
              <a:t>, simulation), you will be assigned make-up work at the discretion of the course director</a:t>
            </a:r>
          </a:p>
        </p:txBody>
      </p:sp>
    </p:spTree>
    <p:extLst>
      <p:ext uri="{BB962C8B-B14F-4D97-AF65-F5344CB8AC3E}">
        <p14:creationId xmlns:p14="http://schemas.microsoft.com/office/powerpoint/2010/main" val="2706634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DBC93-297A-3837-ADB9-638D736E784F}"/>
              </a:ext>
            </a:extLst>
          </p:cNvPr>
          <p:cNvSpPr>
            <a:spLocks noGrp="1"/>
          </p:cNvSpPr>
          <p:nvPr>
            <p:ph type="title"/>
          </p:nvPr>
        </p:nvSpPr>
        <p:spPr/>
        <p:txBody>
          <a:bodyPr/>
          <a:lstStyle/>
          <a:p>
            <a:r>
              <a:rPr lang="en-US"/>
              <a:t>OSA STEPS to Success Career Advising </a:t>
            </a:r>
          </a:p>
        </p:txBody>
      </p:sp>
      <p:sp>
        <p:nvSpPr>
          <p:cNvPr id="3" name="Content Placeholder 2">
            <a:extLst>
              <a:ext uri="{FF2B5EF4-FFF2-40B4-BE49-F238E27FC236}">
                <a16:creationId xmlns:a16="http://schemas.microsoft.com/office/drawing/2014/main" id="{033BB27B-5ABB-0AD8-7CF9-ECDF9BFBBE63}"/>
              </a:ext>
            </a:extLst>
          </p:cNvPr>
          <p:cNvSpPr>
            <a:spLocks noGrp="1"/>
          </p:cNvSpPr>
          <p:nvPr>
            <p:ph idx="1"/>
          </p:nvPr>
        </p:nvSpPr>
        <p:spPr>
          <a:xfrm>
            <a:off x="4145280" y="2936581"/>
            <a:ext cx="4181856" cy="2062139"/>
          </a:xfrm>
        </p:spPr>
        <p:txBody>
          <a:bodyPr/>
          <a:lstStyle/>
          <a:p>
            <a:r>
              <a:rPr lang="en-US"/>
              <a:t>Mentorship</a:t>
            </a:r>
          </a:p>
          <a:p>
            <a:r>
              <a:rPr lang="en-US"/>
              <a:t>Advising</a:t>
            </a:r>
          </a:p>
          <a:p>
            <a:r>
              <a:rPr lang="en-US"/>
              <a:t>Opportunities for Personal Growth </a:t>
            </a:r>
          </a:p>
          <a:p>
            <a:r>
              <a:rPr lang="en-US"/>
              <a:t>Career Counseling </a:t>
            </a:r>
          </a:p>
          <a:p>
            <a:r>
              <a:rPr lang="en-US"/>
              <a:t>Residency Application Support</a:t>
            </a:r>
          </a:p>
        </p:txBody>
      </p:sp>
      <p:pic>
        <p:nvPicPr>
          <p:cNvPr id="5" name="Picture 4">
            <a:extLst>
              <a:ext uri="{FF2B5EF4-FFF2-40B4-BE49-F238E27FC236}">
                <a16:creationId xmlns:a16="http://schemas.microsoft.com/office/drawing/2014/main" id="{D8A5BC50-61CF-B161-C247-9719787577E2}"/>
              </a:ext>
            </a:extLst>
          </p:cNvPr>
          <p:cNvPicPr>
            <a:picLocks noChangeAspect="1"/>
          </p:cNvPicPr>
          <p:nvPr/>
        </p:nvPicPr>
        <p:blipFill>
          <a:blip r:embed="rId2"/>
          <a:stretch>
            <a:fillRect/>
          </a:stretch>
        </p:blipFill>
        <p:spPr>
          <a:xfrm>
            <a:off x="726186" y="2936581"/>
            <a:ext cx="3054817" cy="1940560"/>
          </a:xfrm>
          <a:prstGeom prst="rect">
            <a:avLst/>
          </a:prstGeom>
        </p:spPr>
      </p:pic>
      <p:sp>
        <p:nvSpPr>
          <p:cNvPr id="6" name="Rectangle 5">
            <a:extLst>
              <a:ext uri="{FF2B5EF4-FFF2-40B4-BE49-F238E27FC236}">
                <a16:creationId xmlns:a16="http://schemas.microsoft.com/office/drawing/2014/main" id="{584B21B5-E28E-DF1E-5B52-68A0CD7EACC6}"/>
              </a:ext>
            </a:extLst>
          </p:cNvPr>
          <p:cNvSpPr/>
          <p:nvPr/>
        </p:nvSpPr>
        <p:spPr>
          <a:xfrm>
            <a:off x="726186" y="1499616"/>
            <a:ext cx="7600950" cy="10607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A longitudinal career advising program designed to support your personal and professional growth on your journey to becoming a physician.</a:t>
            </a:r>
          </a:p>
        </p:txBody>
      </p:sp>
    </p:spTree>
    <p:extLst>
      <p:ext uri="{BB962C8B-B14F-4D97-AF65-F5344CB8AC3E}">
        <p14:creationId xmlns:p14="http://schemas.microsoft.com/office/powerpoint/2010/main" val="27963677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06F72-2001-5623-416D-8808D9FE57B0}"/>
              </a:ext>
            </a:extLst>
          </p:cNvPr>
          <p:cNvSpPr>
            <a:spLocks noGrp="1"/>
          </p:cNvSpPr>
          <p:nvPr>
            <p:ph type="title"/>
          </p:nvPr>
        </p:nvSpPr>
        <p:spPr/>
        <p:txBody>
          <a:bodyPr/>
          <a:lstStyle/>
          <a:p>
            <a:r>
              <a:rPr lang="en-US"/>
              <a:t>Transition to Residency	</a:t>
            </a:r>
          </a:p>
        </p:txBody>
      </p:sp>
      <p:sp>
        <p:nvSpPr>
          <p:cNvPr id="3" name="Content Placeholder 2">
            <a:extLst>
              <a:ext uri="{FF2B5EF4-FFF2-40B4-BE49-F238E27FC236}">
                <a16:creationId xmlns:a16="http://schemas.microsoft.com/office/drawing/2014/main" id="{1C651EE9-01F5-69B2-C229-2A852B4EE841}"/>
              </a:ext>
            </a:extLst>
          </p:cNvPr>
          <p:cNvSpPr>
            <a:spLocks noGrp="1"/>
          </p:cNvSpPr>
          <p:nvPr>
            <p:ph idx="1"/>
          </p:nvPr>
        </p:nvSpPr>
        <p:spPr/>
        <p:txBody>
          <a:bodyPr/>
          <a:lstStyle/>
          <a:p>
            <a:r>
              <a:rPr lang="en-US"/>
              <a:t>Curriculum reviews content that is relevant for internship</a:t>
            </a:r>
          </a:p>
          <a:p>
            <a:pPr lvl="1"/>
            <a:r>
              <a:rPr lang="en-US"/>
              <a:t>Arrhythmias, clinical emergencies, procedure review, etc.</a:t>
            </a:r>
          </a:p>
          <a:p>
            <a:pPr lvl="1"/>
            <a:endParaRPr lang="en-US"/>
          </a:p>
          <a:p>
            <a:r>
              <a:rPr lang="en-US"/>
              <a:t>Content varies by section but typically includes</a:t>
            </a:r>
          </a:p>
          <a:p>
            <a:pPr lvl="1"/>
            <a:r>
              <a:rPr lang="en-US"/>
              <a:t>Simulation</a:t>
            </a:r>
          </a:p>
          <a:p>
            <a:pPr lvl="1"/>
            <a:r>
              <a:rPr lang="en-US"/>
              <a:t>Small-group</a:t>
            </a:r>
          </a:p>
          <a:p>
            <a:pPr lvl="1"/>
            <a:r>
              <a:rPr lang="en-US"/>
              <a:t>Paging scenarios</a:t>
            </a:r>
          </a:p>
          <a:p>
            <a:pPr lvl="1"/>
            <a:r>
              <a:rPr lang="en-US"/>
              <a:t>Clinical experiences</a:t>
            </a:r>
          </a:p>
          <a:p>
            <a:pPr lvl="1"/>
            <a:r>
              <a:rPr lang="en-US"/>
              <a:t>lecture</a:t>
            </a:r>
          </a:p>
          <a:p>
            <a:endParaRPr lang="en-US"/>
          </a:p>
        </p:txBody>
      </p:sp>
    </p:spTree>
    <p:extLst>
      <p:ext uri="{BB962C8B-B14F-4D97-AF65-F5344CB8AC3E}">
        <p14:creationId xmlns:p14="http://schemas.microsoft.com/office/powerpoint/2010/main" val="10217284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4AF64-CA90-9CB9-3445-3FD7D2C2C3A9}"/>
              </a:ext>
            </a:extLst>
          </p:cNvPr>
          <p:cNvSpPr>
            <a:spLocks noGrp="1"/>
          </p:cNvSpPr>
          <p:nvPr>
            <p:ph type="title"/>
          </p:nvPr>
        </p:nvSpPr>
        <p:spPr/>
        <p:txBody>
          <a:bodyPr/>
          <a:lstStyle/>
          <a:p>
            <a:r>
              <a:rPr lang="en-US"/>
              <a:t>Transition to Residency	</a:t>
            </a:r>
          </a:p>
        </p:txBody>
      </p:sp>
      <p:sp>
        <p:nvSpPr>
          <p:cNvPr id="3" name="Content Placeholder 2">
            <a:extLst>
              <a:ext uri="{FF2B5EF4-FFF2-40B4-BE49-F238E27FC236}">
                <a16:creationId xmlns:a16="http://schemas.microsoft.com/office/drawing/2014/main" id="{30B82029-3209-FBF5-E170-71AB4A97A9CB}"/>
              </a:ext>
            </a:extLst>
          </p:cNvPr>
          <p:cNvSpPr>
            <a:spLocks noGrp="1"/>
          </p:cNvSpPr>
          <p:nvPr>
            <p:ph idx="1"/>
          </p:nvPr>
        </p:nvSpPr>
        <p:spPr/>
        <p:txBody>
          <a:bodyPr/>
          <a:lstStyle/>
          <a:p>
            <a:r>
              <a:rPr lang="en-US"/>
              <a:t>Satisfactory/Fail grading scale</a:t>
            </a:r>
          </a:p>
          <a:p>
            <a:r>
              <a:rPr lang="en-US"/>
              <a:t>Any remediation must be completed before graduation</a:t>
            </a:r>
          </a:p>
        </p:txBody>
      </p:sp>
    </p:spTree>
    <p:extLst>
      <p:ext uri="{BB962C8B-B14F-4D97-AF65-F5344CB8AC3E}">
        <p14:creationId xmlns:p14="http://schemas.microsoft.com/office/powerpoint/2010/main" val="8048965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DCC6A-62B0-4484-9C36-F6A393F7C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C8B56-A115-54CA-4604-0CF7806CB562}"/>
              </a:ext>
            </a:extLst>
          </p:cNvPr>
          <p:cNvSpPr>
            <a:spLocks noGrp="1"/>
          </p:cNvSpPr>
          <p:nvPr>
            <p:ph type="ctrTitle"/>
          </p:nvPr>
        </p:nvSpPr>
        <p:spPr/>
        <p:txBody>
          <a:bodyPr/>
          <a:lstStyle/>
          <a:p>
            <a:r>
              <a:rPr lang="en-US"/>
              <a:t>Holistic Care of the Patient Requirement</a:t>
            </a:r>
          </a:p>
        </p:txBody>
      </p:sp>
      <p:sp>
        <p:nvSpPr>
          <p:cNvPr id="3" name="Content Placeholder 2">
            <a:extLst>
              <a:ext uri="{FF2B5EF4-FFF2-40B4-BE49-F238E27FC236}">
                <a16:creationId xmlns:a16="http://schemas.microsoft.com/office/drawing/2014/main" id="{9771E247-954C-FD58-6987-828B5896E8B2}"/>
              </a:ext>
            </a:extLst>
          </p:cNvPr>
          <p:cNvSpPr>
            <a:spLocks noGrp="1"/>
          </p:cNvSpPr>
          <p:nvPr>
            <p:ph type="subTitle" idx="1"/>
          </p:nvPr>
        </p:nvSpPr>
        <p:spPr/>
        <p:txBody>
          <a:bodyPr vert="horz" lIns="91440" tIns="45720" rIns="91440" bIns="45720" rtlCol="0" anchor="t">
            <a:normAutofit/>
          </a:bodyPr>
          <a:lstStyle/>
          <a:p>
            <a:r>
              <a:rPr lang="en-US">
                <a:ea typeface="Calibri"/>
                <a:cs typeface="Calibri"/>
              </a:rPr>
              <a:t>Phil Dittmar, MD </a:t>
            </a:r>
          </a:p>
          <a:p>
            <a:r>
              <a:rPr lang="en-US">
                <a:ea typeface="+mn-lt"/>
                <a:cs typeface="+mn-lt"/>
              </a:rPr>
              <a:t>Assistant Dean of the Clinical Curriculum</a:t>
            </a:r>
          </a:p>
          <a:p>
            <a:r>
              <a:rPr lang="en-US">
                <a:ea typeface="+mn-lt"/>
                <a:cs typeface="+mn-lt"/>
              </a:rPr>
              <a:t>Associate Professor of Medicine</a:t>
            </a:r>
          </a:p>
        </p:txBody>
      </p:sp>
    </p:spTree>
    <p:extLst>
      <p:ext uri="{BB962C8B-B14F-4D97-AF65-F5344CB8AC3E}">
        <p14:creationId xmlns:p14="http://schemas.microsoft.com/office/powerpoint/2010/main" val="24939500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B1D700-B688-749F-AD05-447FB35F93FD}"/>
              </a:ext>
            </a:extLst>
          </p:cNvPr>
          <p:cNvSpPr>
            <a:spLocks noGrp="1"/>
          </p:cNvSpPr>
          <p:nvPr>
            <p:ph type="title"/>
          </p:nvPr>
        </p:nvSpPr>
        <p:spPr/>
        <p:txBody>
          <a:bodyPr/>
          <a:lstStyle/>
          <a:p>
            <a:r>
              <a:rPr lang="en-US"/>
              <a:t>Holistic Care of the Patient</a:t>
            </a:r>
          </a:p>
        </p:txBody>
      </p:sp>
      <p:sp>
        <p:nvSpPr>
          <p:cNvPr id="5" name="Content Placeholder 4">
            <a:extLst>
              <a:ext uri="{FF2B5EF4-FFF2-40B4-BE49-F238E27FC236}">
                <a16:creationId xmlns:a16="http://schemas.microsoft.com/office/drawing/2014/main" id="{B295492C-FE2A-9C2C-CEFB-EBDFFBB74066}"/>
              </a:ext>
            </a:extLst>
          </p:cNvPr>
          <p:cNvSpPr>
            <a:spLocks noGrp="1"/>
          </p:cNvSpPr>
          <p:nvPr>
            <p:ph idx="1"/>
          </p:nvPr>
        </p:nvSpPr>
        <p:spPr/>
        <p:txBody>
          <a:bodyPr/>
          <a:lstStyle/>
          <a:p>
            <a:r>
              <a:rPr lang="en-US"/>
              <a:t>This newly developed graduation requirement replaces the Internal Medicine graduation requirement for the CO2027</a:t>
            </a:r>
          </a:p>
          <a:p>
            <a:endParaRPr lang="en-US"/>
          </a:p>
          <a:p>
            <a:r>
              <a:rPr lang="en-US"/>
              <a:t>Simplified: the student will primarily address all medical issues for their patients on these rotations</a:t>
            </a:r>
          </a:p>
          <a:p>
            <a:endParaRPr lang="en-US"/>
          </a:p>
          <a:p>
            <a:r>
              <a:rPr lang="en-US"/>
              <a:t>The same rotation cannot fulfill the Ambulatory, the </a:t>
            </a:r>
            <a:r>
              <a:rPr lang="en-US" err="1"/>
              <a:t>SubI</a:t>
            </a:r>
            <a:r>
              <a:rPr lang="en-US"/>
              <a:t>, and Holistic Care of the Patient Requirement</a:t>
            </a:r>
          </a:p>
          <a:p>
            <a:pPr lvl="1"/>
            <a:r>
              <a:rPr lang="en-US"/>
              <a:t>But can fulfill 2 out of 3!</a:t>
            </a:r>
          </a:p>
          <a:p>
            <a:endParaRPr lang="en-US"/>
          </a:p>
          <a:p>
            <a:endParaRPr lang="en-US"/>
          </a:p>
        </p:txBody>
      </p:sp>
    </p:spTree>
    <p:extLst>
      <p:ext uri="{BB962C8B-B14F-4D97-AF65-F5344CB8AC3E}">
        <p14:creationId xmlns:p14="http://schemas.microsoft.com/office/powerpoint/2010/main" val="10862790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medical report&#10;&#10;AI-generated content may be incorrect.">
            <a:extLst>
              <a:ext uri="{FF2B5EF4-FFF2-40B4-BE49-F238E27FC236}">
                <a16:creationId xmlns:a16="http://schemas.microsoft.com/office/drawing/2014/main" id="{A9A61A95-684A-AFFA-7E58-722A9E21FFD3}"/>
              </a:ext>
            </a:extLst>
          </p:cNvPr>
          <p:cNvPicPr>
            <a:picLocks noGrp="1" noChangeAspect="1"/>
          </p:cNvPicPr>
          <p:nvPr>
            <p:ph idx="1"/>
          </p:nvPr>
        </p:nvPicPr>
        <p:blipFill>
          <a:blip r:embed="rId2"/>
          <a:stretch>
            <a:fillRect/>
          </a:stretch>
        </p:blipFill>
        <p:spPr>
          <a:xfrm>
            <a:off x="2296388" y="1339851"/>
            <a:ext cx="4551225" cy="4178299"/>
          </a:xfrm>
          <a:prstGeom prst="rect">
            <a:avLst/>
          </a:prstGeom>
          <a:ln>
            <a:noFill/>
          </a:ln>
        </p:spPr>
      </p:pic>
    </p:spTree>
    <p:extLst>
      <p:ext uri="{BB962C8B-B14F-4D97-AF65-F5344CB8AC3E}">
        <p14:creationId xmlns:p14="http://schemas.microsoft.com/office/powerpoint/2010/main" val="17677437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5D570-1BCB-7E69-BE86-88C4D9C3C0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8B04E3-1231-1403-F394-D9380D1368B2}"/>
              </a:ext>
            </a:extLst>
          </p:cNvPr>
          <p:cNvSpPr>
            <a:spLocks noGrp="1"/>
          </p:cNvSpPr>
          <p:nvPr>
            <p:ph type="title"/>
          </p:nvPr>
        </p:nvSpPr>
        <p:spPr>
          <a:xfrm>
            <a:off x="3070098" y="500062"/>
            <a:ext cx="7886700" cy="1325563"/>
          </a:xfrm>
        </p:spPr>
        <p:txBody>
          <a:bodyPr/>
          <a:lstStyle/>
          <a:p>
            <a:r>
              <a:rPr lang="en-US"/>
              <a:t>Today’s Schedule</a:t>
            </a:r>
          </a:p>
        </p:txBody>
      </p:sp>
      <p:sp>
        <p:nvSpPr>
          <p:cNvPr id="3" name="Subtitle 2">
            <a:extLst>
              <a:ext uri="{FF2B5EF4-FFF2-40B4-BE49-F238E27FC236}">
                <a16:creationId xmlns:a16="http://schemas.microsoft.com/office/drawing/2014/main" id="{A534F3C3-A12A-9CE4-3557-BEEB60BA953E}"/>
              </a:ext>
            </a:extLst>
          </p:cNvPr>
          <p:cNvSpPr>
            <a:spLocks noGrp="1"/>
          </p:cNvSpPr>
          <p:nvPr>
            <p:ph idx="1"/>
          </p:nvPr>
        </p:nvSpPr>
        <p:spPr/>
        <p:txBody>
          <a:bodyPr vert="horz" lIns="91440" tIns="45720" rIns="91440" bIns="45720" rtlCol="0" anchor="t">
            <a:normAutofit/>
          </a:bodyPr>
          <a:lstStyle/>
          <a:p>
            <a:pPr marL="342900" indent="-342900" algn="l">
              <a:buFont typeface="Wingdings" panose="05000000000000000000" pitchFamily="2" charset="2"/>
              <a:buChar char="§"/>
            </a:pPr>
            <a:r>
              <a:rPr lang="en-US" sz="2000" strike="sngStrike">
                <a:ea typeface="Calibri"/>
                <a:cs typeface="Calibri"/>
              </a:rPr>
              <a:t>1:00-1:15: Introduction to MS4 Year (Dr. Thom)</a:t>
            </a:r>
            <a:endParaRPr lang="en-US" sz="2000" strike="sngStrike"/>
          </a:p>
          <a:p>
            <a:pPr marL="342900" indent="-342900" algn="l">
              <a:buFont typeface="Wingdings" panose="05000000000000000000" pitchFamily="2" charset="2"/>
              <a:buChar char="§"/>
            </a:pPr>
            <a:r>
              <a:rPr lang="en-US" sz="2000" strike="sngStrike"/>
              <a:t>1:15-2:00: Advanced Clinical Scheduling (Dr. Flaherty)</a:t>
            </a:r>
            <a:endParaRPr lang="en-US" strike="sngStrike"/>
          </a:p>
          <a:p>
            <a:pPr marL="342900" indent="-342900" algn="l">
              <a:buFont typeface="Wingdings" panose="05000000000000000000" pitchFamily="2" charset="2"/>
              <a:buChar char="§"/>
            </a:pPr>
            <a:r>
              <a:rPr lang="en-US" sz="2000" strike="sngStrike"/>
              <a:t>2:00-2:30: USMLE Step 2 (Ms. Gillis &amp; Ms. Butler)</a:t>
            </a:r>
            <a:endParaRPr lang="en-US" sz="2000" strike="sngStrike">
              <a:ea typeface="Calibri"/>
              <a:cs typeface="Calibri"/>
            </a:endParaRPr>
          </a:p>
          <a:p>
            <a:pPr marL="342900" indent="-342900" algn="l">
              <a:buFont typeface="Wingdings" panose="05000000000000000000" pitchFamily="2" charset="2"/>
              <a:buChar char="§"/>
            </a:pPr>
            <a:r>
              <a:rPr lang="en-US" sz="2000" strike="sngStrike"/>
              <a:t>2:30-2:45: Ambulatory Requirement (Dr. Millstein)</a:t>
            </a:r>
            <a:endParaRPr lang="en-US" sz="2000" strike="sngStrike">
              <a:ea typeface="Calibri"/>
              <a:cs typeface="Calibri"/>
            </a:endParaRPr>
          </a:p>
          <a:p>
            <a:pPr marL="342900" indent="-342900">
              <a:buFont typeface="Arial" panose="05000000000000000000" pitchFamily="2" charset="2"/>
              <a:buChar char="•"/>
            </a:pPr>
            <a:r>
              <a:rPr lang="en-US" sz="2000" strike="sngStrike"/>
              <a:t>2:45-3:15: Transition to Residency (TTR) and OSCE  (Dr. Siaton) and Holistic Care Requirement (Dr. Dittmar)</a:t>
            </a:r>
            <a:endParaRPr lang="en-US" sz="2000" strike="sngStrike">
              <a:ea typeface="Calibri"/>
              <a:cs typeface="Calibri"/>
            </a:endParaRPr>
          </a:p>
          <a:p>
            <a:pPr marL="342900" indent="-342900" algn="l">
              <a:buFont typeface="Wingdings" panose="05000000000000000000" pitchFamily="2" charset="2"/>
              <a:buChar char="§"/>
            </a:pPr>
            <a:r>
              <a:rPr lang="en-US" sz="2000">
                <a:highlight>
                  <a:srgbClr val="FFFF00"/>
                </a:highlight>
                <a:ea typeface="Calibri"/>
                <a:cs typeface="Calibri"/>
              </a:rPr>
              <a:t>3:15-3:30: Break/Transition</a:t>
            </a:r>
          </a:p>
          <a:p>
            <a:pPr marL="342900" indent="-342900" algn="l">
              <a:buFont typeface="Wingdings" panose="05000000000000000000" pitchFamily="2" charset="2"/>
              <a:buChar char="§"/>
            </a:pPr>
            <a:r>
              <a:rPr lang="en-US" sz="2000">
                <a:highlight>
                  <a:srgbClr val="FFFF00"/>
                </a:highlight>
              </a:rPr>
              <a:t>3:30-4:00: Extramural/International/VSLO (Dr. Thom &amp; Ms. Jenkins)</a:t>
            </a:r>
            <a:endParaRPr lang="en-US" sz="2000">
              <a:highlight>
                <a:srgbClr val="FFFF00"/>
              </a:highlight>
              <a:ea typeface="Calibri"/>
              <a:cs typeface="Calibri"/>
            </a:endParaRPr>
          </a:p>
          <a:p>
            <a:pPr marL="342900" indent="-342900" algn="l">
              <a:buFont typeface="Wingdings" panose="05000000000000000000" pitchFamily="2" charset="2"/>
              <a:buChar char="§"/>
            </a:pPr>
            <a:r>
              <a:rPr lang="en-US" sz="2000">
                <a:highlight>
                  <a:srgbClr val="FFFF00"/>
                </a:highlight>
              </a:rPr>
              <a:t>4:00- 4:30: Extramural Rotation Student Panel (MS4 Students)</a:t>
            </a:r>
            <a:endParaRPr lang="en-US" sz="2000">
              <a:highlight>
                <a:srgbClr val="FFFF00"/>
              </a:highlight>
              <a:ea typeface="Calibri"/>
              <a:cs typeface="Calibri"/>
            </a:endParaRPr>
          </a:p>
          <a:p>
            <a:pPr algn="l"/>
            <a:endParaRPr lang="en-US"/>
          </a:p>
        </p:txBody>
      </p:sp>
    </p:spTree>
    <p:extLst>
      <p:ext uri="{BB962C8B-B14F-4D97-AF65-F5344CB8AC3E}">
        <p14:creationId xmlns:p14="http://schemas.microsoft.com/office/powerpoint/2010/main" val="8245980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3192" y="1302713"/>
            <a:ext cx="4653911" cy="1110669"/>
            <a:chOff x="0" y="0"/>
            <a:chExt cx="6731000" cy="1606372"/>
          </a:xfrm>
        </p:grpSpPr>
        <p:sp>
          <p:nvSpPr>
            <p:cNvPr id="3" name="Freeform 3" descr="Branding and Logo Standards | University of Maryland School of Medicine"/>
            <p:cNvSpPr/>
            <p:nvPr/>
          </p:nvSpPr>
          <p:spPr>
            <a:xfrm>
              <a:off x="0" y="0"/>
              <a:ext cx="6731000" cy="1606339"/>
            </a:xfrm>
            <a:custGeom>
              <a:avLst/>
              <a:gdLst/>
              <a:ahLst/>
              <a:cxnLst/>
              <a:rect l="l" t="t" r="r" b="b"/>
              <a:pathLst>
                <a:path w="6731000" h="1606339">
                  <a:moveTo>
                    <a:pt x="0" y="0"/>
                  </a:moveTo>
                  <a:lnTo>
                    <a:pt x="6731000" y="0"/>
                  </a:lnTo>
                  <a:lnTo>
                    <a:pt x="6731000" y="1606339"/>
                  </a:lnTo>
                  <a:lnTo>
                    <a:pt x="0" y="1606339"/>
                  </a:lnTo>
                  <a:lnTo>
                    <a:pt x="0" y="0"/>
                  </a:lnTo>
                  <a:close/>
                </a:path>
              </a:pathLst>
            </a:custGeom>
            <a:blipFill>
              <a:blip r:embed="rId3"/>
              <a:stretch>
                <a:fillRect t="-7662" b="-5239"/>
              </a:stretch>
            </a:blipFill>
          </p:spPr>
          <p:txBody>
            <a:bodyPr/>
            <a:lstStyle/>
            <a:p>
              <a:endParaRPr lang="en-US" sz="900">
                <a:solidFill>
                  <a:prstClr val="black"/>
                </a:solidFill>
                <a:latin typeface="Calibri"/>
              </a:endParaRPr>
            </a:p>
          </p:txBody>
        </p:sp>
      </p:grpSp>
      <p:sp>
        <p:nvSpPr>
          <p:cNvPr id="4" name="TextBox 4"/>
          <p:cNvSpPr txBox="1"/>
          <p:nvPr/>
        </p:nvSpPr>
        <p:spPr>
          <a:xfrm>
            <a:off x="1406604" y="3078189"/>
            <a:ext cx="4621334" cy="1359346"/>
          </a:xfrm>
          <a:prstGeom prst="rect">
            <a:avLst/>
          </a:prstGeom>
        </p:spPr>
        <p:txBody>
          <a:bodyPr lIns="0" tIns="0" rIns="0" bIns="0" rtlCol="0" anchor="t">
            <a:spAutoFit/>
          </a:bodyPr>
          <a:lstStyle/>
          <a:p>
            <a:pPr>
              <a:lnSpc>
                <a:spcPts val="5280"/>
              </a:lnSpc>
            </a:pPr>
            <a:r>
              <a:rPr lang="en-US" sz="4800" b="1">
                <a:solidFill>
                  <a:srgbClr val="D02131"/>
                </a:solidFill>
                <a:latin typeface="Calibri (MS) Bold"/>
                <a:ea typeface="Calibri (MS) Bold"/>
                <a:cs typeface="Calibri (MS) Bold"/>
                <a:sym typeface="Calibri (MS) Bold"/>
              </a:rPr>
              <a:t>EXTRAMURAL ROTATIONS</a:t>
            </a:r>
          </a:p>
        </p:txBody>
      </p:sp>
      <p:sp>
        <p:nvSpPr>
          <p:cNvPr id="5" name="TextBox 5"/>
          <p:cNvSpPr txBox="1"/>
          <p:nvPr/>
        </p:nvSpPr>
        <p:spPr>
          <a:xfrm>
            <a:off x="1406604" y="4396109"/>
            <a:ext cx="4276901" cy="679673"/>
          </a:xfrm>
          <a:prstGeom prst="rect">
            <a:avLst/>
          </a:prstGeom>
        </p:spPr>
        <p:txBody>
          <a:bodyPr lIns="0" tIns="0" rIns="0" bIns="0" rtlCol="0" anchor="t">
            <a:spAutoFit/>
          </a:bodyPr>
          <a:lstStyle/>
          <a:p>
            <a:pPr>
              <a:lnSpc>
                <a:spcPts val="5280"/>
              </a:lnSpc>
            </a:pPr>
            <a:r>
              <a:rPr lang="en-US" sz="4800" b="1">
                <a:solidFill>
                  <a:srgbClr val="F9B314"/>
                </a:solidFill>
                <a:latin typeface="Calibri (MS) Bold"/>
                <a:ea typeface="Calibri (MS) Bold"/>
                <a:cs typeface="Calibri (MS) Bold"/>
                <a:sym typeface="Calibri (MS) Bold"/>
              </a:rPr>
              <a:t>“THE AWAY”</a:t>
            </a:r>
          </a:p>
        </p:txBody>
      </p:sp>
      <p:sp>
        <p:nvSpPr>
          <p:cNvPr id="6" name="TextBox 6"/>
          <p:cNvSpPr txBox="1"/>
          <p:nvPr/>
        </p:nvSpPr>
        <p:spPr>
          <a:xfrm>
            <a:off x="1475487" y="5206799"/>
            <a:ext cx="5569526" cy="245516"/>
          </a:xfrm>
          <a:prstGeom prst="rect">
            <a:avLst/>
          </a:prstGeom>
        </p:spPr>
        <p:txBody>
          <a:bodyPr lIns="0" tIns="0" rIns="0" bIns="0" rtlCol="0" anchor="t">
            <a:spAutoFit/>
          </a:bodyPr>
          <a:lstStyle/>
          <a:p>
            <a:pPr>
              <a:lnSpc>
                <a:spcPts val="2087"/>
              </a:lnSpc>
            </a:pPr>
            <a:r>
              <a:rPr lang="en-US" sz="1491" b="1">
                <a:solidFill>
                  <a:srgbClr val="000000"/>
                </a:solidFill>
                <a:latin typeface="Calibri (MS) Bold"/>
                <a:ea typeface="Calibri (MS) Bold"/>
                <a:cs typeface="Calibri (MS) Bold"/>
                <a:sym typeface="Calibri (MS) Bold"/>
              </a:rPr>
              <a:t>Information for Students Considering an Away Rotation </a:t>
            </a:r>
          </a:p>
        </p:txBody>
      </p:sp>
      <p:grpSp>
        <p:nvGrpSpPr>
          <p:cNvPr id="7" name="Group 7"/>
          <p:cNvGrpSpPr/>
          <p:nvPr/>
        </p:nvGrpSpPr>
        <p:grpSpPr>
          <a:xfrm rot="5400000">
            <a:off x="-4014315" y="2899972"/>
            <a:ext cx="9503742" cy="558638"/>
            <a:chOff x="0" y="0"/>
            <a:chExt cx="5006086" cy="294262"/>
          </a:xfrm>
        </p:grpSpPr>
        <p:sp>
          <p:nvSpPr>
            <p:cNvPr id="8" name="Freeform 8"/>
            <p:cNvSpPr/>
            <p:nvPr/>
          </p:nvSpPr>
          <p:spPr>
            <a:xfrm>
              <a:off x="0" y="0"/>
              <a:ext cx="5006086" cy="294262"/>
            </a:xfrm>
            <a:custGeom>
              <a:avLst/>
              <a:gdLst/>
              <a:ahLst/>
              <a:cxnLst/>
              <a:rect l="l" t="t" r="r" b="b"/>
              <a:pathLst>
                <a:path w="5006086" h="294262">
                  <a:moveTo>
                    <a:pt x="0" y="0"/>
                  </a:moveTo>
                  <a:lnTo>
                    <a:pt x="5006086" y="0"/>
                  </a:lnTo>
                  <a:lnTo>
                    <a:pt x="5006086" y="294262"/>
                  </a:lnTo>
                  <a:lnTo>
                    <a:pt x="0" y="294262"/>
                  </a:lnTo>
                  <a:close/>
                </a:path>
              </a:pathLst>
            </a:custGeom>
            <a:solidFill>
              <a:srgbClr val="F9B314"/>
            </a:solidFill>
          </p:spPr>
          <p:txBody>
            <a:bodyPr/>
            <a:lstStyle/>
            <a:p>
              <a:endParaRPr lang="en-US" sz="900">
                <a:solidFill>
                  <a:prstClr val="black"/>
                </a:solidFill>
                <a:latin typeface="Calibri"/>
              </a:endParaRPr>
            </a:p>
          </p:txBody>
        </p:sp>
        <p:sp>
          <p:nvSpPr>
            <p:cNvPr id="9" name="TextBox 9"/>
            <p:cNvSpPr txBox="1"/>
            <p:nvPr/>
          </p:nvSpPr>
          <p:spPr>
            <a:xfrm>
              <a:off x="0" y="-76200"/>
              <a:ext cx="5006086" cy="370462"/>
            </a:xfrm>
            <a:prstGeom prst="rect">
              <a:avLst/>
            </a:prstGeom>
          </p:spPr>
          <p:txBody>
            <a:bodyPr lIns="25400" tIns="25400" rIns="25400" bIns="25400" rtlCol="0" anchor="ctr"/>
            <a:lstStyle/>
            <a:p>
              <a:pPr algn="ctr">
                <a:lnSpc>
                  <a:spcPts val="1330"/>
                </a:lnSpc>
                <a:spcBef>
                  <a:spcPct val="0"/>
                </a:spcBef>
              </a:pPr>
              <a:endParaRPr sz="900">
                <a:solidFill>
                  <a:prstClr val="black"/>
                </a:solidFill>
                <a:latin typeface="Calibri"/>
              </a:endParaRPr>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8390" y="1248665"/>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5" name="TextBox 5"/>
          <p:cNvSpPr txBox="1"/>
          <p:nvPr/>
        </p:nvSpPr>
        <p:spPr>
          <a:xfrm>
            <a:off x="1223537" y="1808506"/>
            <a:ext cx="4504502" cy="1077218"/>
          </a:xfrm>
          <a:prstGeom prst="rect">
            <a:avLst/>
          </a:prstGeom>
        </p:spPr>
        <p:txBody>
          <a:bodyPr lIns="0" tIns="0" rIns="0" bIns="0" rtlCol="0" anchor="t">
            <a:spAutoFit/>
          </a:bodyPr>
          <a:lstStyle/>
          <a:p>
            <a:pPr>
              <a:lnSpc>
                <a:spcPts val="4186"/>
              </a:lnSpc>
            </a:pPr>
            <a:r>
              <a:rPr lang="en-US" sz="4453" b="1">
                <a:solidFill>
                  <a:srgbClr val="D02131"/>
                </a:solidFill>
                <a:latin typeface="Calibri (MS) Bold"/>
                <a:ea typeface="Calibri (MS) Bold"/>
                <a:cs typeface="Calibri (MS) Bold"/>
                <a:sym typeface="Calibri (MS) Bold"/>
              </a:rPr>
              <a:t>Presentation </a:t>
            </a:r>
            <a:r>
              <a:rPr lang="en-US" sz="4453" b="1">
                <a:solidFill>
                  <a:srgbClr val="F9B314"/>
                </a:solidFill>
                <a:latin typeface="Calibri (MS) Bold"/>
                <a:ea typeface="Calibri (MS) Bold"/>
                <a:cs typeface="Calibri (MS) Bold"/>
                <a:sym typeface="Calibri (MS) Bold"/>
              </a:rPr>
              <a:t>Agenda:</a:t>
            </a:r>
            <a:r>
              <a:rPr lang="en-US" sz="4453" b="1">
                <a:solidFill>
                  <a:srgbClr val="D02131"/>
                </a:solidFill>
                <a:latin typeface="Calibri (MS) Bold"/>
                <a:ea typeface="Calibri (MS) Bold"/>
                <a:cs typeface="Calibri (MS) Bold"/>
                <a:sym typeface="Calibri (MS) Bold"/>
              </a:rPr>
              <a:t> </a:t>
            </a:r>
          </a:p>
        </p:txBody>
      </p:sp>
      <p:sp>
        <p:nvSpPr>
          <p:cNvPr id="6" name="TextBox 6"/>
          <p:cNvSpPr txBox="1"/>
          <p:nvPr/>
        </p:nvSpPr>
        <p:spPr>
          <a:xfrm>
            <a:off x="1162913" y="3105283"/>
            <a:ext cx="6079211" cy="1836528"/>
          </a:xfrm>
          <a:prstGeom prst="rect">
            <a:avLst/>
          </a:prstGeom>
        </p:spPr>
        <p:txBody>
          <a:bodyPr lIns="0" tIns="0" rIns="0" bIns="0" rtlCol="0" anchor="t">
            <a:spAutoFit/>
          </a:bodyPr>
          <a:lstStyle/>
          <a:p>
            <a:pPr marL="434340" lvl="1" indent="-217170">
              <a:lnSpc>
                <a:spcPts val="2880"/>
              </a:lnSpc>
              <a:buFont typeface="Arial"/>
              <a:buChar char="•"/>
            </a:pPr>
            <a:r>
              <a:rPr lang="en-US" sz="2400">
                <a:solidFill>
                  <a:srgbClr val="000000"/>
                </a:solidFill>
                <a:latin typeface="Calibri (MS)"/>
                <a:ea typeface="Calibri (MS)"/>
                <a:cs typeface="Calibri (MS)"/>
                <a:sym typeface="Calibri (MS)"/>
              </a:rPr>
              <a:t>What is an Extramural Elective? </a:t>
            </a:r>
          </a:p>
          <a:p>
            <a:pPr marL="434340" lvl="1" indent="-217170">
              <a:lnSpc>
                <a:spcPts val="2880"/>
              </a:lnSpc>
              <a:buFont typeface="Arial"/>
              <a:buChar char="•"/>
            </a:pPr>
            <a:r>
              <a:rPr lang="en-US" sz="2400">
                <a:solidFill>
                  <a:srgbClr val="000000"/>
                </a:solidFill>
                <a:latin typeface="Calibri (MS)"/>
                <a:ea typeface="Calibri (MS)"/>
                <a:cs typeface="Calibri (MS)"/>
                <a:sym typeface="Calibri (MS)"/>
              </a:rPr>
              <a:t>How do I decide where to rotate?  </a:t>
            </a:r>
          </a:p>
          <a:p>
            <a:pPr marL="434340" lvl="1" indent="-217170">
              <a:lnSpc>
                <a:spcPts val="2880"/>
              </a:lnSpc>
              <a:buFont typeface="Arial"/>
              <a:buChar char="•"/>
            </a:pPr>
            <a:r>
              <a:rPr lang="en-US" sz="2400">
                <a:solidFill>
                  <a:srgbClr val="000000"/>
                </a:solidFill>
                <a:latin typeface="Calibri (MS)"/>
                <a:ea typeface="Calibri (MS)"/>
                <a:cs typeface="Calibri (MS)"/>
                <a:sym typeface="Calibri (MS)"/>
              </a:rPr>
              <a:t>How does VSLO work? </a:t>
            </a:r>
          </a:p>
          <a:p>
            <a:pPr marL="434340" lvl="1" indent="-217170">
              <a:lnSpc>
                <a:spcPts val="2880"/>
              </a:lnSpc>
              <a:buFont typeface="Arial"/>
              <a:buChar char="•"/>
            </a:pPr>
            <a:r>
              <a:rPr lang="en-US" sz="2400">
                <a:solidFill>
                  <a:srgbClr val="000000"/>
                </a:solidFill>
                <a:latin typeface="Calibri (MS)"/>
                <a:ea typeface="Calibri (MS)"/>
                <a:cs typeface="Calibri (MS)"/>
                <a:sym typeface="Calibri (MS)"/>
              </a:rPr>
              <a:t>Q&amp;A </a:t>
            </a:r>
          </a:p>
          <a:p>
            <a:pPr marL="434340" lvl="1" indent="-217170">
              <a:lnSpc>
                <a:spcPts val="2880"/>
              </a:lnSpc>
              <a:buFont typeface="Arial"/>
              <a:buChar char="•"/>
            </a:pPr>
            <a:r>
              <a:rPr lang="en-US" sz="2400">
                <a:solidFill>
                  <a:srgbClr val="000000"/>
                </a:solidFill>
                <a:latin typeface="Calibri (MS)"/>
                <a:ea typeface="Calibri (MS)"/>
                <a:cs typeface="Calibri (MS)"/>
                <a:sym typeface="Calibri (MS)"/>
              </a:rPr>
              <a:t>Student Panel Discussion</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871" y="1134412"/>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5" name="TextBox 5"/>
          <p:cNvSpPr txBox="1"/>
          <p:nvPr/>
        </p:nvSpPr>
        <p:spPr>
          <a:xfrm>
            <a:off x="642955" y="2767515"/>
            <a:ext cx="7315779" cy="2350067"/>
          </a:xfrm>
          <a:prstGeom prst="rect">
            <a:avLst/>
          </a:prstGeom>
        </p:spPr>
        <p:txBody>
          <a:bodyPr lIns="0" tIns="0" rIns="0" bIns="0" rtlCol="0" anchor="t">
            <a:spAutoFit/>
          </a:bodyPr>
          <a:lstStyle/>
          <a:p>
            <a:pPr marL="474981" lvl="1" indent="-237491">
              <a:lnSpc>
                <a:spcPts val="3080"/>
              </a:lnSpc>
              <a:spcBef>
                <a:spcPct val="0"/>
              </a:spcBef>
              <a:buFont typeface="Arial"/>
              <a:buChar char="•"/>
            </a:pPr>
            <a:r>
              <a:rPr lang="en-US" sz="2200">
                <a:solidFill>
                  <a:srgbClr val="000000"/>
                </a:solidFill>
                <a:latin typeface="Calibri (MS)"/>
                <a:ea typeface="Calibri (MS)"/>
                <a:cs typeface="Calibri (MS)"/>
                <a:sym typeface="Calibri (MS)"/>
              </a:rPr>
              <a:t>An “Away” rotation is any course, not in the UMSOM course catalog, taken for credit at an external institution</a:t>
            </a:r>
          </a:p>
          <a:p>
            <a:pPr marL="474981" lvl="1" indent="-237491">
              <a:lnSpc>
                <a:spcPts val="3080"/>
              </a:lnSpc>
              <a:spcBef>
                <a:spcPct val="0"/>
              </a:spcBef>
              <a:buFont typeface="Arial"/>
              <a:buChar char="•"/>
            </a:pPr>
            <a:r>
              <a:rPr lang="en-US" sz="2200">
                <a:solidFill>
                  <a:srgbClr val="000000"/>
                </a:solidFill>
                <a:latin typeface="Calibri (MS)"/>
                <a:ea typeface="Calibri (MS)"/>
                <a:cs typeface="Calibri (MS)"/>
                <a:sym typeface="Calibri (MS)"/>
              </a:rPr>
              <a:t>Requires application to host school and </a:t>
            </a:r>
            <a:r>
              <a:rPr lang="en-US" sz="2200" b="1" u="sng">
                <a:solidFill>
                  <a:srgbClr val="000000"/>
                </a:solidFill>
                <a:latin typeface="Calibri (MS) Bold"/>
                <a:ea typeface="Calibri (MS) Bold"/>
                <a:cs typeface="Calibri (MS) Bold"/>
                <a:sym typeface="Calibri (MS) Bold"/>
              </a:rPr>
              <a:t>registration at SOM</a:t>
            </a:r>
            <a:r>
              <a:rPr lang="en-US" sz="2200">
                <a:solidFill>
                  <a:srgbClr val="000000"/>
                </a:solidFill>
                <a:latin typeface="Calibri (MS)"/>
                <a:ea typeface="Calibri (MS)"/>
                <a:cs typeface="Calibri (MS)"/>
                <a:sym typeface="Calibri (MS)"/>
              </a:rPr>
              <a:t> </a:t>
            </a:r>
          </a:p>
          <a:p>
            <a:pPr marL="474981" lvl="1" indent="-237491">
              <a:lnSpc>
                <a:spcPts val="3080"/>
              </a:lnSpc>
              <a:buFont typeface="Arial"/>
              <a:buChar char="•"/>
            </a:pPr>
            <a:r>
              <a:rPr lang="en-US" sz="2200">
                <a:solidFill>
                  <a:srgbClr val="000000"/>
                </a:solidFill>
                <a:latin typeface="Calibri (MS)"/>
                <a:ea typeface="Calibri (MS)"/>
                <a:cs typeface="Calibri (MS)"/>
                <a:sym typeface="Calibri (MS)"/>
              </a:rPr>
              <a:t>May be used toward SOM graduation requirements as one of the 5 required electives</a:t>
            </a:r>
          </a:p>
        </p:txBody>
      </p:sp>
      <p:sp>
        <p:nvSpPr>
          <p:cNvPr id="6" name="TextBox 6"/>
          <p:cNvSpPr txBox="1"/>
          <p:nvPr/>
        </p:nvSpPr>
        <p:spPr>
          <a:xfrm>
            <a:off x="642955" y="1636852"/>
            <a:ext cx="6978606" cy="795089"/>
          </a:xfrm>
          <a:prstGeom prst="rect">
            <a:avLst/>
          </a:prstGeom>
        </p:spPr>
        <p:txBody>
          <a:bodyPr lIns="0" tIns="0" rIns="0" bIns="0" rtlCol="0" anchor="t">
            <a:spAutoFit/>
          </a:bodyPr>
          <a:lstStyle/>
          <a:p>
            <a:pPr>
              <a:lnSpc>
                <a:spcPts val="3055"/>
              </a:lnSpc>
            </a:pPr>
            <a:r>
              <a:rPr lang="en-US" sz="3249" b="1">
                <a:solidFill>
                  <a:srgbClr val="D02131"/>
                </a:solidFill>
                <a:latin typeface="Calibri (MS) Bold"/>
                <a:ea typeface="Calibri (MS) Bold"/>
                <a:cs typeface="Calibri (MS) Bold"/>
                <a:sym typeface="Calibri (MS) Bold"/>
              </a:rPr>
              <a:t>What is an Extramural Elective </a:t>
            </a:r>
          </a:p>
          <a:p>
            <a:pPr>
              <a:lnSpc>
                <a:spcPts val="3055"/>
              </a:lnSpc>
            </a:pPr>
            <a:r>
              <a:rPr lang="en-US" sz="3249" b="1">
                <a:solidFill>
                  <a:srgbClr val="F9B314"/>
                </a:solidFill>
                <a:latin typeface="Calibri (MS) Bold"/>
                <a:ea typeface="Calibri (MS) Bold"/>
                <a:cs typeface="Calibri (MS) Bold"/>
                <a:sym typeface="Calibri (MS) Bold"/>
              </a:rPr>
              <a:t>AKA Away Rotation?</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237" y="1081347"/>
            <a:ext cx="9503742" cy="152972"/>
            <a:chOff x="0" y="0"/>
            <a:chExt cx="5006086" cy="80578"/>
          </a:xfrm>
        </p:grpSpPr>
        <p:sp>
          <p:nvSpPr>
            <p:cNvPr id="3" name="Freeform 3"/>
            <p:cNvSpPr/>
            <p:nvPr/>
          </p:nvSpPr>
          <p:spPr>
            <a:xfrm>
              <a:off x="0" y="0"/>
              <a:ext cx="5006086" cy="80578"/>
            </a:xfrm>
            <a:custGeom>
              <a:avLst/>
              <a:gdLst/>
              <a:ahLst/>
              <a:cxnLst/>
              <a:rect l="l" t="t" r="r" b="b"/>
              <a:pathLst>
                <a:path w="5006086" h="80578">
                  <a:moveTo>
                    <a:pt x="0" y="0"/>
                  </a:moveTo>
                  <a:lnTo>
                    <a:pt x="5006086" y="0"/>
                  </a:lnTo>
                  <a:lnTo>
                    <a:pt x="5006086" y="80578"/>
                  </a:lnTo>
                  <a:lnTo>
                    <a:pt x="0" y="80578"/>
                  </a:lnTo>
                  <a:close/>
                </a:path>
              </a:pathLst>
            </a:custGeom>
            <a:solidFill>
              <a:srgbClr val="F9B314"/>
            </a:solidFill>
          </p:spPr>
          <p:txBody>
            <a:bodyPr/>
            <a:lstStyle/>
            <a:p>
              <a:endParaRPr lang="en-US" sz="900"/>
            </a:p>
          </p:txBody>
        </p:sp>
        <p:sp>
          <p:nvSpPr>
            <p:cNvPr id="4" name="TextBox 4"/>
            <p:cNvSpPr txBox="1"/>
            <p:nvPr/>
          </p:nvSpPr>
          <p:spPr>
            <a:xfrm>
              <a:off x="0" y="-76200"/>
              <a:ext cx="5006086" cy="156778"/>
            </a:xfrm>
            <a:prstGeom prst="rect">
              <a:avLst/>
            </a:prstGeom>
          </p:spPr>
          <p:txBody>
            <a:bodyPr lIns="25400" tIns="25400" rIns="25400" bIns="25400" rtlCol="0" anchor="ctr"/>
            <a:lstStyle/>
            <a:p>
              <a:pPr algn="ctr">
                <a:lnSpc>
                  <a:spcPts val="1330"/>
                </a:lnSpc>
                <a:spcBef>
                  <a:spcPct val="0"/>
                </a:spcBef>
              </a:pPr>
              <a:endParaRPr sz="900"/>
            </a:p>
          </p:txBody>
        </p:sp>
      </p:grpSp>
      <p:sp>
        <p:nvSpPr>
          <p:cNvPr id="5" name="TextBox 5"/>
          <p:cNvSpPr txBox="1"/>
          <p:nvPr/>
        </p:nvSpPr>
        <p:spPr>
          <a:xfrm>
            <a:off x="741894" y="2608191"/>
            <a:ext cx="7561481" cy="3013133"/>
          </a:xfrm>
          <a:prstGeom prst="rect">
            <a:avLst/>
          </a:prstGeom>
        </p:spPr>
        <p:txBody>
          <a:bodyPr lIns="0" tIns="0" rIns="0" bIns="0" rtlCol="0" anchor="t">
            <a:spAutoFit/>
          </a:bodyPr>
          <a:lstStyle/>
          <a:p>
            <a:pPr marL="518160" lvl="1" indent="-259080">
              <a:lnSpc>
                <a:spcPts val="3360"/>
              </a:lnSpc>
              <a:spcBef>
                <a:spcPct val="0"/>
              </a:spcBef>
              <a:buFont typeface="Arial"/>
              <a:buChar char="•"/>
            </a:pPr>
            <a:r>
              <a:rPr lang="en-US" sz="2400">
                <a:solidFill>
                  <a:srgbClr val="000000"/>
                </a:solidFill>
                <a:latin typeface="Calibri (MS)"/>
                <a:ea typeface="Calibri (MS)"/>
                <a:cs typeface="Calibri (MS)"/>
                <a:sym typeface="Calibri (MS)"/>
              </a:rPr>
              <a:t>Residency application requirement </a:t>
            </a:r>
          </a:p>
          <a:p>
            <a:pPr marL="518160" lvl="1" indent="-259080">
              <a:lnSpc>
                <a:spcPts val="3360"/>
              </a:lnSpc>
              <a:spcBef>
                <a:spcPct val="0"/>
              </a:spcBef>
              <a:buFont typeface="Arial"/>
              <a:buChar char="•"/>
            </a:pPr>
            <a:r>
              <a:rPr lang="en-US" sz="2400">
                <a:solidFill>
                  <a:srgbClr val="000000"/>
                </a:solidFill>
                <a:latin typeface="Calibri (MS)"/>
                <a:ea typeface="Calibri (MS)"/>
                <a:cs typeface="Calibri (MS)"/>
                <a:sym typeface="Calibri (MS)"/>
              </a:rPr>
              <a:t>Enhance competitiveness for a residency application </a:t>
            </a:r>
          </a:p>
          <a:p>
            <a:pPr marL="518160" lvl="1" indent="-259080">
              <a:lnSpc>
                <a:spcPts val="3360"/>
              </a:lnSpc>
              <a:spcBef>
                <a:spcPct val="0"/>
              </a:spcBef>
              <a:buFont typeface="Arial"/>
              <a:buChar char="•"/>
            </a:pPr>
            <a:r>
              <a:rPr lang="en-US" sz="2400">
                <a:solidFill>
                  <a:srgbClr val="000000"/>
                </a:solidFill>
                <a:latin typeface="Calibri (MS)"/>
                <a:ea typeface="Calibri (MS)"/>
                <a:cs typeface="Calibri (MS)"/>
                <a:sym typeface="Calibri (MS)"/>
              </a:rPr>
              <a:t>Student preference </a:t>
            </a:r>
          </a:p>
          <a:p>
            <a:pPr marL="1036320" lvl="2" indent="-345440">
              <a:lnSpc>
                <a:spcPts val="3360"/>
              </a:lnSpc>
              <a:spcBef>
                <a:spcPct val="0"/>
              </a:spcBef>
              <a:buFont typeface="Arial"/>
              <a:buChar char="⚬"/>
            </a:pPr>
            <a:r>
              <a:rPr lang="en-US" sz="2400">
                <a:solidFill>
                  <a:srgbClr val="000000"/>
                </a:solidFill>
                <a:latin typeface="Calibri (MS)"/>
                <a:ea typeface="Calibri (MS)"/>
                <a:cs typeface="Calibri (MS)"/>
                <a:sym typeface="Calibri (MS)"/>
              </a:rPr>
              <a:t>Visit a program/location of interest </a:t>
            </a:r>
          </a:p>
          <a:p>
            <a:pPr marL="1036320" lvl="2" indent="-345440">
              <a:lnSpc>
                <a:spcPts val="3360"/>
              </a:lnSpc>
              <a:buFont typeface="Arial"/>
              <a:buChar char="⚬"/>
            </a:pPr>
            <a:r>
              <a:rPr lang="en-US" sz="2400">
                <a:solidFill>
                  <a:srgbClr val="000000"/>
                </a:solidFill>
                <a:latin typeface="Calibri (MS)"/>
                <a:ea typeface="Calibri (MS)"/>
                <a:cs typeface="Calibri (MS)"/>
                <a:sym typeface="Calibri (MS)"/>
              </a:rPr>
              <a:t>Participate in unique experience not offered here</a:t>
            </a:r>
          </a:p>
        </p:txBody>
      </p:sp>
      <p:sp>
        <p:nvSpPr>
          <p:cNvPr id="6" name="TextBox 6"/>
          <p:cNvSpPr txBox="1"/>
          <p:nvPr/>
        </p:nvSpPr>
        <p:spPr>
          <a:xfrm>
            <a:off x="460772" y="1483343"/>
            <a:ext cx="6883564" cy="769441"/>
          </a:xfrm>
          <a:prstGeom prst="rect">
            <a:avLst/>
          </a:prstGeom>
        </p:spPr>
        <p:txBody>
          <a:bodyPr lIns="0" tIns="0" rIns="0" bIns="0" rtlCol="0" anchor="t">
            <a:spAutoFit/>
          </a:bodyPr>
          <a:lstStyle/>
          <a:p>
            <a:pPr>
              <a:lnSpc>
                <a:spcPts val="2955"/>
              </a:lnSpc>
            </a:pPr>
            <a:r>
              <a:rPr lang="en-US" sz="3143" b="1">
                <a:solidFill>
                  <a:srgbClr val="D02131"/>
                </a:solidFill>
                <a:latin typeface="Calibri (MS) Bold"/>
                <a:ea typeface="Calibri (MS) Bold"/>
                <a:cs typeface="Calibri (MS) Bold"/>
                <a:sym typeface="Calibri (MS) Bold"/>
              </a:rPr>
              <a:t>Why do students participate in </a:t>
            </a:r>
          </a:p>
          <a:p>
            <a:pPr>
              <a:lnSpc>
                <a:spcPts val="2955"/>
              </a:lnSpc>
            </a:pPr>
            <a:r>
              <a:rPr lang="en-US" sz="3143" b="1">
                <a:solidFill>
                  <a:srgbClr val="F9B314"/>
                </a:solidFill>
                <a:latin typeface="Calibri (MS) Bold"/>
                <a:ea typeface="Calibri (MS) Bold"/>
                <a:cs typeface="Calibri (MS) Bold"/>
                <a:sym typeface="Calibri (MS) Bold"/>
              </a:rPr>
              <a:t>Aways Rotations?</a:t>
            </a:r>
          </a:p>
        </p:txBody>
      </p:sp>
    </p:spTree>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SOM Theme 2">
  <a:themeElements>
    <a:clrScheme name="UMB Colors">
      <a:dk1>
        <a:srgbClr val="000000"/>
      </a:dk1>
      <a:lt1>
        <a:srgbClr val="FFFFFF"/>
      </a:lt1>
      <a:dk2>
        <a:srgbClr val="D81F37"/>
      </a:dk2>
      <a:lt2>
        <a:srgbClr val="95A1A9"/>
      </a:lt2>
      <a:accent1>
        <a:srgbClr val="D81F37"/>
      </a:accent1>
      <a:accent2>
        <a:srgbClr val="FED430"/>
      </a:accent2>
      <a:accent3>
        <a:srgbClr val="717375"/>
      </a:accent3>
      <a:accent4>
        <a:srgbClr val="107796"/>
      </a:accent4>
      <a:accent5>
        <a:srgbClr val="5F87A0"/>
      </a:accent5>
      <a:accent6>
        <a:srgbClr val="B4CB97"/>
      </a:accent6>
      <a:hlink>
        <a:srgbClr val="C7B08D"/>
      </a:hlink>
      <a:folHlink>
        <a:srgbClr val="6E4C5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M Theme 3">
  <a:themeElements>
    <a:clrScheme name="UMB Colors">
      <a:dk1>
        <a:srgbClr val="000000"/>
      </a:dk1>
      <a:lt1>
        <a:srgbClr val="FFFFFF"/>
      </a:lt1>
      <a:dk2>
        <a:srgbClr val="D81F37"/>
      </a:dk2>
      <a:lt2>
        <a:srgbClr val="95A1A9"/>
      </a:lt2>
      <a:accent1>
        <a:srgbClr val="D81F37"/>
      </a:accent1>
      <a:accent2>
        <a:srgbClr val="FED430"/>
      </a:accent2>
      <a:accent3>
        <a:srgbClr val="717375"/>
      </a:accent3>
      <a:accent4>
        <a:srgbClr val="107796"/>
      </a:accent4>
      <a:accent5>
        <a:srgbClr val="5F87A0"/>
      </a:accent5>
      <a:accent6>
        <a:srgbClr val="B4CB97"/>
      </a:accent6>
      <a:hlink>
        <a:srgbClr val="C7B08D"/>
      </a:hlink>
      <a:folHlink>
        <a:srgbClr val="6E4C5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M Theme 4">
  <a:themeElements>
    <a:clrScheme name="UMB Colors">
      <a:dk1>
        <a:srgbClr val="000000"/>
      </a:dk1>
      <a:lt1>
        <a:srgbClr val="FFFFFF"/>
      </a:lt1>
      <a:dk2>
        <a:srgbClr val="D81F37"/>
      </a:dk2>
      <a:lt2>
        <a:srgbClr val="95A1A9"/>
      </a:lt2>
      <a:accent1>
        <a:srgbClr val="D81F37"/>
      </a:accent1>
      <a:accent2>
        <a:srgbClr val="FED430"/>
      </a:accent2>
      <a:accent3>
        <a:srgbClr val="717375"/>
      </a:accent3>
      <a:accent4>
        <a:srgbClr val="107796"/>
      </a:accent4>
      <a:accent5>
        <a:srgbClr val="5F87A0"/>
      </a:accent5>
      <a:accent6>
        <a:srgbClr val="B4CB97"/>
      </a:accent6>
      <a:hlink>
        <a:srgbClr val="C7B08D"/>
      </a:hlink>
      <a:folHlink>
        <a:srgbClr val="6E4C5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M Theme 5">
  <a:themeElements>
    <a:clrScheme name="UMB Colors">
      <a:dk1>
        <a:srgbClr val="000000"/>
      </a:dk1>
      <a:lt1>
        <a:srgbClr val="FFFFFF"/>
      </a:lt1>
      <a:dk2>
        <a:srgbClr val="D81F37"/>
      </a:dk2>
      <a:lt2>
        <a:srgbClr val="95A1A9"/>
      </a:lt2>
      <a:accent1>
        <a:srgbClr val="D81F37"/>
      </a:accent1>
      <a:accent2>
        <a:srgbClr val="FED430"/>
      </a:accent2>
      <a:accent3>
        <a:srgbClr val="717375"/>
      </a:accent3>
      <a:accent4>
        <a:srgbClr val="107796"/>
      </a:accent4>
      <a:accent5>
        <a:srgbClr val="5F87A0"/>
      </a:accent5>
      <a:accent6>
        <a:srgbClr val="B4CB97"/>
      </a:accent6>
      <a:hlink>
        <a:srgbClr val="C7B08D"/>
      </a:hlink>
      <a:folHlink>
        <a:srgbClr val="6E4C5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OM Theme 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BD426C7E93694B8A52C937FFACA1C5" ma:contentTypeVersion="24" ma:contentTypeDescription="Create a new document." ma:contentTypeScope="" ma:versionID="7850f72c12e3eb5db5a85b8f9c9955e3">
  <xsd:schema xmlns:xsd="http://www.w3.org/2001/XMLSchema" xmlns:xs="http://www.w3.org/2001/XMLSchema" xmlns:p="http://schemas.microsoft.com/office/2006/metadata/properties" xmlns:ns1="http://schemas.microsoft.com/sharepoint/v3" xmlns:ns2="b952f4ed-faee-42e5-b15e-296a4efded7d" xmlns:ns3="480e030d-b1ba-4175-bf7e-8ff9154deca3" targetNamespace="http://schemas.microsoft.com/office/2006/metadata/properties" ma:root="true" ma:fieldsID="4084923e8718cb7cbec51057fcf4829e" ns1:_="" ns2:_="" ns3:_="">
    <xsd:import namespace="http://schemas.microsoft.com/sharepoint/v3"/>
    <xsd:import namespace="b952f4ed-faee-42e5-b15e-296a4efded7d"/>
    <xsd:import namespace="480e030d-b1ba-4175-bf7e-8ff9154deca3"/>
    <xsd:element name="properties">
      <xsd:complexType>
        <xsd:sequence>
          <xsd:element name="documentManagement">
            <xsd:complexType>
              <xsd:all>
                <xsd:element ref="ns2:SenttoStudentHealth"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52f4ed-faee-42e5-b15e-296a4efded7d" elementFormDefault="qualified">
    <xsd:import namespace="http://schemas.microsoft.com/office/2006/documentManagement/types"/>
    <xsd:import namespace="http://schemas.microsoft.com/office/infopath/2007/PartnerControls"/>
    <xsd:element name="SenttoStudentHealth" ma:index="2" nillable="true" ma:displayName="Sent to Student Health" ma:default="1" ma:format="Dropdown" ma:internalName="SenttoStudentHealth" ma:readOnly="false">
      <xsd:simpleType>
        <xsd:restriction base="dms:Boolea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hidden="true" ma:internalName="MediaServiceOCR" ma:readOnly="true">
      <xsd:simpleType>
        <xsd:restriction base="dms:Note"/>
      </xsd:simpleType>
    </xsd:element>
    <xsd:element name="MediaServiceLocation" ma:index="17" nillable="true" ma:displayName="Location" ma:hidden="true"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5e2b2fc-0517-44cc-85bc-21d743cacc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0e030d-b1ba-4175-bf7e-8ff9154deca3"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6" nillable="true" ma:displayName="Taxonomy Catch All Column" ma:hidden="true" ma:list="{ddc7a2c4-33d9-45de-a80b-5d443deca286}" ma:internalName="TaxCatchAll" ma:showField="CatchAllData" ma:web="480e030d-b1ba-4175-bf7e-8ff9154dec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SenttoStudentHealth xmlns="b952f4ed-faee-42e5-b15e-296a4efded7d">true</SenttoStudentHealth>
    <lcf76f155ced4ddcb4097134ff3c332f xmlns="b952f4ed-faee-42e5-b15e-296a4efded7d">
      <Terms xmlns="http://schemas.microsoft.com/office/infopath/2007/PartnerControls"/>
    </lcf76f155ced4ddcb4097134ff3c332f>
    <_ip_UnifiedCompliancePolicyProperties xmlns="http://schemas.microsoft.com/sharepoint/v3" xsi:nil="true"/>
    <TaxCatchAll xmlns="480e030d-b1ba-4175-bf7e-8ff9154deca3" xsi:nil="true"/>
  </documentManagement>
</p:properties>
</file>

<file path=customXml/itemProps1.xml><?xml version="1.0" encoding="utf-8"?>
<ds:datastoreItem xmlns:ds="http://schemas.openxmlformats.org/officeDocument/2006/customXml" ds:itemID="{536F068A-B10D-47B4-BB3B-230334CA1F33}">
  <ds:schemaRefs>
    <ds:schemaRef ds:uri="http://schemas.microsoft.com/sharepoint/v3/contenttype/forms"/>
  </ds:schemaRefs>
</ds:datastoreItem>
</file>

<file path=customXml/itemProps2.xml><?xml version="1.0" encoding="utf-8"?>
<ds:datastoreItem xmlns:ds="http://schemas.openxmlformats.org/officeDocument/2006/customXml" ds:itemID="{BBA6B8BE-367C-4E98-9D99-2D3402A3E535}">
  <ds:schemaRefs>
    <ds:schemaRef ds:uri="480e030d-b1ba-4175-bf7e-8ff9154deca3"/>
    <ds:schemaRef ds:uri="b952f4ed-faee-42e5-b15e-296a4efded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29CADD0-CCF0-421D-9072-0E627CB912D2}">
  <ds:schemaRefs>
    <ds:schemaRef ds:uri="480e030d-b1ba-4175-bf7e-8ff9154deca3"/>
    <ds:schemaRef ds:uri="b952f4ed-faee-42e5-b15e-296a4efded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132</Slides>
  <Notes>29</Notes>
  <HiddenSlides>0</HiddenSlides>
  <ScaleCrop>false</ScaleCrop>
  <HeadingPairs>
    <vt:vector size="4" baseType="variant">
      <vt:variant>
        <vt:lpstr>Theme</vt:lpstr>
      </vt:variant>
      <vt:variant>
        <vt:i4>8</vt:i4>
      </vt:variant>
      <vt:variant>
        <vt:lpstr>Slide Titles</vt:lpstr>
      </vt:variant>
      <vt:variant>
        <vt:i4>132</vt:i4>
      </vt:variant>
    </vt:vector>
  </HeadingPairs>
  <TitlesOfParts>
    <vt:vector size="140" baseType="lpstr">
      <vt:lpstr>SOM Theme 2</vt:lpstr>
      <vt:lpstr>SOM Theme 3</vt:lpstr>
      <vt:lpstr>SOM Theme 4</vt:lpstr>
      <vt:lpstr>SOM Theme 5</vt:lpstr>
      <vt:lpstr>SOM Theme 1</vt:lpstr>
      <vt:lpstr>Ion Boardroom</vt:lpstr>
      <vt:lpstr>Office Theme</vt:lpstr>
      <vt:lpstr>1_Office Theme</vt:lpstr>
      <vt:lpstr>CO2027 Advanced Clinical Phase (ACP) Scheduling </vt:lpstr>
      <vt:lpstr>Today’s Schedule</vt:lpstr>
      <vt:lpstr>Introduction to MS4 Year   Advanced Clinical Phase (ACP)  Outline</vt:lpstr>
      <vt:lpstr>The Advanced Clinical Phase:  Big Picture Overview/Goals  </vt:lpstr>
      <vt:lpstr>Session Goals</vt:lpstr>
      <vt:lpstr>PowerPoint Presentation</vt:lpstr>
      <vt:lpstr>Resources and Tools </vt:lpstr>
      <vt:lpstr>Fourth Year Calendar: 2026_2027 </vt:lpstr>
      <vt:lpstr>OSA STEPS to Success Career Advising </vt:lpstr>
      <vt:lpstr> Career Workshops for Class of 2027 Clinical Scheduling &amp; Residency Planning  </vt:lpstr>
      <vt:lpstr>Residency Application Manual https://www.medschool.umaryland.edu/osa/residency-application-manual-/ </vt:lpstr>
      <vt:lpstr>Residency Application Manual https://www.medschool.umaryland.edu/osa/residency-application-manual-/ </vt:lpstr>
      <vt:lpstr>OSA STEPS Newsletter https://www.medschool.umaryland.edu/osa/residency-application-manual-/osa-steps-career-advising-newsletters/ </vt:lpstr>
      <vt:lpstr>I have not chosen a specialty yet …? </vt:lpstr>
      <vt:lpstr>What is ACP Scheduling?</vt:lpstr>
      <vt:lpstr>Components of the ACP:  Complete Graduation Requirements!</vt:lpstr>
      <vt:lpstr>Components of the ACP: Sub-Internships and Electives</vt:lpstr>
      <vt:lpstr>Components of the ACP:  Transition to Residency (TTR)</vt:lpstr>
      <vt:lpstr>Components of the ACP: Special Requirements</vt:lpstr>
      <vt:lpstr>Components of the ACP: Ambulatory Requirement</vt:lpstr>
      <vt:lpstr>Components of the ACP: Holistic Care of the Patient</vt:lpstr>
      <vt:lpstr>Components of the ACP: Combining the Requirements</vt:lpstr>
      <vt:lpstr>Components of the ACP:  OSCE</vt:lpstr>
      <vt:lpstr>Components of the ACP:  FRCT</vt:lpstr>
      <vt:lpstr>Components of the ACP: USMLE Step 2</vt:lpstr>
      <vt:lpstr>Graduation Requirements</vt:lpstr>
      <vt:lpstr>It is common to….</vt:lpstr>
      <vt:lpstr>ACP Scheduling Process</vt:lpstr>
      <vt:lpstr>But I did not memorize those dates….!</vt:lpstr>
      <vt:lpstr>ACP: Pre-Scheduling</vt:lpstr>
      <vt:lpstr>ACP Scheduling: Phase 1Surveys</vt:lpstr>
      <vt:lpstr>PowerPoint Presentation</vt:lpstr>
      <vt:lpstr>ACP Survey #1: Key Rotation </vt:lpstr>
      <vt:lpstr>ACP Scheduling: Phase 2Add/Drop</vt:lpstr>
      <vt:lpstr>So, what if I want to change?</vt:lpstr>
      <vt:lpstr>Some Extras: Rotations with Special Parameters </vt:lpstr>
      <vt:lpstr>Extramural (Away) Rotations</vt:lpstr>
      <vt:lpstr>OK, but how do Aways work anyway?</vt:lpstr>
      <vt:lpstr> Away Rotations:  THIS IS REALLY IMPORTANT</vt:lpstr>
      <vt:lpstr>What about International Electives?</vt:lpstr>
      <vt:lpstr>Electives Requiring Special Permission</vt:lpstr>
      <vt:lpstr>The ACP:  Resources + Getting Started  General Advising </vt:lpstr>
      <vt:lpstr>The ACP:  Resources + Getting Started  Logistics </vt:lpstr>
      <vt:lpstr>How to use the Course Catalog?</vt:lpstr>
      <vt:lpstr>Course Catalog- Login</vt:lpstr>
      <vt:lpstr>What else should I be thinking about?</vt:lpstr>
      <vt:lpstr>Considering a Gap/Leave?</vt:lpstr>
      <vt:lpstr>Alternate/Non-Clinical Medical Careers</vt:lpstr>
      <vt:lpstr>Sample Schedules</vt:lpstr>
      <vt:lpstr>Sample MS4 Schedule (One of many possible schedules)</vt:lpstr>
      <vt:lpstr>Sample MS4 Schedule (One of many possible schedules)</vt:lpstr>
      <vt:lpstr>Sample MS4 Schedule (One of many possible schedules)</vt:lpstr>
      <vt:lpstr>Sample MS4 Schedule (One of many possible schedules)</vt:lpstr>
      <vt:lpstr>Sample MS4 Schedule (One of many possible schedules)</vt:lpstr>
      <vt:lpstr>Option 6 and beyond…</vt:lpstr>
      <vt:lpstr>Meeting with an OSA Dean can help you figure it out! </vt:lpstr>
      <vt:lpstr>Today’s Schedule</vt:lpstr>
      <vt:lpstr>Unpacking STEP 2 CK</vt:lpstr>
      <vt:lpstr>What is Step 2?</vt:lpstr>
      <vt:lpstr>Did you Have Accommodations for Step 1?</vt:lpstr>
      <vt:lpstr>Registering for Step 2 CK</vt:lpstr>
      <vt:lpstr>Timing of Step 2 CK</vt:lpstr>
      <vt:lpstr>Consider Your Shelf Exams</vt:lpstr>
      <vt:lpstr>What's Being Tested: USMLE Content Charts</vt:lpstr>
      <vt:lpstr>Elements of Study Plan</vt:lpstr>
      <vt:lpstr>Resources for Step 2 CK</vt:lpstr>
      <vt:lpstr>Questions</vt:lpstr>
      <vt:lpstr>Today’s Schedule</vt:lpstr>
      <vt:lpstr>MS4 Ambulatory Rotation</vt:lpstr>
      <vt:lpstr>Topics to Cover:</vt:lpstr>
      <vt:lpstr>Ambulatory Curriculum</vt:lpstr>
      <vt:lpstr>Ambulatory Opportunities: On Campus Electives</vt:lpstr>
      <vt:lpstr>Ambulatory Opportunities: AHEC (Eastern, Western, Central)</vt:lpstr>
      <vt:lpstr>Ambulatory Opportunities: AHEC cont. (Eastern, Western, Central)</vt:lpstr>
      <vt:lpstr>Ambulatory Opportunities: Off Campus Electives</vt:lpstr>
      <vt:lpstr>Ambulatory Opportunities: Out of State AHEC, Amb Global Health, and Indian Health</vt:lpstr>
      <vt:lpstr>Potential Expenses</vt:lpstr>
      <vt:lpstr>Initial Scheduling </vt:lpstr>
      <vt:lpstr>Baltimore Criteria</vt:lpstr>
      <vt:lpstr>Switching </vt:lpstr>
      <vt:lpstr>QUESTIONS?</vt:lpstr>
      <vt:lpstr>Today’s Schedule</vt:lpstr>
      <vt:lpstr>MSIV OSCE and Transition to Residency (TTR) Overview</vt:lpstr>
      <vt:lpstr>Summative Assessment  </vt:lpstr>
      <vt:lpstr>OSCE Format </vt:lpstr>
      <vt:lpstr>OSCE Format</vt:lpstr>
      <vt:lpstr>The Basics</vt:lpstr>
      <vt:lpstr>Transition to Residency </vt:lpstr>
      <vt:lpstr>Transition to Residency</vt:lpstr>
      <vt:lpstr>Transition to Residency </vt:lpstr>
      <vt:lpstr>Transition to Residency </vt:lpstr>
      <vt:lpstr>Holistic Care of the Patient Requirement</vt:lpstr>
      <vt:lpstr>Holistic Care of the Patient</vt:lpstr>
      <vt:lpstr>PowerPoint Presentation</vt:lpstr>
      <vt:lpstr>Today’s Schedule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Baffuto, Michelle</dc:creator>
  <cp:revision>18</cp:revision>
  <dcterms:created xsi:type="dcterms:W3CDTF">2019-12-17T16:40:03Z</dcterms:created>
  <dcterms:modified xsi:type="dcterms:W3CDTF">2025-12-11T21:43:00Z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0x010100F1BD426C7E93694B8A52C937FFACA1C5</vt:lpwstr>
  </property>
  <property fmtid="{D5CDD505-2E9C-101B-9397-08002B2CF9AE}" pid="3" name="MediaServiceImageTags">
    <vt:lpwstr/>
  </property>
</Properties>
</file>