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sldIdLst>
    <p:sldId id="256" r:id="rId6"/>
    <p:sldId id="257" r:id="rId7"/>
    <p:sldId id="258" r:id="rId8"/>
    <p:sldId id="259" r:id="rId9"/>
    <p:sldId id="260" r:id="rId1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8"/>
    <p:restoredTop sz="94694"/>
  </p:normalViewPr>
  <p:slideViewPr>
    <p:cSldViewPr snapToGrid="0" snapToObjects="1">
      <p:cViewPr varScale="1">
        <p:scale>
          <a:sx n="161" d="100"/>
          <a:sy n="161" d="100"/>
        </p:scale>
        <p:origin x="55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6AEE-5F7C-0C4E-AB7D-BADB32FF08A3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3DF9-231C-E84E-B773-EA564B77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827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6AEE-5F7C-0C4E-AB7D-BADB32FF08A3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3DF9-231C-E84E-B773-EA564B77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29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6AEE-5F7C-0C4E-AB7D-BADB32FF08A3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3DF9-231C-E84E-B773-EA564B77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87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6AEE-5F7C-0C4E-AB7D-BADB32FF08A3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3DF9-231C-E84E-B773-EA564B77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23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6AEE-5F7C-0C4E-AB7D-BADB32FF08A3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3DF9-231C-E84E-B773-EA564B77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75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6AEE-5F7C-0C4E-AB7D-BADB32FF08A3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3DF9-231C-E84E-B773-EA564B77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698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6AEE-5F7C-0C4E-AB7D-BADB32FF08A3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3DF9-231C-E84E-B773-EA564B77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3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6AEE-5F7C-0C4E-AB7D-BADB32FF08A3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3DF9-231C-E84E-B773-EA564B77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7350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6AEE-5F7C-0C4E-AB7D-BADB32FF08A3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3DF9-231C-E84E-B773-EA564B77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120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6AEE-5F7C-0C4E-AB7D-BADB32FF08A3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3DF9-231C-E84E-B773-EA564B77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7638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6AEE-5F7C-0C4E-AB7D-BADB32FF08A3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3DF9-231C-E84E-B773-EA564B77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317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6AEE-5F7C-0C4E-AB7D-BADB32FF08A3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3DF9-231C-E84E-B773-EA564B77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8609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6AEE-5F7C-0C4E-AB7D-BADB32FF08A3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3DF9-231C-E84E-B773-EA564B77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9049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6AEE-5F7C-0C4E-AB7D-BADB32FF08A3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3DF9-231C-E84E-B773-EA564B77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4043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6AEE-5F7C-0C4E-AB7D-BADB32FF08A3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3DF9-231C-E84E-B773-EA564B77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705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6AEE-5F7C-0C4E-AB7D-BADB32FF08A3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3DF9-231C-E84E-B773-EA564B77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5051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6AEE-5F7C-0C4E-AB7D-BADB32FF08A3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3DF9-231C-E84E-B773-EA564B77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4204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6AEE-5F7C-0C4E-AB7D-BADB32FF08A3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3DF9-231C-E84E-B773-EA564B77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9930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6AEE-5F7C-0C4E-AB7D-BADB32FF08A3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3DF9-231C-E84E-B773-EA564B77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3308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6AEE-5F7C-0C4E-AB7D-BADB32FF08A3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3DF9-231C-E84E-B773-EA564B77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9190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6AEE-5F7C-0C4E-AB7D-BADB32FF08A3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3DF9-231C-E84E-B773-EA564B77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6163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6AEE-5F7C-0C4E-AB7D-BADB32FF08A3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3DF9-231C-E84E-B773-EA564B77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462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6AEE-5F7C-0C4E-AB7D-BADB32FF08A3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3DF9-231C-E84E-B773-EA564B77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1755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6AEE-5F7C-0C4E-AB7D-BADB32FF08A3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3DF9-231C-E84E-B773-EA564B77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6291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6AEE-5F7C-0C4E-AB7D-BADB32FF08A3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3DF9-231C-E84E-B773-EA564B77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0894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6AEE-5F7C-0C4E-AB7D-BADB32FF08A3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3DF9-231C-E84E-B773-EA564B77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9691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6AEE-5F7C-0C4E-AB7D-BADB32FF08A3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3DF9-231C-E84E-B773-EA564B77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6763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6AEE-5F7C-0C4E-AB7D-BADB32FF08A3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3DF9-231C-E84E-B773-EA564B77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92407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6AEE-5F7C-0C4E-AB7D-BADB32FF08A3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3DF9-231C-E84E-B773-EA564B77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5301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6AEE-5F7C-0C4E-AB7D-BADB32FF08A3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3DF9-231C-E84E-B773-EA564B77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88142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6AEE-5F7C-0C4E-AB7D-BADB32FF08A3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3DF9-231C-E84E-B773-EA564B77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72778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6AEE-5F7C-0C4E-AB7D-BADB32FF08A3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3DF9-231C-E84E-B773-EA564B77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11158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6AEE-5F7C-0C4E-AB7D-BADB32FF08A3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3DF9-231C-E84E-B773-EA564B77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469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6AEE-5F7C-0C4E-AB7D-BADB32FF08A3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3DF9-231C-E84E-B773-EA564B77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39219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6AEE-5F7C-0C4E-AB7D-BADB32FF08A3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3DF9-231C-E84E-B773-EA564B77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97358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6AEE-5F7C-0C4E-AB7D-BADB32FF08A3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3DF9-231C-E84E-B773-EA564B77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0368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6AEE-5F7C-0C4E-AB7D-BADB32FF08A3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3DF9-231C-E84E-B773-EA564B77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2322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6AEE-5F7C-0C4E-AB7D-BADB32FF08A3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3DF9-231C-E84E-B773-EA564B77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9065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6AEE-5F7C-0C4E-AB7D-BADB32FF08A3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3DF9-231C-E84E-B773-EA564B77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82952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6AEE-5F7C-0C4E-AB7D-BADB32FF08A3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3DF9-231C-E84E-B773-EA564B77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54188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6AEE-5F7C-0C4E-AB7D-BADB32FF08A3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3DF9-231C-E84E-B773-EA564B77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09431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6AEE-5F7C-0C4E-AB7D-BADB32FF08A3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3DF9-231C-E84E-B773-EA564B77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6028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6AEE-5F7C-0C4E-AB7D-BADB32FF08A3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3DF9-231C-E84E-B773-EA564B77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84716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6AEE-5F7C-0C4E-AB7D-BADB32FF08A3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3DF9-231C-E84E-B773-EA564B77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394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6AEE-5F7C-0C4E-AB7D-BADB32FF08A3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3DF9-231C-E84E-B773-EA564B77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9176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6AEE-5F7C-0C4E-AB7D-BADB32FF08A3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3DF9-231C-E84E-B773-EA564B77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84377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6AEE-5F7C-0C4E-AB7D-BADB32FF08A3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3DF9-231C-E84E-B773-EA564B77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5593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6AEE-5F7C-0C4E-AB7D-BADB32FF08A3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3DF9-231C-E84E-B773-EA564B77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0638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6AEE-5F7C-0C4E-AB7D-BADB32FF08A3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3DF9-231C-E84E-B773-EA564B77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87102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6AEE-5F7C-0C4E-AB7D-BADB32FF08A3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3DF9-231C-E84E-B773-EA564B77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26043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6AEE-5F7C-0C4E-AB7D-BADB32FF08A3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3DF9-231C-E84E-B773-EA564B77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548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6AEE-5F7C-0C4E-AB7D-BADB32FF08A3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3DF9-231C-E84E-B773-EA564B77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934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6AEE-5F7C-0C4E-AB7D-BADB32FF08A3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3DF9-231C-E84E-B773-EA564B77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851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6AEE-5F7C-0C4E-AB7D-BADB32FF08A3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3DF9-231C-E84E-B773-EA564B77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931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6AEE-5F7C-0C4E-AB7D-BADB32FF08A3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3DF9-231C-E84E-B773-EA564B77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319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5.emf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EC77882-E1E0-A54C-ABCA-C96687B233A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76AEE-5F7C-0C4E-AB7D-BADB32FF08A3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13DF9-231C-E84E-B773-EA564B77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409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5424BA4-75A8-3242-8565-61760A14B9BD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76AEE-5F7C-0C4E-AB7D-BADB32FF08A3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13DF9-231C-E84E-B773-EA564B77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375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B8D7DAD-B32E-AC43-9C03-F04068BB252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76AEE-5F7C-0C4E-AB7D-BADB32FF08A3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13DF9-231C-E84E-B773-EA564B77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134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DA25248-B7EB-2242-90D4-2899F9DCA2B6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76AEE-5F7C-0C4E-AB7D-BADB32FF08A3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13DF9-231C-E84E-B773-EA564B77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46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2C5DC2D-950B-D24E-909D-9EF25E79256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76AEE-5F7C-0C4E-AB7D-BADB32FF08A3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13DF9-231C-E84E-B773-EA564B77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528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bg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bg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7D534-B182-FB41-AF77-EF0191A180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84CD49-ECD9-8C4D-B366-8FEB455B24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87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C6942-0C7A-1844-8EAB-7FEBC06627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0AB514-872B-3848-A87C-837AAF24BC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886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9E241-6633-E742-B069-67C4171DD9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D6DC3C-0EB7-F242-8C07-69A4398E62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72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9A7F9-8E7D-CB43-945B-7424EE0EE4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59D4DB-2C6A-3642-BA9C-15BE654290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9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090FB-C2CA-2B42-AD17-020F8E541C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40483C-ED66-B44C-BE80-D237A7FE86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45606"/>
      </p:ext>
    </p:extLst>
  </p:cSld>
  <p:clrMapOvr>
    <a:masterClrMapping/>
  </p:clrMapOvr>
</p:sld>
</file>

<file path=ppt/theme/theme1.xml><?xml version="1.0" encoding="utf-8"?>
<a:theme xmlns:a="http://schemas.openxmlformats.org/drawingml/2006/main" name="SOM Theme 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OM Theme 2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OM Theme 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SOM Theme 4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SOM Theme 5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Macintosh PowerPoint</Application>
  <PresentationFormat>On-screen Show (16:9)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SOM Theme 1</vt:lpstr>
      <vt:lpstr>SOM Theme 2</vt:lpstr>
      <vt:lpstr>SOM Theme 3</vt:lpstr>
      <vt:lpstr>SOM Theme 4</vt:lpstr>
      <vt:lpstr>SOM Theme 5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Baffuto, Michelle</dc:creator>
  <cp:lastModifiedBy>Baffuto, Michelle</cp:lastModifiedBy>
  <cp:revision>3</cp:revision>
  <dcterms:created xsi:type="dcterms:W3CDTF">2019-12-17T16:40:03Z</dcterms:created>
  <dcterms:modified xsi:type="dcterms:W3CDTF">2019-12-17T18:39:16Z</dcterms:modified>
</cp:coreProperties>
</file>