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sldIdLst>
    <p:sldId id="256" r:id="rId6"/>
    <p:sldId id="257" r:id="rId7"/>
    <p:sldId id="258" r:id="rId8"/>
    <p:sldId id="259" r:id="rId9"/>
    <p:sldId id="260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5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27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87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2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75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98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35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2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63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1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60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04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04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70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051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204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930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308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190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163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6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755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291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894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69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76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240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30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88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277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115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69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921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735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036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232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906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295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418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9431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02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471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9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917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437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593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063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7102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6043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4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34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51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3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1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emf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emf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EC77882-E1E0-A54C-ABCA-C96687B233A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09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5424BA4-75A8-3242-8565-61760A14B9B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7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B8D7DAD-B32E-AC43-9C03-F04068BB252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3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DA25248-B7EB-2242-90D4-2899F9DCA2B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4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2C5DC2D-950B-D24E-909D-9EF25E79256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6AEE-5F7C-0C4E-AB7D-BADB32FF08A3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3DF9-231C-E84E-B773-EA564B77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2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7D534-B182-FB41-AF77-EF0191A180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4CD49-ECD9-8C4D-B366-8FEB455B24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87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C6942-0C7A-1844-8EAB-7FEBC06627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AB514-872B-3848-A87C-837AAF24BC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8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9E241-6633-E742-B069-67C4171DD9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6DC3C-0EB7-F242-8C07-69A4398E62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7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9A7F9-8E7D-CB43-945B-7424EE0EE4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59D4DB-2C6A-3642-BA9C-15BE654290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090FB-C2CA-2B42-AD17-020F8E541C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40483C-ED66-B44C-BE80-D237A7FE86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5606"/>
      </p:ext>
    </p:extLst>
  </p:cSld>
  <p:clrMapOvr>
    <a:masterClrMapping/>
  </p:clrMapOvr>
</p:sld>
</file>

<file path=ppt/theme/theme1.xml><?xml version="1.0" encoding="utf-8"?>
<a:theme xmlns:a="http://schemas.openxmlformats.org/drawingml/2006/main" name="SOM Theme 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M Theme 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OM Theme 3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OM Theme 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SOM Theme 5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Macintosh PowerPoint</Application>
  <PresentationFormat>On-screen Show (16:9)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SOM Theme 1</vt:lpstr>
      <vt:lpstr>SOM Theme 2</vt:lpstr>
      <vt:lpstr>SOM Theme 3</vt:lpstr>
      <vt:lpstr>SOM Theme 4</vt:lpstr>
      <vt:lpstr>SOM Theme 5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Baffuto, Michelle</dc:creator>
  <cp:lastModifiedBy>Baffuto, Michelle</cp:lastModifiedBy>
  <cp:revision>3</cp:revision>
  <dcterms:created xsi:type="dcterms:W3CDTF">2019-12-17T16:40:03Z</dcterms:created>
  <dcterms:modified xsi:type="dcterms:W3CDTF">2019-12-17T18:39:16Z</dcterms:modified>
</cp:coreProperties>
</file>