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4" r:id="rId4"/>
    <p:sldMasterId id="2147483666" r:id="rId5"/>
    <p:sldMasterId id="2147483656" r:id="rId6"/>
    <p:sldMasterId id="2147483658" r:id="rId7"/>
    <p:sldMasterId id="2147483660" r:id="rId8"/>
    <p:sldMasterId id="2147483662" r:id="rId9"/>
    <p:sldMasterId id="2147483664" r:id="rId10"/>
    <p:sldMasterId id="2147483668" r:id="rId11"/>
    <p:sldMasterId id="2147483670" r:id="rId12"/>
    <p:sldMasterId id="2147483672" r:id="rId13"/>
    <p:sldMasterId id="2147483674" r:id="rId14"/>
    <p:sldMasterId id="2147483676" r:id="rId15"/>
  </p:sldMasterIdLst>
  <p:sldIdLst>
    <p:sldId id="25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10" Type="http://schemas.openxmlformats.org/officeDocument/2006/relationships/slideMaster" Target="slideMasters/slideMaster10.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red ribbon on a white background&#10;&#10;Description automatically generated with medium confidence">
            <a:extLst>
              <a:ext uri="{FF2B5EF4-FFF2-40B4-BE49-F238E27FC236}">
                <a16:creationId xmlns:a16="http://schemas.microsoft.com/office/drawing/2014/main" id="{1502E40E-B75E-A47C-D62D-314D69B207B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3D233B-F545-D5B7-7A49-9830CCCCF771}"/>
              </a:ext>
            </a:extLst>
          </p:cNvPr>
          <p:cNvSpPr>
            <a:spLocks noGrp="1"/>
          </p:cNvSpPr>
          <p:nvPr>
            <p:ph type="ctrTitle"/>
          </p:nvPr>
        </p:nvSpPr>
        <p:spPr>
          <a:xfrm>
            <a:off x="1524000" y="2266122"/>
            <a:ext cx="9144000" cy="125378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53F80D-648A-C1B1-D77C-F4A5EBBC77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picture containing graphics, font, graphic design, logo&#10;&#10;Description automatically generated">
            <a:extLst>
              <a:ext uri="{FF2B5EF4-FFF2-40B4-BE49-F238E27FC236}">
                <a16:creationId xmlns:a16="http://schemas.microsoft.com/office/drawing/2014/main" id="{C03CAB68-91FE-2DA3-34D6-26547993153B}"/>
              </a:ext>
            </a:extLst>
          </p:cNvPr>
          <p:cNvPicPr>
            <a:picLocks noChangeAspect="1"/>
          </p:cNvPicPr>
          <p:nvPr userDrawn="1"/>
        </p:nvPicPr>
        <p:blipFill>
          <a:blip r:embed="rId3"/>
          <a:stretch>
            <a:fillRect/>
          </a:stretch>
        </p:blipFill>
        <p:spPr>
          <a:xfrm>
            <a:off x="333664" y="233601"/>
            <a:ext cx="2021609" cy="919604"/>
          </a:xfrm>
          <a:prstGeom prst="rect">
            <a:avLst/>
          </a:prstGeom>
        </p:spPr>
      </p:pic>
    </p:spTree>
    <p:extLst>
      <p:ext uri="{BB962C8B-B14F-4D97-AF65-F5344CB8AC3E}">
        <p14:creationId xmlns:p14="http://schemas.microsoft.com/office/powerpoint/2010/main" val="368288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383D-B948-E36C-8962-736B17FA7E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691F1D-2B85-6E1B-396D-4A2844E24B35}"/>
              </a:ext>
            </a:extLst>
          </p:cNvPr>
          <p:cNvSpPr>
            <a:spLocks noGrp="1"/>
          </p:cNvSpPr>
          <p:nvPr>
            <p:ph type="subTitle" idx="1"/>
          </p:nvPr>
        </p:nvSpPr>
        <p:spPr>
          <a:xfrm>
            <a:off x="1524000" y="3602038"/>
            <a:ext cx="9144000" cy="9898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2219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31B70-D1AF-7E8B-A2CD-016130B2E96B}"/>
              </a:ext>
            </a:extLst>
          </p:cNvPr>
          <p:cNvSpPr>
            <a:spLocks noGrp="1"/>
          </p:cNvSpPr>
          <p:nvPr>
            <p:ph type="ctrTitle"/>
          </p:nvPr>
        </p:nvSpPr>
        <p:spPr>
          <a:xfrm>
            <a:off x="3210338" y="1122363"/>
            <a:ext cx="745766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969BDA-C543-3049-80AA-980FE3FE270C}"/>
              </a:ext>
            </a:extLst>
          </p:cNvPr>
          <p:cNvSpPr>
            <a:spLocks noGrp="1"/>
          </p:cNvSpPr>
          <p:nvPr>
            <p:ph type="subTitle" idx="1"/>
          </p:nvPr>
        </p:nvSpPr>
        <p:spPr>
          <a:xfrm>
            <a:off x="3210338" y="3602038"/>
            <a:ext cx="74576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56311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69D0-7522-7C6F-5652-8C80F2F35090}"/>
              </a:ext>
            </a:extLst>
          </p:cNvPr>
          <p:cNvSpPr>
            <a:spLocks noGrp="1"/>
          </p:cNvSpPr>
          <p:nvPr>
            <p:ph type="ctrTitle"/>
          </p:nvPr>
        </p:nvSpPr>
        <p:spPr>
          <a:xfrm>
            <a:off x="1524000" y="2464903"/>
            <a:ext cx="9144000" cy="104505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2659E3-61EC-AD96-187A-3BF82D35A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84195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22DA-0552-1218-0356-2BE0145B4E5F}"/>
              </a:ext>
            </a:extLst>
          </p:cNvPr>
          <p:cNvSpPr>
            <a:spLocks noGrp="1"/>
          </p:cNvSpPr>
          <p:nvPr>
            <p:ph type="ctrTitle"/>
          </p:nvPr>
        </p:nvSpPr>
        <p:spPr>
          <a:xfrm>
            <a:off x="1524000" y="2545079"/>
            <a:ext cx="9144000" cy="96488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ADFE5E-1B04-9593-D718-639BFD9F5A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942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22F4D-8EE9-CD7A-7B8B-74E9AD8CFDD2}"/>
              </a:ext>
            </a:extLst>
          </p:cNvPr>
          <p:cNvSpPr>
            <a:spLocks noGrp="1"/>
          </p:cNvSpPr>
          <p:nvPr>
            <p:ph type="ctrTitle"/>
          </p:nvPr>
        </p:nvSpPr>
        <p:spPr>
          <a:xfrm>
            <a:off x="1524000" y="2504661"/>
            <a:ext cx="9144000" cy="1005302"/>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F80CB6-DA8D-4B0E-BB62-B482EF56D5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3995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EDB3-CDFC-5F72-B31F-054CFBBBDE6B}"/>
              </a:ext>
            </a:extLst>
          </p:cNvPr>
          <p:cNvSpPr>
            <a:spLocks noGrp="1"/>
          </p:cNvSpPr>
          <p:nvPr>
            <p:ph type="ctrTitle"/>
          </p:nvPr>
        </p:nvSpPr>
        <p:spPr>
          <a:xfrm>
            <a:off x="1524000" y="2494721"/>
            <a:ext cx="9144000" cy="1015241"/>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CBCA25-059A-CF35-2581-3FDE94DD12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991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555B-E725-8D68-0E45-16FCF49EE830}"/>
              </a:ext>
            </a:extLst>
          </p:cNvPr>
          <p:cNvSpPr>
            <a:spLocks noGrp="1"/>
          </p:cNvSpPr>
          <p:nvPr>
            <p:ph type="ctrTitle"/>
          </p:nvPr>
        </p:nvSpPr>
        <p:spPr>
          <a:xfrm>
            <a:off x="1524000" y="2484783"/>
            <a:ext cx="9144000" cy="102518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7D5FAD-F947-8673-A4D6-1A605D26B2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49232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37C9B-0505-193A-E982-EAC96AB7ACF7}"/>
              </a:ext>
            </a:extLst>
          </p:cNvPr>
          <p:cNvSpPr>
            <a:spLocks noGrp="1"/>
          </p:cNvSpPr>
          <p:nvPr>
            <p:ph type="ctrTitle"/>
          </p:nvPr>
        </p:nvSpPr>
        <p:spPr>
          <a:xfrm>
            <a:off x="3836504" y="1122363"/>
            <a:ext cx="6831496"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C28972-14E1-B9E7-068F-5AEC24F709BB}"/>
              </a:ext>
            </a:extLst>
          </p:cNvPr>
          <p:cNvSpPr>
            <a:spLocks noGrp="1"/>
          </p:cNvSpPr>
          <p:nvPr>
            <p:ph type="subTitle" idx="1"/>
          </p:nvPr>
        </p:nvSpPr>
        <p:spPr>
          <a:xfrm>
            <a:off x="3836502" y="3602038"/>
            <a:ext cx="683149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9447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78B2-F4DE-9088-B3F6-72247C081835}"/>
              </a:ext>
            </a:extLst>
          </p:cNvPr>
          <p:cNvSpPr>
            <a:spLocks noGrp="1"/>
          </p:cNvSpPr>
          <p:nvPr>
            <p:ph type="ctrTitle"/>
          </p:nvPr>
        </p:nvSpPr>
        <p:spPr>
          <a:xfrm>
            <a:off x="1524000" y="2623172"/>
            <a:ext cx="9144000" cy="152766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53945A-B7A6-0B52-25D3-42DBFDEFBD53}"/>
              </a:ext>
            </a:extLst>
          </p:cNvPr>
          <p:cNvSpPr>
            <a:spLocks noGrp="1"/>
          </p:cNvSpPr>
          <p:nvPr>
            <p:ph type="subTitle" idx="1"/>
          </p:nvPr>
        </p:nvSpPr>
        <p:spPr>
          <a:xfrm>
            <a:off x="1524000" y="4307716"/>
            <a:ext cx="9144000" cy="10594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3769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3CD3-1CBD-190B-0BC4-554BECC017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BDD63E-571F-5DFF-8076-7F5F7BCB91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5508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9CB12-049C-6873-5169-BE70974D5D34}"/>
              </a:ext>
            </a:extLst>
          </p:cNvPr>
          <p:cNvSpPr>
            <a:spLocks noGrp="1"/>
          </p:cNvSpPr>
          <p:nvPr>
            <p:ph type="ctrTitle"/>
          </p:nvPr>
        </p:nvSpPr>
        <p:spPr>
          <a:xfrm>
            <a:off x="3091068" y="1122363"/>
            <a:ext cx="7576931"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F26AFBC-41B0-BDD2-9A87-20F288D6E804}"/>
              </a:ext>
            </a:extLst>
          </p:cNvPr>
          <p:cNvSpPr>
            <a:spLocks noGrp="1"/>
          </p:cNvSpPr>
          <p:nvPr>
            <p:ph type="subTitle" idx="1"/>
          </p:nvPr>
        </p:nvSpPr>
        <p:spPr>
          <a:xfrm>
            <a:off x="3091070" y="3602038"/>
            <a:ext cx="757693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014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FB53-F33B-A72D-AD0D-EE1B9ADDCC80}"/>
              </a:ext>
            </a:extLst>
          </p:cNvPr>
          <p:cNvSpPr>
            <a:spLocks noGrp="1"/>
          </p:cNvSpPr>
          <p:nvPr>
            <p:ph type="ctrTitle"/>
          </p:nvPr>
        </p:nvSpPr>
        <p:spPr>
          <a:xfrm>
            <a:off x="1524000" y="2256183"/>
            <a:ext cx="9144000" cy="125378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0EC4B0-DB19-840A-098E-BDE8ACF3AA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59253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BEF0-AD14-6DE9-0D8B-E7A9DC0B59C7}"/>
              </a:ext>
            </a:extLst>
          </p:cNvPr>
          <p:cNvSpPr>
            <a:spLocks noGrp="1"/>
          </p:cNvSpPr>
          <p:nvPr>
            <p:ph type="ctrTitle"/>
          </p:nvPr>
        </p:nvSpPr>
        <p:spPr>
          <a:xfrm>
            <a:off x="1524000" y="2395329"/>
            <a:ext cx="9144000" cy="111463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20E06D-3550-D227-8087-5A32C1DDE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91543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F0F8-7BDC-8EB4-3462-1B6AE67C1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A7989E-A26D-3A5F-2C9E-49AAD39B92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908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0.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1.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1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theme" Target="../theme/theme13.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4.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theme" Target="../theme/theme15.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ed ribbon on a white background&#10;&#10;Description automatically generated with medium confidence">
            <a:extLst>
              <a:ext uri="{FF2B5EF4-FFF2-40B4-BE49-F238E27FC236}">
                <a16:creationId xmlns:a16="http://schemas.microsoft.com/office/drawing/2014/main" id="{915F09FE-F3AD-A7DC-A852-8E585DB0B41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D76E971-AF54-D9C6-0029-9F1E0C4C0D2F}"/>
              </a:ext>
            </a:extLst>
          </p:cNvPr>
          <p:cNvSpPr>
            <a:spLocks noGrp="1"/>
          </p:cNvSpPr>
          <p:nvPr>
            <p:ph type="title"/>
          </p:nvPr>
        </p:nvSpPr>
        <p:spPr>
          <a:xfrm>
            <a:off x="838200" y="140873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654897-49D2-CB9F-DF29-6EAC1C0493D5}"/>
              </a:ext>
            </a:extLst>
          </p:cNvPr>
          <p:cNvSpPr>
            <a:spLocks noGrp="1"/>
          </p:cNvSpPr>
          <p:nvPr>
            <p:ph type="body" idx="1"/>
          </p:nvPr>
        </p:nvSpPr>
        <p:spPr>
          <a:xfrm>
            <a:off x="838200" y="2890700"/>
            <a:ext cx="10515600" cy="18701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graphics, font, graphic design, logo&#10;&#10;Description automatically generated">
            <a:extLst>
              <a:ext uri="{FF2B5EF4-FFF2-40B4-BE49-F238E27FC236}">
                <a16:creationId xmlns:a16="http://schemas.microsoft.com/office/drawing/2014/main" id="{2F6022D9-9655-6FCD-CBCA-E721F50CA86C}"/>
              </a:ext>
            </a:extLst>
          </p:cNvPr>
          <p:cNvPicPr>
            <a:picLocks noChangeAspect="1"/>
          </p:cNvPicPr>
          <p:nvPr userDrawn="1"/>
        </p:nvPicPr>
        <p:blipFill>
          <a:blip r:embed="rId4"/>
          <a:stretch>
            <a:fillRect/>
          </a:stretch>
        </p:blipFill>
        <p:spPr>
          <a:xfrm>
            <a:off x="333664" y="233601"/>
            <a:ext cx="2021609" cy="919604"/>
          </a:xfrm>
          <a:prstGeom prst="rect">
            <a:avLst/>
          </a:prstGeom>
        </p:spPr>
      </p:pic>
    </p:spTree>
    <p:extLst>
      <p:ext uri="{BB962C8B-B14F-4D97-AF65-F5344CB8AC3E}">
        <p14:creationId xmlns:p14="http://schemas.microsoft.com/office/powerpoint/2010/main" val="3239477256"/>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text, screenshot, graphic design, graphics&#10;&#10;Description automatically generated">
            <a:extLst>
              <a:ext uri="{FF2B5EF4-FFF2-40B4-BE49-F238E27FC236}">
                <a16:creationId xmlns:a16="http://schemas.microsoft.com/office/drawing/2014/main" id="{8CC06FEE-7E96-F731-3982-64DD37A6E2B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E77E3AA5-7C35-E26E-ACA3-0DF6CA2004B5}"/>
              </a:ext>
            </a:extLst>
          </p:cNvPr>
          <p:cNvSpPr>
            <a:spLocks noGrp="1"/>
          </p:cNvSpPr>
          <p:nvPr>
            <p:ph type="title"/>
          </p:nvPr>
        </p:nvSpPr>
        <p:spPr>
          <a:xfrm>
            <a:off x="838200" y="180050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5DDA029-CA4A-4A13-F2DE-3AB3E3D03EBE}"/>
              </a:ext>
            </a:extLst>
          </p:cNvPr>
          <p:cNvSpPr>
            <a:spLocks noGrp="1"/>
          </p:cNvSpPr>
          <p:nvPr>
            <p:ph type="body" idx="1"/>
          </p:nvPr>
        </p:nvSpPr>
        <p:spPr>
          <a:xfrm>
            <a:off x="838200" y="3261001"/>
            <a:ext cx="10515600" cy="22394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graphics, font, graphic design, logo&#10;&#10;Description automatically generated">
            <a:extLst>
              <a:ext uri="{FF2B5EF4-FFF2-40B4-BE49-F238E27FC236}">
                <a16:creationId xmlns:a16="http://schemas.microsoft.com/office/drawing/2014/main" id="{B13F373F-E07B-6F3E-FBC5-E53B6B911830}"/>
              </a:ext>
            </a:extLst>
          </p:cNvPr>
          <p:cNvPicPr>
            <a:picLocks noChangeAspect="1"/>
          </p:cNvPicPr>
          <p:nvPr userDrawn="1"/>
        </p:nvPicPr>
        <p:blipFill>
          <a:blip r:embed="rId4"/>
          <a:stretch>
            <a:fillRect/>
          </a:stretch>
        </p:blipFill>
        <p:spPr>
          <a:xfrm>
            <a:off x="637771" y="353627"/>
            <a:ext cx="2021609" cy="919604"/>
          </a:xfrm>
          <a:prstGeom prst="rect">
            <a:avLst/>
          </a:prstGeom>
        </p:spPr>
      </p:pic>
    </p:spTree>
    <p:extLst>
      <p:ext uri="{BB962C8B-B14F-4D97-AF65-F5344CB8AC3E}">
        <p14:creationId xmlns:p14="http://schemas.microsoft.com/office/powerpoint/2010/main" val="2439671506"/>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text, screenshot, design&#10;&#10;Description automatically generated">
            <a:extLst>
              <a:ext uri="{FF2B5EF4-FFF2-40B4-BE49-F238E27FC236}">
                <a16:creationId xmlns:a16="http://schemas.microsoft.com/office/drawing/2014/main" id="{73A12CE6-C111-925A-CFC6-A582B8A329F9}"/>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BF11E9E-59C1-8551-319A-E916E0840589}"/>
              </a:ext>
            </a:extLst>
          </p:cNvPr>
          <p:cNvSpPr>
            <a:spLocks noGrp="1"/>
          </p:cNvSpPr>
          <p:nvPr>
            <p:ph type="title"/>
          </p:nvPr>
        </p:nvSpPr>
        <p:spPr>
          <a:xfrm>
            <a:off x="3478695" y="365125"/>
            <a:ext cx="787510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1A7945-B588-AE21-4DE3-7D0F48ECA12C}"/>
              </a:ext>
            </a:extLst>
          </p:cNvPr>
          <p:cNvSpPr>
            <a:spLocks noGrp="1"/>
          </p:cNvSpPr>
          <p:nvPr>
            <p:ph type="body" idx="1"/>
          </p:nvPr>
        </p:nvSpPr>
        <p:spPr>
          <a:xfrm>
            <a:off x="3478696" y="1835564"/>
            <a:ext cx="7875104" cy="33612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graphics, font, graphic design, logo&#10;&#10;Description automatically generated">
            <a:extLst>
              <a:ext uri="{FF2B5EF4-FFF2-40B4-BE49-F238E27FC236}">
                <a16:creationId xmlns:a16="http://schemas.microsoft.com/office/drawing/2014/main" id="{C35BC504-931B-37DC-7954-F791CDC1C890}"/>
              </a:ext>
            </a:extLst>
          </p:cNvPr>
          <p:cNvPicPr>
            <a:picLocks noChangeAspect="1"/>
          </p:cNvPicPr>
          <p:nvPr userDrawn="1"/>
        </p:nvPicPr>
        <p:blipFill>
          <a:blip r:embed="rId4"/>
          <a:stretch>
            <a:fillRect/>
          </a:stretch>
        </p:blipFill>
        <p:spPr>
          <a:xfrm>
            <a:off x="9751291" y="5662026"/>
            <a:ext cx="2021609" cy="919604"/>
          </a:xfrm>
          <a:prstGeom prst="rect">
            <a:avLst/>
          </a:prstGeom>
        </p:spPr>
      </p:pic>
    </p:spTree>
    <p:extLst>
      <p:ext uri="{BB962C8B-B14F-4D97-AF65-F5344CB8AC3E}">
        <p14:creationId xmlns:p14="http://schemas.microsoft.com/office/powerpoint/2010/main" val="831836048"/>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circle, white, design&#10;&#10;Description automatically generated">
            <a:extLst>
              <a:ext uri="{FF2B5EF4-FFF2-40B4-BE49-F238E27FC236}">
                <a16:creationId xmlns:a16="http://schemas.microsoft.com/office/drawing/2014/main" id="{2AFD67AC-2174-B828-7B03-A372687CD12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9DAC865-C622-0C18-ABAF-59AEF23410A7}"/>
              </a:ext>
            </a:extLst>
          </p:cNvPr>
          <p:cNvSpPr>
            <a:spLocks noGrp="1"/>
          </p:cNvSpPr>
          <p:nvPr>
            <p:ph type="title"/>
          </p:nvPr>
        </p:nvSpPr>
        <p:spPr>
          <a:xfrm>
            <a:off x="838200" y="23424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B87EE9-EA32-6934-E4CC-2F24D64118E1}"/>
              </a:ext>
            </a:extLst>
          </p:cNvPr>
          <p:cNvSpPr>
            <a:spLocks noGrp="1"/>
          </p:cNvSpPr>
          <p:nvPr>
            <p:ph type="body" idx="1"/>
          </p:nvPr>
        </p:nvSpPr>
        <p:spPr>
          <a:xfrm>
            <a:off x="838200" y="3747052"/>
            <a:ext cx="10515600" cy="29467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graphics, font, graphic design, logo&#10;&#10;Description automatically generated">
            <a:extLst>
              <a:ext uri="{FF2B5EF4-FFF2-40B4-BE49-F238E27FC236}">
                <a16:creationId xmlns:a16="http://schemas.microsoft.com/office/drawing/2014/main" id="{3DCE3A98-90EE-0994-2F23-2F1D59BD577E}"/>
              </a:ext>
            </a:extLst>
          </p:cNvPr>
          <p:cNvPicPr>
            <a:picLocks noChangeAspect="1"/>
          </p:cNvPicPr>
          <p:nvPr userDrawn="1"/>
        </p:nvPicPr>
        <p:blipFill>
          <a:blip r:embed="rId4"/>
          <a:stretch>
            <a:fillRect/>
          </a:stretch>
        </p:blipFill>
        <p:spPr>
          <a:xfrm>
            <a:off x="5085195" y="923540"/>
            <a:ext cx="2021609" cy="919604"/>
          </a:xfrm>
          <a:prstGeom prst="rect">
            <a:avLst/>
          </a:prstGeom>
        </p:spPr>
      </p:pic>
    </p:spTree>
    <p:extLst>
      <p:ext uri="{BB962C8B-B14F-4D97-AF65-F5344CB8AC3E}">
        <p14:creationId xmlns:p14="http://schemas.microsoft.com/office/powerpoint/2010/main" val="4282130510"/>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white, yellow, design&#10;&#10;Description automatically generated">
            <a:extLst>
              <a:ext uri="{FF2B5EF4-FFF2-40B4-BE49-F238E27FC236}">
                <a16:creationId xmlns:a16="http://schemas.microsoft.com/office/drawing/2014/main" id="{BBDD30B3-BF0E-7F19-A5A0-CF43D62C801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E781FC41-E56D-6F91-48A7-D3D6E9AEC657}"/>
              </a:ext>
            </a:extLst>
          </p:cNvPr>
          <p:cNvSpPr>
            <a:spLocks noGrp="1"/>
          </p:cNvSpPr>
          <p:nvPr>
            <p:ph type="title"/>
          </p:nvPr>
        </p:nvSpPr>
        <p:spPr>
          <a:xfrm>
            <a:off x="838200" y="166715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598001-EEE4-CB5A-A75F-30C59657D5A4}"/>
              </a:ext>
            </a:extLst>
          </p:cNvPr>
          <p:cNvSpPr>
            <a:spLocks noGrp="1"/>
          </p:cNvSpPr>
          <p:nvPr>
            <p:ph type="body" idx="1"/>
          </p:nvPr>
        </p:nvSpPr>
        <p:spPr>
          <a:xfrm>
            <a:off x="838200" y="3127651"/>
            <a:ext cx="10515600" cy="24482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graphics, font, graphic design, logo&#10;&#10;Description automatically generated">
            <a:extLst>
              <a:ext uri="{FF2B5EF4-FFF2-40B4-BE49-F238E27FC236}">
                <a16:creationId xmlns:a16="http://schemas.microsoft.com/office/drawing/2014/main" id="{93DCCB63-B2F4-F5F4-8C51-BAE28ADB6A22}"/>
              </a:ext>
            </a:extLst>
          </p:cNvPr>
          <p:cNvPicPr>
            <a:picLocks noChangeAspect="1"/>
          </p:cNvPicPr>
          <p:nvPr userDrawn="1"/>
        </p:nvPicPr>
        <p:blipFill>
          <a:blip r:embed="rId4"/>
          <a:stretch>
            <a:fillRect/>
          </a:stretch>
        </p:blipFill>
        <p:spPr>
          <a:xfrm>
            <a:off x="5085195" y="362544"/>
            <a:ext cx="2021609" cy="919604"/>
          </a:xfrm>
          <a:prstGeom prst="rect">
            <a:avLst/>
          </a:prstGeom>
        </p:spPr>
      </p:pic>
    </p:spTree>
    <p:extLst>
      <p:ext uri="{BB962C8B-B14F-4D97-AF65-F5344CB8AC3E}">
        <p14:creationId xmlns:p14="http://schemas.microsoft.com/office/powerpoint/2010/main" val="714835749"/>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white, design&#10;&#10;Description automatically generated">
            <a:extLst>
              <a:ext uri="{FF2B5EF4-FFF2-40B4-BE49-F238E27FC236}">
                <a16:creationId xmlns:a16="http://schemas.microsoft.com/office/drawing/2014/main" id="{FE255E0E-6993-B2E1-BF00-B6292A84C7B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009B41C-75DA-ED99-2696-9A3E8DDAB60D}"/>
              </a:ext>
            </a:extLst>
          </p:cNvPr>
          <p:cNvSpPr>
            <a:spLocks noGrp="1"/>
          </p:cNvSpPr>
          <p:nvPr>
            <p:ph type="title"/>
          </p:nvPr>
        </p:nvSpPr>
        <p:spPr>
          <a:xfrm>
            <a:off x="838200" y="210343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066677-5851-9ED6-13EE-015D274E6FE4}"/>
              </a:ext>
            </a:extLst>
          </p:cNvPr>
          <p:cNvSpPr>
            <a:spLocks noGrp="1"/>
          </p:cNvSpPr>
          <p:nvPr>
            <p:ph type="body" idx="1"/>
          </p:nvPr>
        </p:nvSpPr>
        <p:spPr>
          <a:xfrm>
            <a:off x="838200" y="3573876"/>
            <a:ext cx="10515600" cy="18717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graphics, font, graphic design, logo&#10;&#10;Description automatically generated">
            <a:extLst>
              <a:ext uri="{FF2B5EF4-FFF2-40B4-BE49-F238E27FC236}">
                <a16:creationId xmlns:a16="http://schemas.microsoft.com/office/drawing/2014/main" id="{34C85D27-83C8-C246-BEC6-D88353AB5CAA}"/>
              </a:ext>
            </a:extLst>
          </p:cNvPr>
          <p:cNvPicPr>
            <a:picLocks noChangeAspect="1"/>
          </p:cNvPicPr>
          <p:nvPr userDrawn="1"/>
        </p:nvPicPr>
        <p:blipFill>
          <a:blip r:embed="rId4"/>
          <a:stretch>
            <a:fillRect/>
          </a:stretch>
        </p:blipFill>
        <p:spPr>
          <a:xfrm>
            <a:off x="5085195" y="231243"/>
            <a:ext cx="2021609" cy="919604"/>
          </a:xfrm>
          <a:prstGeom prst="rect">
            <a:avLst/>
          </a:prstGeom>
        </p:spPr>
      </p:pic>
    </p:spTree>
    <p:extLst>
      <p:ext uri="{BB962C8B-B14F-4D97-AF65-F5344CB8AC3E}">
        <p14:creationId xmlns:p14="http://schemas.microsoft.com/office/powerpoint/2010/main" val="1759195678"/>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up of a flag&#10;&#10;Description automatically generated with low confidence">
            <a:extLst>
              <a:ext uri="{FF2B5EF4-FFF2-40B4-BE49-F238E27FC236}">
                <a16:creationId xmlns:a16="http://schemas.microsoft.com/office/drawing/2014/main" id="{EFC452EA-1834-D285-868B-474204535BF5}"/>
              </a:ext>
            </a:extLst>
          </p:cNvPr>
          <p:cNvPicPr>
            <a:picLocks noChangeAspect="1"/>
          </p:cNvPicPr>
          <p:nvPr userDrawn="1"/>
        </p:nvPicPr>
        <p:blipFill>
          <a:blip r:embed="rId3"/>
          <a:stretch>
            <a:fillRect/>
          </a:stretch>
        </p:blipFill>
        <p:spPr>
          <a:xfrm>
            <a:off x="0" y="191225"/>
            <a:ext cx="12192000" cy="6858000"/>
          </a:xfrm>
          <a:prstGeom prst="rect">
            <a:avLst/>
          </a:prstGeom>
        </p:spPr>
      </p:pic>
      <p:sp>
        <p:nvSpPr>
          <p:cNvPr id="2" name="Title Placeholder 1">
            <a:extLst>
              <a:ext uri="{FF2B5EF4-FFF2-40B4-BE49-F238E27FC236}">
                <a16:creationId xmlns:a16="http://schemas.microsoft.com/office/drawing/2014/main" id="{DDC473F0-C047-D655-4B2A-F09D784C75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97C44-8945-59DE-189F-A8339181A11A}"/>
              </a:ext>
            </a:extLst>
          </p:cNvPr>
          <p:cNvSpPr>
            <a:spLocks noGrp="1"/>
          </p:cNvSpPr>
          <p:nvPr>
            <p:ph type="body" idx="1"/>
          </p:nvPr>
        </p:nvSpPr>
        <p:spPr>
          <a:xfrm>
            <a:off x="838200" y="1825625"/>
            <a:ext cx="10515600" cy="34321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graphics, font, graphic design, logo&#10;&#10;Description automatically generated">
            <a:extLst>
              <a:ext uri="{FF2B5EF4-FFF2-40B4-BE49-F238E27FC236}">
                <a16:creationId xmlns:a16="http://schemas.microsoft.com/office/drawing/2014/main" id="{50CA45AD-4E22-634A-F1DA-BC73AD6769DA}"/>
              </a:ext>
            </a:extLst>
          </p:cNvPr>
          <p:cNvPicPr>
            <a:picLocks noChangeAspect="1"/>
          </p:cNvPicPr>
          <p:nvPr userDrawn="1"/>
        </p:nvPicPr>
        <p:blipFill>
          <a:blip r:embed="rId4"/>
          <a:stretch>
            <a:fillRect/>
          </a:stretch>
        </p:blipFill>
        <p:spPr>
          <a:xfrm>
            <a:off x="9751291" y="5662026"/>
            <a:ext cx="2021609" cy="919604"/>
          </a:xfrm>
          <a:prstGeom prst="rect">
            <a:avLst/>
          </a:prstGeom>
        </p:spPr>
      </p:pic>
    </p:spTree>
    <p:extLst>
      <p:ext uri="{BB962C8B-B14F-4D97-AF65-F5344CB8AC3E}">
        <p14:creationId xmlns:p14="http://schemas.microsoft.com/office/powerpoint/2010/main" val="1136558833"/>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creenshot, circle, white, design&#10;&#10;Description automatically generated">
            <a:extLst>
              <a:ext uri="{FF2B5EF4-FFF2-40B4-BE49-F238E27FC236}">
                <a16:creationId xmlns:a16="http://schemas.microsoft.com/office/drawing/2014/main" id="{BE003A35-CF12-8FD5-5A10-72D3DE656FA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F07F549-D244-5C42-345C-0A57B9B30CBE}"/>
              </a:ext>
            </a:extLst>
          </p:cNvPr>
          <p:cNvSpPr>
            <a:spLocks noGrp="1"/>
          </p:cNvSpPr>
          <p:nvPr>
            <p:ph type="title"/>
          </p:nvPr>
        </p:nvSpPr>
        <p:spPr>
          <a:xfrm>
            <a:off x="838200" y="210343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19A4AE-46DC-06BC-F24A-7059F6B99CAC}"/>
              </a:ext>
            </a:extLst>
          </p:cNvPr>
          <p:cNvSpPr>
            <a:spLocks noGrp="1"/>
          </p:cNvSpPr>
          <p:nvPr>
            <p:ph type="body" idx="1"/>
          </p:nvPr>
        </p:nvSpPr>
        <p:spPr>
          <a:xfrm>
            <a:off x="838200" y="3554550"/>
            <a:ext cx="8278091" cy="22096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graphics, font, graphic design, logo&#10;&#10;Description automatically generated">
            <a:extLst>
              <a:ext uri="{FF2B5EF4-FFF2-40B4-BE49-F238E27FC236}">
                <a16:creationId xmlns:a16="http://schemas.microsoft.com/office/drawing/2014/main" id="{6D012550-0D9D-7F46-5937-BB4A5A68B3EA}"/>
              </a:ext>
            </a:extLst>
          </p:cNvPr>
          <p:cNvPicPr>
            <a:picLocks noChangeAspect="1"/>
          </p:cNvPicPr>
          <p:nvPr userDrawn="1"/>
        </p:nvPicPr>
        <p:blipFill>
          <a:blip r:embed="rId4"/>
          <a:stretch>
            <a:fillRect/>
          </a:stretch>
        </p:blipFill>
        <p:spPr>
          <a:xfrm>
            <a:off x="9751291" y="5662026"/>
            <a:ext cx="2021609" cy="919604"/>
          </a:xfrm>
          <a:prstGeom prst="rect">
            <a:avLst/>
          </a:prstGeom>
        </p:spPr>
      </p:pic>
    </p:spTree>
    <p:extLst>
      <p:ext uri="{BB962C8B-B14F-4D97-AF65-F5344CB8AC3E}">
        <p14:creationId xmlns:p14="http://schemas.microsoft.com/office/powerpoint/2010/main" val="2061847314"/>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red, circle, screenshot, design&#10;&#10;Description automatically generated">
            <a:extLst>
              <a:ext uri="{FF2B5EF4-FFF2-40B4-BE49-F238E27FC236}">
                <a16:creationId xmlns:a16="http://schemas.microsoft.com/office/drawing/2014/main" id="{023A2900-50A9-DB52-A549-A4E9874D4CD5}"/>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0360095-63FF-0393-F321-A0A099341542}"/>
              </a:ext>
            </a:extLst>
          </p:cNvPr>
          <p:cNvSpPr>
            <a:spLocks noGrp="1"/>
          </p:cNvSpPr>
          <p:nvPr>
            <p:ph type="title"/>
          </p:nvPr>
        </p:nvSpPr>
        <p:spPr>
          <a:xfrm>
            <a:off x="3995530" y="375064"/>
            <a:ext cx="73582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B9BB63-AE79-755C-70A0-8E904998EB26}"/>
              </a:ext>
            </a:extLst>
          </p:cNvPr>
          <p:cNvSpPr>
            <a:spLocks noGrp="1"/>
          </p:cNvSpPr>
          <p:nvPr>
            <p:ph type="body" idx="1"/>
          </p:nvPr>
        </p:nvSpPr>
        <p:spPr>
          <a:xfrm>
            <a:off x="3995529" y="1788456"/>
            <a:ext cx="7358271" cy="33103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graphics, font, graphic design, logo&#10;&#10;Description automatically generated">
            <a:extLst>
              <a:ext uri="{FF2B5EF4-FFF2-40B4-BE49-F238E27FC236}">
                <a16:creationId xmlns:a16="http://schemas.microsoft.com/office/drawing/2014/main" id="{BFDA0B9B-CFC5-E3EE-5693-39A3F18C95AF}"/>
              </a:ext>
            </a:extLst>
          </p:cNvPr>
          <p:cNvPicPr>
            <a:picLocks noChangeAspect="1"/>
          </p:cNvPicPr>
          <p:nvPr userDrawn="1"/>
        </p:nvPicPr>
        <p:blipFill>
          <a:blip r:embed="rId4"/>
          <a:stretch>
            <a:fillRect/>
          </a:stretch>
        </p:blipFill>
        <p:spPr>
          <a:xfrm>
            <a:off x="9533082" y="5563332"/>
            <a:ext cx="2021609" cy="919604"/>
          </a:xfrm>
          <a:prstGeom prst="rect">
            <a:avLst/>
          </a:prstGeom>
        </p:spPr>
      </p:pic>
    </p:spTree>
    <p:extLst>
      <p:ext uri="{BB962C8B-B14F-4D97-AF65-F5344CB8AC3E}">
        <p14:creationId xmlns:p14="http://schemas.microsoft.com/office/powerpoint/2010/main" val="1421605551"/>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black and white, design&#10;&#10;Description automatically generated">
            <a:extLst>
              <a:ext uri="{FF2B5EF4-FFF2-40B4-BE49-F238E27FC236}">
                <a16:creationId xmlns:a16="http://schemas.microsoft.com/office/drawing/2014/main" id="{F38AB4B7-8B2A-69E1-DD29-5BCC939724E9}"/>
              </a:ext>
            </a:extLst>
          </p:cNvPr>
          <p:cNvPicPr>
            <a:picLocks noChangeAspect="1"/>
          </p:cNvPicPr>
          <p:nvPr userDrawn="1"/>
        </p:nvPicPr>
        <p:blipFill>
          <a:blip r:embed="rId3"/>
          <a:stretch>
            <a:fillRect/>
          </a:stretch>
        </p:blipFill>
        <p:spPr>
          <a:xfrm>
            <a:off x="0" y="15185"/>
            <a:ext cx="12192000" cy="6858000"/>
          </a:xfrm>
          <a:prstGeom prst="rect">
            <a:avLst/>
          </a:prstGeom>
        </p:spPr>
      </p:pic>
      <p:sp>
        <p:nvSpPr>
          <p:cNvPr id="2" name="Title Placeholder 1">
            <a:extLst>
              <a:ext uri="{FF2B5EF4-FFF2-40B4-BE49-F238E27FC236}">
                <a16:creationId xmlns:a16="http://schemas.microsoft.com/office/drawing/2014/main" id="{4D884BBE-0B26-ABF9-C885-50ED054C49C8}"/>
              </a:ext>
            </a:extLst>
          </p:cNvPr>
          <p:cNvSpPr>
            <a:spLocks noGrp="1"/>
          </p:cNvSpPr>
          <p:nvPr>
            <p:ph type="title"/>
          </p:nvPr>
        </p:nvSpPr>
        <p:spPr>
          <a:xfrm>
            <a:off x="838200" y="2959239"/>
            <a:ext cx="10515600" cy="9070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7EDB76-E6F7-F485-8138-1D02D1404CF2}"/>
              </a:ext>
            </a:extLst>
          </p:cNvPr>
          <p:cNvSpPr>
            <a:spLocks noGrp="1"/>
          </p:cNvSpPr>
          <p:nvPr>
            <p:ph type="body" idx="1"/>
          </p:nvPr>
        </p:nvSpPr>
        <p:spPr>
          <a:xfrm>
            <a:off x="838200" y="4114799"/>
            <a:ext cx="10515600" cy="2062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black background with white text&#10;&#10;Description automatically generated with low confidence">
            <a:extLst>
              <a:ext uri="{FF2B5EF4-FFF2-40B4-BE49-F238E27FC236}">
                <a16:creationId xmlns:a16="http://schemas.microsoft.com/office/drawing/2014/main" id="{57E2870C-B332-EF85-C80C-B75275D95F05}"/>
              </a:ext>
            </a:extLst>
          </p:cNvPr>
          <p:cNvPicPr>
            <a:picLocks noChangeAspect="1"/>
          </p:cNvPicPr>
          <p:nvPr userDrawn="1"/>
        </p:nvPicPr>
        <p:blipFill>
          <a:blip r:embed="rId4"/>
          <a:stretch>
            <a:fillRect/>
          </a:stretch>
        </p:blipFill>
        <p:spPr>
          <a:xfrm>
            <a:off x="413871" y="329826"/>
            <a:ext cx="2389670" cy="1055221"/>
          </a:xfrm>
          <a:prstGeom prst="rect">
            <a:avLst/>
          </a:prstGeom>
        </p:spPr>
      </p:pic>
    </p:spTree>
    <p:extLst>
      <p:ext uri="{BB962C8B-B14F-4D97-AF65-F5344CB8AC3E}">
        <p14:creationId xmlns:p14="http://schemas.microsoft.com/office/powerpoint/2010/main" val="3936175876"/>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white, black and white, design&#10;&#10;Description automatically generated">
            <a:extLst>
              <a:ext uri="{FF2B5EF4-FFF2-40B4-BE49-F238E27FC236}">
                <a16:creationId xmlns:a16="http://schemas.microsoft.com/office/drawing/2014/main" id="{D5BD6AAE-3C11-4E2A-390D-BFC0E6C060E3}"/>
              </a:ext>
            </a:extLst>
          </p:cNvPr>
          <p:cNvPicPr>
            <a:picLocks noChangeAspect="1"/>
          </p:cNvPicPr>
          <p:nvPr userDrawn="1"/>
        </p:nvPicPr>
        <p:blipFill>
          <a:blip r:embed="rId3"/>
          <a:stretch>
            <a:fillRect/>
          </a:stretch>
        </p:blipFill>
        <p:spPr>
          <a:xfrm>
            <a:off x="0" y="29817"/>
            <a:ext cx="12192000" cy="6828183"/>
          </a:xfrm>
          <a:prstGeom prst="rect">
            <a:avLst/>
          </a:prstGeom>
        </p:spPr>
      </p:pic>
      <p:sp>
        <p:nvSpPr>
          <p:cNvPr id="2" name="Title Placeholder 1">
            <a:extLst>
              <a:ext uri="{FF2B5EF4-FFF2-40B4-BE49-F238E27FC236}">
                <a16:creationId xmlns:a16="http://schemas.microsoft.com/office/drawing/2014/main" id="{534EEA48-8C18-388E-E501-9F4D3E39C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7D77F-1364-C0A0-6EAC-0EB7A230F927}"/>
              </a:ext>
            </a:extLst>
          </p:cNvPr>
          <p:cNvSpPr>
            <a:spLocks noGrp="1"/>
          </p:cNvSpPr>
          <p:nvPr>
            <p:ph type="body" idx="1"/>
          </p:nvPr>
        </p:nvSpPr>
        <p:spPr>
          <a:xfrm>
            <a:off x="838200" y="1825625"/>
            <a:ext cx="10515600" cy="24780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with low confidence">
            <a:extLst>
              <a:ext uri="{FF2B5EF4-FFF2-40B4-BE49-F238E27FC236}">
                <a16:creationId xmlns:a16="http://schemas.microsoft.com/office/drawing/2014/main" id="{FF2CFA63-BCDB-9487-C1DF-488C862A227A}"/>
              </a:ext>
            </a:extLst>
          </p:cNvPr>
          <p:cNvPicPr>
            <a:picLocks noChangeAspect="1"/>
          </p:cNvPicPr>
          <p:nvPr userDrawn="1"/>
        </p:nvPicPr>
        <p:blipFill>
          <a:blip r:embed="rId4"/>
          <a:stretch>
            <a:fillRect/>
          </a:stretch>
        </p:blipFill>
        <p:spPr>
          <a:xfrm>
            <a:off x="9490635" y="5437654"/>
            <a:ext cx="2389670" cy="1055221"/>
          </a:xfrm>
          <a:prstGeom prst="rect">
            <a:avLst/>
          </a:prstGeom>
        </p:spPr>
      </p:pic>
    </p:spTree>
    <p:extLst>
      <p:ext uri="{BB962C8B-B14F-4D97-AF65-F5344CB8AC3E}">
        <p14:creationId xmlns:p14="http://schemas.microsoft.com/office/powerpoint/2010/main" val="1202035448"/>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up of a pen&#10;&#10;Description automatically generated with medium confidence">
            <a:extLst>
              <a:ext uri="{FF2B5EF4-FFF2-40B4-BE49-F238E27FC236}">
                <a16:creationId xmlns:a16="http://schemas.microsoft.com/office/drawing/2014/main" id="{DE10A667-8966-E1D3-563F-BED2C0E7B56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EEC4CCB-4022-7693-1923-E243A6B977D3}"/>
              </a:ext>
            </a:extLst>
          </p:cNvPr>
          <p:cNvSpPr>
            <a:spLocks noGrp="1"/>
          </p:cNvSpPr>
          <p:nvPr>
            <p:ph type="title"/>
          </p:nvPr>
        </p:nvSpPr>
        <p:spPr>
          <a:xfrm>
            <a:off x="3518450" y="365125"/>
            <a:ext cx="783534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E17EB2D-641F-15B2-AF53-5444C460646B}"/>
              </a:ext>
            </a:extLst>
          </p:cNvPr>
          <p:cNvSpPr>
            <a:spLocks noGrp="1"/>
          </p:cNvSpPr>
          <p:nvPr>
            <p:ph type="body" idx="1"/>
          </p:nvPr>
        </p:nvSpPr>
        <p:spPr>
          <a:xfrm>
            <a:off x="3518452" y="1825625"/>
            <a:ext cx="783534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white text&#10;&#10;Description automatically generated with low confidence">
            <a:extLst>
              <a:ext uri="{FF2B5EF4-FFF2-40B4-BE49-F238E27FC236}">
                <a16:creationId xmlns:a16="http://schemas.microsoft.com/office/drawing/2014/main" id="{84271A4E-E477-09DD-D1B1-075D8F1E7688}"/>
              </a:ext>
            </a:extLst>
          </p:cNvPr>
          <p:cNvPicPr>
            <a:picLocks noChangeAspect="1"/>
          </p:cNvPicPr>
          <p:nvPr userDrawn="1"/>
        </p:nvPicPr>
        <p:blipFill>
          <a:blip r:embed="rId4"/>
          <a:stretch>
            <a:fillRect/>
          </a:stretch>
        </p:blipFill>
        <p:spPr>
          <a:xfrm>
            <a:off x="229622" y="5572387"/>
            <a:ext cx="2048603" cy="904614"/>
          </a:xfrm>
          <a:prstGeom prst="rect">
            <a:avLst/>
          </a:prstGeom>
        </p:spPr>
      </p:pic>
    </p:spTree>
    <p:extLst>
      <p:ext uri="{BB962C8B-B14F-4D97-AF65-F5344CB8AC3E}">
        <p14:creationId xmlns:p14="http://schemas.microsoft.com/office/powerpoint/2010/main" val="1147068374"/>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rainbow, colorfulness, nature&#10;&#10;Description automatically generated">
            <a:extLst>
              <a:ext uri="{FF2B5EF4-FFF2-40B4-BE49-F238E27FC236}">
                <a16:creationId xmlns:a16="http://schemas.microsoft.com/office/drawing/2014/main" id="{858ACDCA-FA50-E858-8649-BD414DC84425}"/>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2EA89DE-1E56-EEB1-6150-AB34069BD869}"/>
              </a:ext>
            </a:extLst>
          </p:cNvPr>
          <p:cNvSpPr>
            <a:spLocks noGrp="1"/>
          </p:cNvSpPr>
          <p:nvPr>
            <p:ph type="title"/>
          </p:nvPr>
        </p:nvSpPr>
        <p:spPr>
          <a:xfrm>
            <a:off x="838200" y="199410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2B67CC-1C01-0C0A-EF16-C9544E3955C2}"/>
              </a:ext>
            </a:extLst>
          </p:cNvPr>
          <p:cNvSpPr>
            <a:spLocks noGrp="1"/>
          </p:cNvSpPr>
          <p:nvPr>
            <p:ph type="body" idx="1"/>
          </p:nvPr>
        </p:nvSpPr>
        <p:spPr>
          <a:xfrm>
            <a:off x="838200" y="3319669"/>
            <a:ext cx="10515600" cy="18884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graphics, font, graphic design, logo&#10;&#10;Description automatically generated">
            <a:extLst>
              <a:ext uri="{FF2B5EF4-FFF2-40B4-BE49-F238E27FC236}">
                <a16:creationId xmlns:a16="http://schemas.microsoft.com/office/drawing/2014/main" id="{22B26F3D-7937-7BDB-92A5-C703CDE189F3}"/>
              </a:ext>
            </a:extLst>
          </p:cNvPr>
          <p:cNvPicPr>
            <a:picLocks noChangeAspect="1"/>
          </p:cNvPicPr>
          <p:nvPr userDrawn="1"/>
        </p:nvPicPr>
        <p:blipFill>
          <a:blip r:embed="rId4"/>
          <a:stretch>
            <a:fillRect/>
          </a:stretch>
        </p:blipFill>
        <p:spPr>
          <a:xfrm>
            <a:off x="9766531" y="5573250"/>
            <a:ext cx="2021609" cy="919604"/>
          </a:xfrm>
          <a:prstGeom prst="rect">
            <a:avLst/>
          </a:prstGeom>
        </p:spPr>
      </p:pic>
    </p:spTree>
    <p:extLst>
      <p:ext uri="{BB962C8B-B14F-4D97-AF65-F5344CB8AC3E}">
        <p14:creationId xmlns:p14="http://schemas.microsoft.com/office/powerpoint/2010/main" val="2457221049"/>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creenshot, text, graphic design, design&#10;&#10;Description automatically generated">
            <a:extLst>
              <a:ext uri="{FF2B5EF4-FFF2-40B4-BE49-F238E27FC236}">
                <a16:creationId xmlns:a16="http://schemas.microsoft.com/office/drawing/2014/main" id="{155F2587-428D-15C8-691B-12A9008C654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6E0C8F1-D839-4C8B-D455-6B5783E90652}"/>
              </a:ext>
            </a:extLst>
          </p:cNvPr>
          <p:cNvSpPr>
            <a:spLocks noGrp="1"/>
          </p:cNvSpPr>
          <p:nvPr>
            <p:ph type="title"/>
          </p:nvPr>
        </p:nvSpPr>
        <p:spPr>
          <a:xfrm>
            <a:off x="838200" y="196850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BB408B2-DAB3-95D8-6331-A392D4FBDC52}"/>
              </a:ext>
            </a:extLst>
          </p:cNvPr>
          <p:cNvSpPr>
            <a:spLocks noGrp="1"/>
          </p:cNvSpPr>
          <p:nvPr>
            <p:ph type="body" idx="1"/>
          </p:nvPr>
        </p:nvSpPr>
        <p:spPr>
          <a:xfrm>
            <a:off x="838200" y="3429000"/>
            <a:ext cx="10515600" cy="20406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graphics, font, graphic design, logo&#10;&#10;Description automatically generated">
            <a:extLst>
              <a:ext uri="{FF2B5EF4-FFF2-40B4-BE49-F238E27FC236}">
                <a16:creationId xmlns:a16="http://schemas.microsoft.com/office/drawing/2014/main" id="{BB330187-2A3B-57E3-6ECA-C8EDFBA4FE4F}"/>
              </a:ext>
            </a:extLst>
          </p:cNvPr>
          <p:cNvPicPr>
            <a:picLocks noChangeAspect="1"/>
          </p:cNvPicPr>
          <p:nvPr userDrawn="1"/>
        </p:nvPicPr>
        <p:blipFill>
          <a:blip r:embed="rId4"/>
          <a:stretch>
            <a:fillRect/>
          </a:stretch>
        </p:blipFill>
        <p:spPr>
          <a:xfrm>
            <a:off x="563880" y="468699"/>
            <a:ext cx="2021609" cy="919604"/>
          </a:xfrm>
          <a:prstGeom prst="rect">
            <a:avLst/>
          </a:prstGeom>
        </p:spPr>
      </p:pic>
    </p:spTree>
    <p:extLst>
      <p:ext uri="{BB962C8B-B14F-4D97-AF65-F5344CB8AC3E}">
        <p14:creationId xmlns:p14="http://schemas.microsoft.com/office/powerpoint/2010/main" val="319425613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creenshot, text, graphic design, design&#10;&#10;Description automatically generated">
            <a:extLst>
              <a:ext uri="{FF2B5EF4-FFF2-40B4-BE49-F238E27FC236}">
                <a16:creationId xmlns:a16="http://schemas.microsoft.com/office/drawing/2014/main" id="{2B10117C-1037-1A4F-3E15-4BE222FE5A9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FF7ABFE-BCBE-8A4A-2E66-24DCB301EA23}"/>
              </a:ext>
            </a:extLst>
          </p:cNvPr>
          <p:cNvSpPr>
            <a:spLocks noGrp="1"/>
          </p:cNvSpPr>
          <p:nvPr>
            <p:ph type="title"/>
          </p:nvPr>
        </p:nvSpPr>
        <p:spPr>
          <a:xfrm>
            <a:off x="2067338" y="375065"/>
            <a:ext cx="92864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1AB395-C95C-19F3-5799-9340E70962F0}"/>
              </a:ext>
            </a:extLst>
          </p:cNvPr>
          <p:cNvSpPr>
            <a:spLocks noGrp="1"/>
          </p:cNvSpPr>
          <p:nvPr>
            <p:ph type="body" idx="1"/>
          </p:nvPr>
        </p:nvSpPr>
        <p:spPr>
          <a:xfrm>
            <a:off x="2067338" y="1825625"/>
            <a:ext cx="9286461" cy="3427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graphics, font, graphic design, logo&#10;&#10;Description automatically generated">
            <a:extLst>
              <a:ext uri="{FF2B5EF4-FFF2-40B4-BE49-F238E27FC236}">
                <a16:creationId xmlns:a16="http://schemas.microsoft.com/office/drawing/2014/main" id="{29F475CF-FC8E-635C-BA7A-3E343FA5F349}"/>
              </a:ext>
            </a:extLst>
          </p:cNvPr>
          <p:cNvPicPr>
            <a:picLocks noChangeAspect="1"/>
          </p:cNvPicPr>
          <p:nvPr userDrawn="1"/>
        </p:nvPicPr>
        <p:blipFill>
          <a:blip r:embed="rId4"/>
          <a:stretch>
            <a:fillRect/>
          </a:stretch>
        </p:blipFill>
        <p:spPr>
          <a:xfrm>
            <a:off x="9746327" y="5563331"/>
            <a:ext cx="2021609" cy="919604"/>
          </a:xfrm>
          <a:prstGeom prst="rect">
            <a:avLst/>
          </a:prstGeom>
        </p:spPr>
      </p:pic>
    </p:spTree>
    <p:extLst>
      <p:ext uri="{BB962C8B-B14F-4D97-AF65-F5344CB8AC3E}">
        <p14:creationId xmlns:p14="http://schemas.microsoft.com/office/powerpoint/2010/main" val="232170416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46755-A1EF-23FE-4C6A-2713C229AC2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49B962A-40CE-57C7-1062-00F0D6CEEB0C}"/>
              </a:ext>
            </a:extLst>
          </p:cNvPr>
          <p:cNvSpPr>
            <a:spLocks noGrp="1"/>
          </p:cNvSpPr>
          <p:nvPr>
            <p:ph type="subTitle" idx="1"/>
          </p:nvPr>
        </p:nvSpPr>
        <p:spPr/>
        <p:txBody>
          <a:bodyPr/>
          <a:lstStyle/>
          <a:p>
            <a:r>
              <a:rPr lang="en-US" b="0" i="0" dirty="0">
                <a:solidFill>
                  <a:srgbClr val="333333"/>
                </a:solidFill>
                <a:effectLst/>
                <a:latin typeface="Gotham SSm 4r"/>
              </a:rPr>
              <a:t>These are the standard PowerPoint templates for all The University of Maryland School of Medicine. To see all the slides styles available in the deck, click “Insert” and then click “Insert New Slide”.</a:t>
            </a:r>
            <a:endParaRPr lang="en-US" dirty="0"/>
          </a:p>
        </p:txBody>
      </p:sp>
    </p:spTree>
    <p:extLst>
      <p:ext uri="{BB962C8B-B14F-4D97-AF65-F5344CB8AC3E}">
        <p14:creationId xmlns:p14="http://schemas.microsoft.com/office/powerpoint/2010/main" val="1814233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39</Words>
  <Application>Microsoft Macintosh PowerPoint</Application>
  <PresentationFormat>Widescreen</PresentationFormat>
  <Paragraphs>1</Paragraphs>
  <Slides>1</Slides>
  <Notes>0</Notes>
  <HiddenSlides>0</HiddenSlides>
  <MMClips>0</MMClips>
  <ScaleCrop>false</ScaleCrop>
  <HeadingPairs>
    <vt:vector size="6" baseType="variant">
      <vt:variant>
        <vt:lpstr>Fonts Used</vt:lpstr>
      </vt:variant>
      <vt:variant>
        <vt:i4>4</vt:i4>
      </vt:variant>
      <vt:variant>
        <vt:lpstr>Theme</vt:lpstr>
      </vt:variant>
      <vt:variant>
        <vt:i4>15</vt:i4>
      </vt:variant>
      <vt:variant>
        <vt:lpstr>Slide Titles</vt:lpstr>
      </vt:variant>
      <vt:variant>
        <vt:i4>1</vt:i4>
      </vt:variant>
    </vt:vector>
  </HeadingPairs>
  <TitlesOfParts>
    <vt:vector size="20" baseType="lpstr">
      <vt:lpstr>Arial</vt:lpstr>
      <vt:lpstr>Calibri</vt:lpstr>
      <vt:lpstr>Calibri Light</vt:lpstr>
      <vt:lpstr>Gotham SSm 4r</vt:lpstr>
      <vt:lpstr>Office Theme</vt:lpstr>
      <vt:lpstr>Custom Design</vt:lpstr>
      <vt:lpstr>1_Custom Design</vt:lpstr>
      <vt:lpstr>2_Custom Design</vt:lpstr>
      <vt:lpstr>8_Custom Design</vt:lpstr>
      <vt:lpstr>3_Custom Design</vt:lpstr>
      <vt:lpstr>4_Custom Design</vt:lpstr>
      <vt:lpstr>5_Custom Design</vt:lpstr>
      <vt:lpstr>6_Custom Design</vt:lpstr>
      <vt:lpstr>7_Custom Design</vt:lpstr>
      <vt:lpstr>9_Custom Design</vt:lpstr>
      <vt:lpstr>10_Custom Design</vt:lpstr>
      <vt:lpstr>11_Custom Design</vt:lpstr>
      <vt:lpstr>12_Custom Design</vt:lpstr>
      <vt:lpstr>13_Custom Design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 Julie</dc:creator>
  <cp:lastModifiedBy>Donovan, Journey</cp:lastModifiedBy>
  <cp:revision>9</cp:revision>
  <dcterms:created xsi:type="dcterms:W3CDTF">2023-06-01T15:02:55Z</dcterms:created>
  <dcterms:modified xsi:type="dcterms:W3CDTF">2023-07-10T18:07:36Z</dcterms:modified>
</cp:coreProperties>
</file>