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e, Jessica" initials="W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92" d="100"/>
          <a:sy n="92" d="100"/>
        </p:scale>
        <p:origin x="81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29A91-E946-42DA-8927-D76ED0B8726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93FF7-C913-43F5-B891-5ECBD38DB2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25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59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1143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390115"/>
            <a:ext cx="10515600" cy="378684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5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004935"/>
            <a:ext cx="2628900" cy="51720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004935"/>
            <a:ext cx="7734300" cy="51720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3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5381"/>
            <a:ext cx="10515600" cy="37415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69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8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621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281473"/>
            <a:ext cx="5181600" cy="3895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81473"/>
            <a:ext cx="5181600" cy="389549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47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294" y="101923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51148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482833"/>
            <a:ext cx="5157787" cy="270682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51148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473781"/>
            <a:ext cx="5183188" cy="271588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92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55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73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06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493822"/>
            <a:ext cx="6172200" cy="43672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47070"/>
            <a:ext cx="3932237" cy="322191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964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282890"/>
            <a:ext cx="6172200" cy="4578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25092"/>
            <a:ext cx="3932237" cy="314389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825087" y="286603"/>
            <a:ext cx="88983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27545" y="1282890"/>
            <a:ext cx="1" cy="53635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45" y="286603"/>
            <a:ext cx="2205137" cy="62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0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3C7A-1345-4A58-93CE-6B88FB6B69A0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35D54-CE87-40B6-B78C-F35E7BC00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8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3142" y="501445"/>
            <a:ext cx="7991168" cy="1325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/>
              <a:t>Teaching Conference Schedule</a:t>
            </a:r>
          </a:p>
        </p:txBody>
      </p:sp>
      <p:sp>
        <p:nvSpPr>
          <p:cNvPr id="24579" name="Rectangle 4"/>
          <p:cNvSpPr txBox="1">
            <a:spLocks noChangeArrowheads="1"/>
          </p:cNvSpPr>
          <p:nvPr/>
        </p:nvSpPr>
        <p:spPr bwMode="auto">
          <a:xfrm>
            <a:off x="1974850" y="1427164"/>
            <a:ext cx="8382000" cy="52784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charset="-128"/>
                <a:sym typeface="Arial" panose="020B0604020202020204" pitchFamily="34" charset="0"/>
              </a:defRPr>
            </a:lvl9pPr>
          </a:lstStyle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Monday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8:00 to 9:00 		Clinical Review Series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Tuesday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7:30 to 8:00		Biostats (1x</a:t>
            </a:r>
            <a:r>
              <a:rPr lang="en-US" altLang="en-US" sz="1800">
                <a:solidFill>
                  <a:schemeClr val="tx1"/>
                </a:solidFill>
                <a:latin typeface="+mn-lt"/>
              </a:rPr>
              <a:t>/ month)</a:t>
            </a:r>
            <a:endParaRPr lang="en-US" altLang="en-US" sz="1800" dirty="0">
              <a:solidFill>
                <a:schemeClr val="tx1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8:00 to 9:00		Respective Tumor Boards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4:30 to 5:30		Radiation Biology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Wednesday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7:00 to 8:00		Physics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8:00 to 9:00	 	Clinical Review Series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11:45 to 1:00 	 	New Case Chart Rounds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Thursday</a:t>
            </a:r>
          </a:p>
          <a:p>
            <a:pPr marL="685800" lvl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 7:30 to 9:00		TPR (treatment planning rounds)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Friday</a:t>
            </a:r>
          </a:p>
          <a:p>
            <a:pPr marL="685800" lvl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8:00 to 9:00			Community Rounds</a:t>
            </a:r>
          </a:p>
          <a:p>
            <a:pPr lvl="1">
              <a:defRPr/>
            </a:pPr>
            <a:endParaRPr lang="en-US" altLang="en-US" dirty="0">
              <a:latin typeface="+mn-lt"/>
            </a:endParaRPr>
          </a:p>
          <a:p>
            <a:pPr lvl="1">
              <a:defRPr/>
            </a:pPr>
            <a:r>
              <a:rPr lang="en-US" altLang="en-US" sz="1800" dirty="0">
                <a:solidFill>
                  <a:srgbClr val="CC0000"/>
                </a:solidFill>
                <a:latin typeface="+mn-lt"/>
              </a:rPr>
              <a:t>* </a:t>
            </a:r>
            <a:r>
              <a:rPr lang="en-US" altLang="en-US" sz="1800" u="sng" dirty="0">
                <a:solidFill>
                  <a:srgbClr val="CC0000"/>
                </a:solidFill>
                <a:latin typeface="+mn-lt"/>
              </a:rPr>
              <a:t>Note:</a:t>
            </a:r>
            <a:r>
              <a:rPr lang="en-US" altLang="en-US" sz="1800" dirty="0">
                <a:latin typeface="+mn-lt"/>
              </a:rPr>
              <a:t> </a:t>
            </a:r>
            <a:r>
              <a:rPr lang="en-US" altLang="en-US" sz="1800" dirty="0">
                <a:solidFill>
                  <a:srgbClr val="CC0000"/>
                </a:solidFill>
                <a:latin typeface="+mn-lt"/>
              </a:rPr>
              <a:t>During these designated conference times residents are blocked and </a:t>
            </a:r>
            <a:r>
              <a:rPr lang="en-US" altLang="en-US" sz="1800" dirty="0" err="1">
                <a:solidFill>
                  <a:srgbClr val="CC0000"/>
                </a:solidFill>
                <a:latin typeface="+mn-lt"/>
              </a:rPr>
              <a:t>attendings</a:t>
            </a:r>
            <a:r>
              <a:rPr lang="en-US" altLang="en-US" sz="1800" dirty="0">
                <a:solidFill>
                  <a:srgbClr val="CC0000"/>
                </a:solidFill>
                <a:latin typeface="+mn-lt"/>
              </a:rPr>
              <a:t> manage patients solo during this protected teaching time</a:t>
            </a:r>
            <a:endParaRPr lang="en-US" altLang="en-US" sz="1800" dirty="0">
              <a:latin typeface="+mn-lt"/>
            </a:endParaRPr>
          </a:p>
          <a:p>
            <a:pPr lvl="1"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08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2441</TotalTime>
  <Words>108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ヒラギノ角ゴ ProN W3</vt:lpstr>
      <vt:lpstr>Office Theme</vt:lpstr>
      <vt:lpstr>Teaching Conference Schedule</vt:lpstr>
    </vt:vector>
  </TitlesOfParts>
  <Company>University of Maryland Medical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Jessica</dc:creator>
  <cp:lastModifiedBy>White, Jessica</cp:lastModifiedBy>
  <cp:revision>17</cp:revision>
  <dcterms:created xsi:type="dcterms:W3CDTF">2021-02-03T16:00:36Z</dcterms:created>
  <dcterms:modified xsi:type="dcterms:W3CDTF">2023-07-31T18:53:29Z</dcterms:modified>
</cp:coreProperties>
</file>