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, Jadyn" userId="16a016ff-b4c7-402b-be5b-bb8f47bd6fe9" providerId="ADAL" clId="{CA0E8E17-AC85-49FB-BD56-70E84B7F0D79}"/>
    <pc:docChg chg="custSel addSld modSld">
      <pc:chgData name="Stewart, Jadyn" userId="16a016ff-b4c7-402b-be5b-bb8f47bd6fe9" providerId="ADAL" clId="{CA0E8E17-AC85-49FB-BD56-70E84B7F0D79}" dt="2024-05-03T12:25:34.355" v="1" actId="700"/>
      <pc:docMkLst>
        <pc:docMk/>
      </pc:docMkLst>
      <pc:sldChg chg="addSp delSp modSp add mod modClrScheme chgLayout">
        <pc:chgData name="Stewart, Jadyn" userId="16a016ff-b4c7-402b-be5b-bb8f47bd6fe9" providerId="ADAL" clId="{CA0E8E17-AC85-49FB-BD56-70E84B7F0D79}" dt="2024-05-03T12:25:34.355" v="1" actId="700"/>
        <pc:sldMkLst>
          <pc:docMk/>
          <pc:sldMk cId="1135061933" sldId="257"/>
        </pc:sldMkLst>
        <pc:spChg chg="del mod ord">
          <ac:chgData name="Stewart, Jadyn" userId="16a016ff-b4c7-402b-be5b-bb8f47bd6fe9" providerId="ADAL" clId="{CA0E8E17-AC85-49FB-BD56-70E84B7F0D79}" dt="2024-05-03T12:25:34.355" v="1" actId="700"/>
          <ac:spMkLst>
            <pc:docMk/>
            <pc:sldMk cId="1135061933" sldId="257"/>
            <ac:spMk id="2" creationId="{00000000-0000-0000-0000-000000000000}"/>
          </ac:spMkLst>
        </pc:spChg>
        <pc:spChg chg="del mod ord">
          <ac:chgData name="Stewart, Jadyn" userId="16a016ff-b4c7-402b-be5b-bb8f47bd6fe9" providerId="ADAL" clId="{CA0E8E17-AC85-49FB-BD56-70E84B7F0D79}" dt="2024-05-03T12:25:34.355" v="1" actId="700"/>
          <ac:spMkLst>
            <pc:docMk/>
            <pc:sldMk cId="1135061933" sldId="257"/>
            <ac:spMk id="3" creationId="{00000000-0000-0000-0000-000000000000}"/>
          </ac:spMkLst>
        </pc:spChg>
        <pc:spChg chg="add mod ord">
          <ac:chgData name="Stewart, Jadyn" userId="16a016ff-b4c7-402b-be5b-bb8f47bd6fe9" providerId="ADAL" clId="{CA0E8E17-AC85-49FB-BD56-70E84B7F0D79}" dt="2024-05-03T12:25:34.355" v="1" actId="700"/>
          <ac:spMkLst>
            <pc:docMk/>
            <pc:sldMk cId="1135061933" sldId="257"/>
            <ac:spMk id="4" creationId="{3A7FA5AD-236F-B693-4BD7-3B2623161A65}"/>
          </ac:spMkLst>
        </pc:spChg>
        <pc:spChg chg="add mod ord">
          <ac:chgData name="Stewart, Jadyn" userId="16a016ff-b4c7-402b-be5b-bb8f47bd6fe9" providerId="ADAL" clId="{CA0E8E17-AC85-49FB-BD56-70E84B7F0D79}" dt="2024-05-03T12:25:34.355" v="1" actId="700"/>
          <ac:spMkLst>
            <pc:docMk/>
            <pc:sldMk cId="1135061933" sldId="257"/>
            <ac:spMk id="5" creationId="{6847A634-D47D-09D6-71F7-51DD5DF169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04129"/>
            <a:ext cx="9144000" cy="270583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883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2157867" y="159278"/>
            <a:ext cx="96645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63772" y="804129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1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85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343807"/>
            <a:ext cx="10515600" cy="3833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4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77765"/>
            <a:ext cx="2628900" cy="53991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77765"/>
            <a:ext cx="7734300" cy="5399197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86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635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5892"/>
            <a:ext cx="10515600" cy="39010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7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825394"/>
            <a:ext cx="10515600" cy="373708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18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6836"/>
            <a:ext cx="10515600" cy="132021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86151"/>
            <a:ext cx="5181600" cy="39908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86151"/>
            <a:ext cx="5181600" cy="3990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2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49075"/>
            <a:ext cx="10515600" cy="1153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10869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48000"/>
            <a:ext cx="5157787" cy="3141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10869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47999"/>
            <a:ext cx="5183188" cy="314166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93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65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22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2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3906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439917"/>
            <a:ext cx="6172200" cy="44211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80138"/>
            <a:ext cx="3932237" cy="318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5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1744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397876"/>
            <a:ext cx="6172200" cy="44631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56598" y="159278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63772" y="941694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78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04129"/>
            <a:ext cx="10515600" cy="886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40A52-15C2-4271-A320-0FDB35D98B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A1594-560B-485F-BD1E-F481A75D904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E0A7AE-2D7E-4E32-B6F6-BEAEADD8675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2" y="159278"/>
            <a:ext cx="1837422" cy="52310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CE6B60-55E6-4979-AE1E-08839F48F7AB}"/>
              </a:ext>
            </a:extLst>
          </p:cNvPr>
          <p:cNvCxnSpPr>
            <a:cxnSpLocks/>
          </p:cNvCxnSpPr>
          <p:nvPr userDrawn="1"/>
        </p:nvCxnSpPr>
        <p:spPr>
          <a:xfrm>
            <a:off x="2157867" y="159278"/>
            <a:ext cx="96645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443E61-A89A-448B-82F9-0EBEDE0E0E41}"/>
              </a:ext>
            </a:extLst>
          </p:cNvPr>
          <p:cNvCxnSpPr/>
          <p:nvPr userDrawn="1"/>
        </p:nvCxnSpPr>
        <p:spPr>
          <a:xfrm>
            <a:off x="163772" y="804129"/>
            <a:ext cx="0" cy="57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45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6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7FA5AD-236F-B693-4BD7-3B2623161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47A634-D47D-09D6-71F7-51DD5DF16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6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Maryland Medical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Jessica</dc:creator>
  <cp:lastModifiedBy>Stewart, Jadyn</cp:lastModifiedBy>
  <cp:revision>4</cp:revision>
  <dcterms:created xsi:type="dcterms:W3CDTF">2021-02-03T16:59:16Z</dcterms:created>
  <dcterms:modified xsi:type="dcterms:W3CDTF">2024-05-03T12:25:39Z</dcterms:modified>
</cp:coreProperties>
</file>