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AA1EB4-D91F-44C6-8798-3035C0CEB3ED}" v="4" dt="2024-05-03T12:18:38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, Jadyn" userId="16a016ff-b4c7-402b-be5b-bb8f47bd6fe9" providerId="ADAL" clId="{A4AA1EB4-D91F-44C6-8798-3035C0CEB3ED}"/>
    <pc:docChg chg="undo custSel addSld modSld modMainMaster">
      <pc:chgData name="Stewart, Jadyn" userId="16a016ff-b4c7-402b-be5b-bb8f47bd6fe9" providerId="ADAL" clId="{A4AA1EB4-D91F-44C6-8798-3035C0CEB3ED}" dt="2024-05-03T12:27:14.544" v="13" actId="14100"/>
      <pc:docMkLst>
        <pc:docMk/>
      </pc:docMkLst>
      <pc:sldChg chg="modSp">
        <pc:chgData name="Stewart, Jadyn" userId="16a016ff-b4c7-402b-be5b-bb8f47bd6fe9" providerId="ADAL" clId="{A4AA1EB4-D91F-44C6-8798-3035C0CEB3ED}" dt="2024-05-03T12:18:38.835" v="3"/>
        <pc:sldMkLst>
          <pc:docMk/>
          <pc:sldMk cId="879796014" sldId="256"/>
        </pc:sldMkLst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k cId="879796014" sldId="256"/>
            <ac:spMk id="2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k cId="879796014" sldId="256"/>
            <ac:spMk id="3" creationId="{00000000-0000-0000-0000-000000000000}"/>
          </ac:spMkLst>
        </pc:spChg>
      </pc:sldChg>
      <pc:sldChg chg="addSp delSp modSp add mod modClrScheme chgLayout">
        <pc:chgData name="Stewart, Jadyn" userId="16a016ff-b4c7-402b-be5b-bb8f47bd6fe9" providerId="ADAL" clId="{A4AA1EB4-D91F-44C6-8798-3035C0CEB3ED}" dt="2024-05-03T12:27:14.544" v="13" actId="14100"/>
        <pc:sldMkLst>
          <pc:docMk/>
          <pc:sldMk cId="162692410" sldId="257"/>
        </pc:sldMkLst>
        <pc:spChg chg="del mod ord">
          <ac:chgData name="Stewart, Jadyn" userId="16a016ff-b4c7-402b-be5b-bb8f47bd6fe9" providerId="ADAL" clId="{A4AA1EB4-D91F-44C6-8798-3035C0CEB3ED}" dt="2024-05-03T12:25:17.666" v="5" actId="700"/>
          <ac:spMkLst>
            <pc:docMk/>
            <pc:sldMk cId="162692410" sldId="257"/>
            <ac:spMk id="2" creationId="{00000000-0000-0000-0000-000000000000}"/>
          </ac:spMkLst>
        </pc:spChg>
        <pc:spChg chg="del mod ord">
          <ac:chgData name="Stewart, Jadyn" userId="16a016ff-b4c7-402b-be5b-bb8f47bd6fe9" providerId="ADAL" clId="{A4AA1EB4-D91F-44C6-8798-3035C0CEB3ED}" dt="2024-05-03T12:25:17.666" v="5" actId="700"/>
          <ac:spMkLst>
            <pc:docMk/>
            <pc:sldMk cId="162692410" sldId="257"/>
            <ac:spMk id="3" creationId="{00000000-0000-0000-0000-000000000000}"/>
          </ac:spMkLst>
        </pc:spChg>
        <pc:spChg chg="add mod ord">
          <ac:chgData name="Stewart, Jadyn" userId="16a016ff-b4c7-402b-be5b-bb8f47bd6fe9" providerId="ADAL" clId="{A4AA1EB4-D91F-44C6-8798-3035C0CEB3ED}" dt="2024-05-03T12:26:20.142" v="9" actId="14100"/>
          <ac:spMkLst>
            <pc:docMk/>
            <pc:sldMk cId="162692410" sldId="257"/>
            <ac:spMk id="4" creationId="{57F0C013-7308-22F9-2E65-BA76322CE0E3}"/>
          </ac:spMkLst>
        </pc:spChg>
        <pc:spChg chg="add mod ord">
          <ac:chgData name="Stewart, Jadyn" userId="16a016ff-b4c7-402b-be5b-bb8f47bd6fe9" providerId="ADAL" clId="{A4AA1EB4-D91F-44C6-8798-3035C0CEB3ED}" dt="2024-05-03T12:27:14.544" v="13" actId="14100"/>
          <ac:spMkLst>
            <pc:docMk/>
            <pc:sldMk cId="162692410" sldId="257"/>
            <ac:spMk id="5" creationId="{8B253192-73E1-2D95-9327-59B38AE3BA6B}"/>
          </ac:spMkLst>
        </pc:spChg>
      </pc:sldChg>
      <pc:sldMasterChg chg="modSp modSldLayout">
        <pc:chgData name="Stewart, Jadyn" userId="16a016ff-b4c7-402b-be5b-bb8f47bd6fe9" providerId="ADAL" clId="{A4AA1EB4-D91F-44C6-8798-3035C0CEB3ED}" dt="2024-05-03T12:18:19.455" v="0"/>
        <pc:sldMasterMkLst>
          <pc:docMk/>
          <pc:sldMasterMk cId="2692586176" sldId="2147483648"/>
        </pc:sldMasterMkLst>
        <pc:spChg chg="mod">
          <ac:chgData name="Stewart, Jadyn" userId="16a016ff-b4c7-402b-be5b-bb8f47bd6fe9" providerId="ADAL" clId="{A4AA1EB4-D91F-44C6-8798-3035C0CEB3ED}" dt="2024-05-03T12:18:19.455" v="0"/>
          <ac:spMkLst>
            <pc:docMk/>
            <pc:sldMasterMk cId="2692586176" sldId="2147483648"/>
            <ac:spMk id="2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19.455" v="0"/>
          <ac:spMkLst>
            <pc:docMk/>
            <pc:sldMasterMk cId="2692586176" sldId="2147483648"/>
            <ac:spMk id="3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19.455" v="0"/>
          <ac:spMkLst>
            <pc:docMk/>
            <pc:sldMasterMk cId="2692586176" sldId="2147483648"/>
            <ac:spMk id="4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19.455" v="0"/>
          <ac:spMkLst>
            <pc:docMk/>
            <pc:sldMasterMk cId="2692586176" sldId="2147483648"/>
            <ac:spMk id="5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19.455" v="0"/>
          <ac:spMkLst>
            <pc:docMk/>
            <pc:sldMasterMk cId="2692586176" sldId="2147483648"/>
            <ac:spMk id="6" creationId="{00000000-0000-0000-0000-000000000000}"/>
          </ac:spMkLst>
        </pc:spChg>
        <pc:picChg chg="mod">
          <ac:chgData name="Stewart, Jadyn" userId="16a016ff-b4c7-402b-be5b-bb8f47bd6fe9" providerId="ADAL" clId="{A4AA1EB4-D91F-44C6-8798-3035C0CEB3ED}" dt="2024-05-03T12:18:19.455" v="0"/>
          <ac:picMkLst>
            <pc:docMk/>
            <pc:sldMasterMk cId="2692586176" sldId="2147483648"/>
            <ac:picMk id="7" creationId="{6A71A252-BEA9-4A50-9E87-5D87C22BBDBF}"/>
          </ac:picMkLst>
        </pc:picChg>
        <pc:cxnChg chg="mod">
          <ac:chgData name="Stewart, Jadyn" userId="16a016ff-b4c7-402b-be5b-bb8f47bd6fe9" providerId="ADAL" clId="{A4AA1EB4-D91F-44C6-8798-3035C0CEB3ED}" dt="2024-05-03T12:18:19.455" v="0"/>
          <ac:cxnSpMkLst>
            <pc:docMk/>
            <pc:sldMasterMk cId="2692586176" sldId="2147483648"/>
            <ac:cxnSpMk id="8" creationId="{2D51F04C-7417-415C-909C-F69AF9EDCCC9}"/>
          </ac:cxnSpMkLst>
        </pc:cxnChg>
        <pc:cxnChg chg="mod">
          <ac:chgData name="Stewart, Jadyn" userId="16a016ff-b4c7-402b-be5b-bb8f47bd6fe9" providerId="ADAL" clId="{A4AA1EB4-D91F-44C6-8798-3035C0CEB3ED}" dt="2024-05-03T12:18:19.455" v="0"/>
          <ac:cxnSpMkLst>
            <pc:docMk/>
            <pc:sldMasterMk cId="2692586176" sldId="2147483648"/>
            <ac:cxnSpMk id="9" creationId="{B1012A3A-3B2E-4359-B580-B2F9BE180F3D}"/>
          </ac:cxnSpMkLst>
        </pc:cxn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3069597402" sldId="2147483649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069597402" sldId="2147483649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069597402" sldId="2147483649"/>
              <ac:spMk id="3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069597402" sldId="2147483649"/>
              <ac:cxnSpMk id="7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069597402" sldId="2147483649"/>
              <ac:cxnSpMk id="8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1599369491" sldId="2147483650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599369491" sldId="2147483650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599369491" sldId="2147483650"/>
              <ac:spMk id="3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599369491" sldId="2147483650"/>
              <ac:cxnSpMk id="7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599369491" sldId="2147483650"/>
              <ac:cxnSpMk id="8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1792687034" sldId="2147483651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792687034" sldId="2147483651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792687034" sldId="2147483651"/>
              <ac:spMk id="3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792687034" sldId="2147483651"/>
              <ac:cxnSpMk id="7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792687034" sldId="2147483651"/>
              <ac:cxnSpMk id="8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2995470354" sldId="2147483652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2995470354" sldId="2147483652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2995470354" sldId="2147483652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2995470354" sldId="2147483652"/>
              <ac:spMk id="4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2995470354" sldId="2147483652"/>
              <ac:cxnSpMk id="8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2995470354" sldId="2147483652"/>
              <ac:cxnSpMk id="9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3392923070" sldId="2147483653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392923070" sldId="2147483653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392923070" sldId="2147483653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392923070" sldId="2147483653"/>
              <ac:spMk id="4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392923070" sldId="2147483653"/>
              <ac:spMk id="5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392923070" sldId="2147483653"/>
              <ac:spMk id="6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392923070" sldId="2147483653"/>
              <ac:cxnSpMk id="10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392923070" sldId="2147483653"/>
              <ac:cxnSpMk id="11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2035552125" sldId="2147483654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2035552125" sldId="2147483654"/>
              <ac:spMk id="2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2035552125" sldId="2147483654"/>
              <ac:cxnSpMk id="6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2035552125" sldId="2147483654"/>
              <ac:cxnSpMk id="7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3690735391" sldId="2147483655"/>
          </pc:sldLayoutMkLst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690735391" sldId="2147483655"/>
              <ac:cxnSpMk id="5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690735391" sldId="2147483655"/>
              <ac:cxnSpMk id="6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380721537" sldId="2147483656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80721537" sldId="2147483656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80721537" sldId="2147483656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80721537" sldId="2147483656"/>
              <ac:spMk id="4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80721537" sldId="2147483656"/>
              <ac:cxnSpMk id="8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80721537" sldId="2147483656"/>
              <ac:cxnSpMk id="9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3404209999" sldId="2147483657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404209999" sldId="2147483657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404209999" sldId="2147483657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3404209999" sldId="2147483657"/>
              <ac:spMk id="4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404209999" sldId="2147483657"/>
              <ac:cxnSpMk id="8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3404209999" sldId="2147483657"/>
              <ac:cxnSpMk id="9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1569957568" sldId="2147483658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569957568" sldId="2147483658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569957568" sldId="2147483658"/>
              <ac:spMk id="3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569957568" sldId="2147483658"/>
              <ac:cxnSpMk id="7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569957568" sldId="2147483658"/>
              <ac:cxnSpMk id="8" creationId="{00000000-0000-0000-0000-000000000000}"/>
            </ac:cxnSpMkLst>
          </pc:cxnChg>
        </pc:sldLayoutChg>
        <pc:sldLayoutChg chg="modSp">
          <pc:chgData name="Stewart, Jadyn" userId="16a016ff-b4c7-402b-be5b-bb8f47bd6fe9" providerId="ADAL" clId="{A4AA1EB4-D91F-44C6-8798-3035C0CEB3ED}" dt="2024-05-03T12:18:19.455" v="0"/>
          <pc:sldLayoutMkLst>
            <pc:docMk/>
            <pc:sldMasterMk cId="2692586176" sldId="2147483648"/>
            <pc:sldLayoutMk cId="1690380423" sldId="2147483659"/>
          </pc:sldLayoutMkLst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690380423" sldId="2147483659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19.455" v="0"/>
            <ac:spMkLst>
              <pc:docMk/>
              <pc:sldMasterMk cId="2692586176" sldId="2147483648"/>
              <pc:sldLayoutMk cId="1690380423" sldId="2147483659"/>
              <ac:spMk id="3" creationId="{00000000-0000-0000-0000-000000000000}"/>
            </ac:spMkLst>
          </pc:sp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690380423" sldId="2147483659"/>
              <ac:cxnSpMk id="7" creationId="{00000000-0000-0000-0000-000000000000}"/>
            </ac:cxnSpMkLst>
          </pc:cxnChg>
          <pc:cxnChg chg="mod">
            <ac:chgData name="Stewart, Jadyn" userId="16a016ff-b4c7-402b-be5b-bb8f47bd6fe9" providerId="ADAL" clId="{A4AA1EB4-D91F-44C6-8798-3035C0CEB3ED}" dt="2024-05-03T12:18:19.455" v="0"/>
            <ac:cxnSpMkLst>
              <pc:docMk/>
              <pc:sldMasterMk cId="2692586176" sldId="2147483648"/>
              <pc:sldLayoutMk cId="1690380423" sldId="2147483659"/>
              <ac:cxnSpMk id="8" creationId="{00000000-0000-0000-0000-000000000000}"/>
            </ac:cxnSpMkLst>
          </pc:cxnChg>
        </pc:sldLayoutChg>
      </pc:sldMasterChg>
      <pc:sldMasterChg chg="addSp modSp modSldLayout">
        <pc:chgData name="Stewart, Jadyn" userId="16a016ff-b4c7-402b-be5b-bb8f47bd6fe9" providerId="ADAL" clId="{A4AA1EB4-D91F-44C6-8798-3035C0CEB3ED}" dt="2024-05-03T12:18:25.215" v="1"/>
        <pc:sldMasterMkLst>
          <pc:docMk/>
          <pc:sldMasterMk cId="3893916123" sldId="2147483660"/>
        </pc:sldMasterMkLst>
        <pc:spChg chg="mod">
          <ac:chgData name="Stewart, Jadyn" userId="16a016ff-b4c7-402b-be5b-bb8f47bd6fe9" providerId="ADAL" clId="{A4AA1EB4-D91F-44C6-8798-3035C0CEB3ED}" dt="2024-05-03T12:18:25.215" v="1"/>
          <ac:spMkLst>
            <pc:docMk/>
            <pc:sldMasterMk cId="3893916123" sldId="2147483660"/>
            <ac:spMk id="2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25.215" v="1"/>
          <ac:spMkLst>
            <pc:docMk/>
            <pc:sldMasterMk cId="3893916123" sldId="2147483660"/>
            <ac:spMk id="3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25.215" v="1"/>
          <ac:spMkLst>
            <pc:docMk/>
            <pc:sldMasterMk cId="3893916123" sldId="2147483660"/>
            <ac:spMk id="4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25.215" v="1"/>
          <ac:spMkLst>
            <pc:docMk/>
            <pc:sldMasterMk cId="3893916123" sldId="2147483660"/>
            <ac:spMk id="5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25.215" v="1"/>
          <ac:spMkLst>
            <pc:docMk/>
            <pc:sldMasterMk cId="3893916123" sldId="2147483660"/>
            <ac:spMk id="6" creationId="{00000000-0000-0000-0000-000000000000}"/>
          </ac:spMkLst>
        </pc:spChg>
        <pc:picChg chg="add mod">
          <ac:chgData name="Stewart, Jadyn" userId="16a016ff-b4c7-402b-be5b-bb8f47bd6fe9" providerId="ADAL" clId="{A4AA1EB4-D91F-44C6-8798-3035C0CEB3ED}" dt="2024-05-03T12:18:25.215" v="1"/>
          <ac:picMkLst>
            <pc:docMk/>
            <pc:sldMasterMk cId="3893916123" sldId="2147483660"/>
            <ac:picMk id="7" creationId="{DCA08347-45F6-8F95-311D-3600E0A73E16}"/>
          </ac:picMkLst>
        </pc:picChg>
        <pc:cxnChg chg="add mod">
          <ac:chgData name="Stewart, Jadyn" userId="16a016ff-b4c7-402b-be5b-bb8f47bd6fe9" providerId="ADAL" clId="{A4AA1EB4-D91F-44C6-8798-3035C0CEB3ED}" dt="2024-05-03T12:18:25.215" v="1"/>
          <ac:cxnSpMkLst>
            <pc:docMk/>
            <pc:sldMasterMk cId="3893916123" sldId="2147483660"/>
            <ac:cxnSpMk id="8" creationId="{367AC2C3-FC5D-5DDF-91CC-2A590E8385E0}"/>
          </ac:cxnSpMkLst>
        </pc:cxnChg>
        <pc:cxnChg chg="add mod">
          <ac:chgData name="Stewart, Jadyn" userId="16a016ff-b4c7-402b-be5b-bb8f47bd6fe9" providerId="ADAL" clId="{A4AA1EB4-D91F-44C6-8798-3035C0CEB3ED}" dt="2024-05-03T12:18:25.215" v="1"/>
          <ac:cxnSpMkLst>
            <pc:docMk/>
            <pc:sldMasterMk cId="3893916123" sldId="2147483660"/>
            <ac:cxnSpMk id="9" creationId="{238D49BE-759F-6250-415E-BCA2A22E6A68}"/>
          </ac:cxnSpMkLst>
        </pc:cxn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2444493579" sldId="2147483661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2444493579" sldId="2147483661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2444493579" sldId="2147483661"/>
              <ac:spMk id="3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2444493579" sldId="2147483661"/>
              <ac:cxnSpMk id="7" creationId="{C6AF8615-D4E3-4001-DB17-9385C1029942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2444493579" sldId="2147483661"/>
              <ac:cxnSpMk id="8" creationId="{5C9A6C39-BBE0-62C2-574C-90222B0057D2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3100981404" sldId="2147483662"/>
          </pc:sldLayoutMkLst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3100981404" sldId="2147483662"/>
              <ac:cxnSpMk id="7" creationId="{374EBA2A-D4A0-1A99-03C9-EC30BF4EC467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3100981404" sldId="2147483662"/>
              <ac:cxnSpMk id="8" creationId="{C01250A5-8DB0-822A-04FF-F041B0FDDFC4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1207965269" sldId="2147483663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207965269" sldId="2147483663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207965269" sldId="2147483663"/>
              <ac:spMk id="3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207965269" sldId="2147483663"/>
              <ac:cxnSpMk id="7" creationId="{F7184CD4-9A4A-4F01-6AAF-E1274D18BE98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207965269" sldId="2147483663"/>
              <ac:cxnSpMk id="8" creationId="{F212CF16-E32F-8CDC-F07B-8B137FFA5132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156718691" sldId="2147483664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56718691" sldId="2147483664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56718691" sldId="2147483664"/>
              <ac:spMk id="4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56718691" sldId="2147483664"/>
              <ac:cxnSpMk id="8" creationId="{9585E59B-6FF4-F176-FF8E-76F8AFC66CA9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56718691" sldId="2147483664"/>
              <ac:cxnSpMk id="9" creationId="{4F07CCDF-63F4-9E43-5885-8375F9878CD1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1427988816" sldId="2147483665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427988816" sldId="2147483665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427988816" sldId="2147483665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427988816" sldId="2147483665"/>
              <ac:spMk id="4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427988816" sldId="2147483665"/>
              <ac:spMk id="5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427988816" sldId="2147483665"/>
              <ac:spMk id="6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427988816" sldId="2147483665"/>
              <ac:cxnSpMk id="10" creationId="{7104B95B-CC56-4866-0628-1A7DD81D3CF7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427988816" sldId="2147483665"/>
              <ac:cxnSpMk id="11" creationId="{E99DE2F5-5286-87F4-ED4C-CA71F4845D84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1479755811" sldId="2147483666"/>
          </pc:sldLayoutMkLst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479755811" sldId="2147483666"/>
              <ac:cxnSpMk id="6" creationId="{9E524A55-933F-7EA4-D8D8-68101536AFEB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479755811" sldId="2147483666"/>
              <ac:cxnSpMk id="7" creationId="{C4E5ADBA-532B-6765-D2DD-1E7FA45C27BD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685169201" sldId="2147483667"/>
          </pc:sldLayoutMkLst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685169201" sldId="2147483667"/>
              <ac:cxnSpMk id="5" creationId="{DF492B78-CCE1-D478-C705-1145DE5F2207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685169201" sldId="2147483667"/>
              <ac:cxnSpMk id="6" creationId="{E7896C65-2108-0452-3A57-D9575E4A7944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1044000891" sldId="2147483668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044000891" sldId="2147483668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044000891" sldId="2147483668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1044000891" sldId="2147483668"/>
              <ac:spMk id="4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044000891" sldId="2147483668"/>
              <ac:cxnSpMk id="8" creationId="{C4C92026-4585-AC3D-2079-9AEF24115C15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1044000891" sldId="2147483668"/>
              <ac:cxnSpMk id="9" creationId="{CE37421D-80A0-575E-FF10-E210C34865E1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474761083" sldId="2147483669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474761083" sldId="2147483669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474761083" sldId="2147483669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474761083" sldId="2147483669"/>
              <ac:spMk id="4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474761083" sldId="2147483669"/>
              <ac:cxnSpMk id="8" creationId="{51A70886-EAEA-50A1-9DE2-3491E2BAF048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474761083" sldId="2147483669"/>
              <ac:cxnSpMk id="9" creationId="{3284CC53-3EC0-979B-C9EA-57352ED07A47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2370575960" sldId="2147483670"/>
          </pc:sldLayoutMkLst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2370575960" sldId="2147483670"/>
              <ac:cxnSpMk id="7" creationId="{484E964E-4C50-BDD4-04B3-0CFCF88541CB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2370575960" sldId="2147483670"/>
              <ac:cxnSpMk id="8" creationId="{01A75D88-8AC1-B366-E38B-5080CC596D96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25.215" v="1"/>
          <pc:sldLayoutMkLst>
            <pc:docMk/>
            <pc:sldMasterMk cId="3893916123" sldId="2147483660"/>
            <pc:sldLayoutMk cId="961221092" sldId="2147483671"/>
          </pc:sldLayoutMkLst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961221092" sldId="2147483671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25.215" v="1"/>
            <ac:spMkLst>
              <pc:docMk/>
              <pc:sldMasterMk cId="3893916123" sldId="2147483660"/>
              <pc:sldLayoutMk cId="961221092" sldId="2147483671"/>
              <ac:spMk id="3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961221092" sldId="2147483671"/>
              <ac:cxnSpMk id="7" creationId="{83F25A28-7E83-4171-FEFC-402D25B5973D}"/>
            </ac:cxnSpMkLst>
          </pc:cxnChg>
          <pc:cxnChg chg="add mod">
            <ac:chgData name="Stewart, Jadyn" userId="16a016ff-b4c7-402b-be5b-bb8f47bd6fe9" providerId="ADAL" clId="{A4AA1EB4-D91F-44C6-8798-3035C0CEB3ED}" dt="2024-05-03T12:18:25.215" v="1"/>
            <ac:cxnSpMkLst>
              <pc:docMk/>
              <pc:sldMasterMk cId="3893916123" sldId="2147483660"/>
              <pc:sldLayoutMk cId="961221092" sldId="2147483671"/>
              <ac:cxnSpMk id="8" creationId="{DD5B7979-2E71-D906-538D-BFABE095B756}"/>
            </ac:cxnSpMkLst>
          </pc:cxnChg>
        </pc:sldLayoutChg>
      </pc:sldMasterChg>
      <pc:sldMasterChg chg="addSp modSp modSldLayout">
        <pc:chgData name="Stewart, Jadyn" userId="16a016ff-b4c7-402b-be5b-bb8f47bd6fe9" providerId="ADAL" clId="{A4AA1EB4-D91F-44C6-8798-3035C0CEB3ED}" dt="2024-05-03T12:18:38.835" v="3"/>
        <pc:sldMasterMkLst>
          <pc:docMk/>
          <pc:sldMasterMk cId="3168341262" sldId="2147483672"/>
        </pc:sldMasterMkLst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asterMk cId="3168341262" sldId="2147483672"/>
            <ac:spMk id="2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asterMk cId="3168341262" sldId="2147483672"/>
            <ac:spMk id="3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asterMk cId="3168341262" sldId="2147483672"/>
            <ac:spMk id="4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asterMk cId="3168341262" sldId="2147483672"/>
            <ac:spMk id="5" creationId="{00000000-0000-0000-0000-000000000000}"/>
          </ac:spMkLst>
        </pc:spChg>
        <pc:spChg chg="mod">
          <ac:chgData name="Stewart, Jadyn" userId="16a016ff-b4c7-402b-be5b-bb8f47bd6fe9" providerId="ADAL" clId="{A4AA1EB4-D91F-44C6-8798-3035C0CEB3ED}" dt="2024-05-03T12:18:38.835" v="3"/>
          <ac:spMkLst>
            <pc:docMk/>
            <pc:sldMasterMk cId="3168341262" sldId="2147483672"/>
            <ac:spMk id="6" creationId="{00000000-0000-0000-0000-000000000000}"/>
          </ac:spMkLst>
        </pc:spChg>
        <pc:picChg chg="add mod">
          <ac:chgData name="Stewart, Jadyn" userId="16a016ff-b4c7-402b-be5b-bb8f47bd6fe9" providerId="ADAL" clId="{A4AA1EB4-D91F-44C6-8798-3035C0CEB3ED}" dt="2024-05-03T12:18:38.835" v="3"/>
          <ac:picMkLst>
            <pc:docMk/>
            <pc:sldMasterMk cId="3168341262" sldId="2147483672"/>
            <ac:picMk id="7" creationId="{2D857537-76B3-07DE-9846-D5E2DA1E5584}"/>
          </ac:picMkLst>
        </pc:picChg>
        <pc:cxnChg chg="add mod">
          <ac:chgData name="Stewart, Jadyn" userId="16a016ff-b4c7-402b-be5b-bb8f47bd6fe9" providerId="ADAL" clId="{A4AA1EB4-D91F-44C6-8798-3035C0CEB3ED}" dt="2024-05-03T12:18:38.835" v="3"/>
          <ac:cxnSpMkLst>
            <pc:docMk/>
            <pc:sldMasterMk cId="3168341262" sldId="2147483672"/>
            <ac:cxnSpMk id="8" creationId="{7B765B1E-D64F-0C3E-BC30-5535D8ECE91E}"/>
          </ac:cxnSpMkLst>
        </pc:cxnChg>
        <pc:cxnChg chg="add mod">
          <ac:chgData name="Stewart, Jadyn" userId="16a016ff-b4c7-402b-be5b-bb8f47bd6fe9" providerId="ADAL" clId="{A4AA1EB4-D91F-44C6-8798-3035C0CEB3ED}" dt="2024-05-03T12:18:38.835" v="3"/>
          <ac:cxnSpMkLst>
            <pc:docMk/>
            <pc:sldMasterMk cId="3168341262" sldId="2147483672"/>
            <ac:cxnSpMk id="9" creationId="{FCFF795E-F28E-08F4-D158-37EF40A9B966}"/>
          </ac:cxnSpMkLst>
        </pc:cxn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588760749" sldId="2147483673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88760749" sldId="2147483673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88760749" sldId="2147483673"/>
              <ac:spMk id="3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88760749" sldId="2147483673"/>
              <ac:cxnSpMk id="7" creationId="{94085914-89C1-408A-D705-6C105C1D9FC0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88760749" sldId="2147483673"/>
              <ac:cxnSpMk id="8" creationId="{9352718D-A920-A15D-F68F-58C8CC7D3A2C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588198054" sldId="2147483674"/>
          </pc:sldLayoutMkLst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88198054" sldId="2147483674"/>
              <ac:cxnSpMk id="7" creationId="{8044DFDD-006A-8CFC-50AA-28D89EDA0331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88198054" sldId="2147483674"/>
              <ac:cxnSpMk id="8" creationId="{C71E6C49-B18F-F16D-1759-8026736D7945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1499010384" sldId="2147483675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1499010384" sldId="2147483675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1499010384" sldId="2147483675"/>
              <ac:spMk id="3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1499010384" sldId="2147483675"/>
              <ac:cxnSpMk id="7" creationId="{11580D31-9F09-2DFE-5134-9AB5A75F0691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1499010384" sldId="2147483675"/>
              <ac:cxnSpMk id="8" creationId="{C274AABC-D793-9C16-AF35-B5153B1FB9F3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64181709" sldId="2147483676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64181709" sldId="2147483676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64181709" sldId="2147483676"/>
              <ac:spMk id="4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64181709" sldId="2147483676"/>
              <ac:cxnSpMk id="8" creationId="{15A11E17-CDA8-7E03-3404-D0F696C832DF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64181709" sldId="2147483676"/>
              <ac:cxnSpMk id="9" creationId="{C315C035-BB39-064B-F0AE-EC7397F5539E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508503940" sldId="2147483677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08503940" sldId="2147483677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08503940" sldId="2147483677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08503940" sldId="2147483677"/>
              <ac:spMk id="4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08503940" sldId="2147483677"/>
              <ac:spMk id="5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08503940" sldId="2147483677"/>
              <ac:spMk id="6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08503940" sldId="2147483677"/>
              <ac:cxnSpMk id="10" creationId="{DC274404-59B8-3296-8327-246F7B832E8A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08503940" sldId="2147483677"/>
              <ac:cxnSpMk id="11" creationId="{100EF38C-9C27-7A10-F989-08ACD7F311B4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3083287617" sldId="2147483678"/>
          </pc:sldLayoutMkLst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3083287617" sldId="2147483678"/>
              <ac:cxnSpMk id="6" creationId="{E6F5EC06-B957-FC9F-0756-0869E2F48ABB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3083287617" sldId="2147483678"/>
              <ac:cxnSpMk id="7" creationId="{0903BB13-E2B9-E9F9-F1DE-9B344B51374D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1385958674" sldId="2147483679"/>
          </pc:sldLayoutMkLst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1385958674" sldId="2147483679"/>
              <ac:cxnSpMk id="5" creationId="{B7B756B0-508B-14B7-B871-2231D1386945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1385958674" sldId="2147483679"/>
              <ac:cxnSpMk id="6" creationId="{1D80C24E-3A4F-D4E8-AD21-D92C3858881B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2500156122" sldId="2147483680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2500156122" sldId="2147483680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2500156122" sldId="2147483680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2500156122" sldId="2147483680"/>
              <ac:spMk id="4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2500156122" sldId="2147483680"/>
              <ac:cxnSpMk id="8" creationId="{D6AEF574-9D6B-546C-C830-2AEF59F7CD18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2500156122" sldId="2147483680"/>
              <ac:cxnSpMk id="9" creationId="{6047FC53-1FC9-4D4B-B872-42833446E377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3043738303" sldId="2147483681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3043738303" sldId="2147483681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3043738303" sldId="2147483681"/>
              <ac:spMk id="3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3043738303" sldId="2147483681"/>
              <ac:spMk id="4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3043738303" sldId="2147483681"/>
              <ac:cxnSpMk id="8" creationId="{7B1EFB91-8F52-4D25-D566-080623328585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3043738303" sldId="2147483681"/>
              <ac:cxnSpMk id="9" creationId="{869320E8-BEC9-118B-604D-2467E2055BED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3054249493" sldId="2147483682"/>
          </pc:sldLayoutMkLst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3054249493" sldId="2147483682"/>
              <ac:cxnSpMk id="7" creationId="{4CB9F6A5-99B4-4A24-48B4-EB452FA7BF94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3054249493" sldId="2147483682"/>
              <ac:cxnSpMk id="8" creationId="{B6376319-6895-E7DA-AD6B-4B7DFF8CEE81}"/>
            </ac:cxnSpMkLst>
          </pc:cxnChg>
        </pc:sldLayoutChg>
        <pc:sldLayoutChg chg="addSp modSp">
          <pc:chgData name="Stewart, Jadyn" userId="16a016ff-b4c7-402b-be5b-bb8f47bd6fe9" providerId="ADAL" clId="{A4AA1EB4-D91F-44C6-8798-3035C0CEB3ED}" dt="2024-05-03T12:18:38.835" v="3"/>
          <pc:sldLayoutMkLst>
            <pc:docMk/>
            <pc:sldMasterMk cId="3168341262" sldId="2147483672"/>
            <pc:sldLayoutMk cId="55661643" sldId="2147483683"/>
          </pc:sldLayoutMkLst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5661643" sldId="2147483683"/>
              <ac:spMk id="2" creationId="{00000000-0000-0000-0000-000000000000}"/>
            </ac:spMkLst>
          </pc:spChg>
          <pc:spChg chg="mod">
            <ac:chgData name="Stewart, Jadyn" userId="16a016ff-b4c7-402b-be5b-bb8f47bd6fe9" providerId="ADAL" clId="{A4AA1EB4-D91F-44C6-8798-3035C0CEB3ED}" dt="2024-05-03T12:18:38.835" v="3"/>
            <ac:spMkLst>
              <pc:docMk/>
              <pc:sldMasterMk cId="3168341262" sldId="2147483672"/>
              <pc:sldLayoutMk cId="55661643" sldId="2147483683"/>
              <ac:spMk id="3" creationId="{00000000-0000-0000-0000-000000000000}"/>
            </ac:spMkLst>
          </pc:sp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5661643" sldId="2147483683"/>
              <ac:cxnSpMk id="7" creationId="{74C3E8A9-F0B8-8986-C3CE-948F4649730A}"/>
            </ac:cxnSpMkLst>
          </pc:cxnChg>
          <pc:cxnChg chg="add mod">
            <ac:chgData name="Stewart, Jadyn" userId="16a016ff-b4c7-402b-be5b-bb8f47bd6fe9" providerId="ADAL" clId="{A4AA1EB4-D91F-44C6-8798-3035C0CEB3ED}" dt="2024-05-03T12:18:38.835" v="3"/>
            <ac:cxnSpMkLst>
              <pc:docMk/>
              <pc:sldMasterMk cId="3168341262" sldId="2147483672"/>
              <pc:sldLayoutMk cId="55661643" sldId="2147483683"/>
              <ac:cxnSpMk id="8" creationId="{FB5DA2F2-D4C2-7C07-73DF-85273BDDD0CD}"/>
            </ac:cxnSpMkLst>
          </pc:cxnChg>
        </pc:sldLayoutChg>
      </pc:sldMasterChg>
      <pc:sldMasterChg chg="addSp modSldLayout">
        <pc:chgData name="Stewart, Jadyn" userId="16a016ff-b4c7-402b-be5b-bb8f47bd6fe9" providerId="ADAL" clId="{A4AA1EB4-D91F-44C6-8798-3035C0CEB3ED}" dt="2024-05-03T12:18:30.434" v="2"/>
        <pc:sldMasterMkLst>
          <pc:docMk/>
          <pc:sldMasterMk cId="3365810314" sldId="2147483684"/>
        </pc:sldMasterMkLst>
        <pc:picChg chg="add">
          <ac:chgData name="Stewart, Jadyn" userId="16a016ff-b4c7-402b-be5b-bb8f47bd6fe9" providerId="ADAL" clId="{A4AA1EB4-D91F-44C6-8798-3035C0CEB3ED}" dt="2024-05-03T12:18:30.434" v="2"/>
          <ac:picMkLst>
            <pc:docMk/>
            <pc:sldMasterMk cId="3365810314" sldId="2147483684"/>
            <ac:picMk id="7" creationId="{585B2696-267E-CC3F-982E-783DE86CFD9C}"/>
          </ac:picMkLst>
        </pc:picChg>
        <pc:cxnChg chg="add">
          <ac:chgData name="Stewart, Jadyn" userId="16a016ff-b4c7-402b-be5b-bb8f47bd6fe9" providerId="ADAL" clId="{A4AA1EB4-D91F-44C6-8798-3035C0CEB3ED}" dt="2024-05-03T12:18:30.434" v="2"/>
          <ac:cxnSpMkLst>
            <pc:docMk/>
            <pc:sldMasterMk cId="3365810314" sldId="2147483684"/>
            <ac:cxnSpMk id="8" creationId="{637EF80B-7671-31E1-53EB-8D8C96424C29}"/>
          </ac:cxnSpMkLst>
        </pc:cxnChg>
        <pc:cxnChg chg="add">
          <ac:chgData name="Stewart, Jadyn" userId="16a016ff-b4c7-402b-be5b-bb8f47bd6fe9" providerId="ADAL" clId="{A4AA1EB4-D91F-44C6-8798-3035C0CEB3ED}" dt="2024-05-03T12:18:30.434" v="2"/>
          <ac:cxnSpMkLst>
            <pc:docMk/>
            <pc:sldMasterMk cId="3365810314" sldId="2147483684"/>
            <ac:cxnSpMk id="9" creationId="{B7EEF927-5DCC-9F19-7CA0-FD11E2D531E4}"/>
          </ac:cxnSpMkLst>
        </pc:cxn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3642184749" sldId="2147483685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3642184749" sldId="2147483685"/>
              <ac:cxnSpMk id="7" creationId="{4922CFFF-269D-A3BA-F956-F92889836CF1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3642184749" sldId="2147483685"/>
              <ac:cxnSpMk id="8" creationId="{1A1D58CE-BBCC-C129-2010-1CE59E9DD164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85697322" sldId="2147483686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85697322" sldId="2147483686"/>
              <ac:cxnSpMk id="7" creationId="{DF9E4430-A338-7E40-4045-9A35E201FF29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85697322" sldId="2147483686"/>
              <ac:cxnSpMk id="8" creationId="{A3FEF2BB-90EE-D9EE-9C13-527BEEAD041F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276268036" sldId="2147483687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276268036" sldId="2147483687"/>
              <ac:cxnSpMk id="7" creationId="{52C1DCB7-21DA-4C9A-CA56-051A7F420D64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276268036" sldId="2147483687"/>
              <ac:cxnSpMk id="8" creationId="{3DBDAC95-CED4-5F08-B016-040D76066759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1210736279" sldId="2147483688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1210736279" sldId="2147483688"/>
              <ac:cxnSpMk id="8" creationId="{751C8DBC-9D7A-3C5C-D7BB-4A42914E846A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1210736279" sldId="2147483688"/>
              <ac:cxnSpMk id="9" creationId="{8A952723-872C-3353-2345-A101908703BC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3508036003" sldId="2147483689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3508036003" sldId="2147483689"/>
              <ac:cxnSpMk id="10" creationId="{7FE0540D-3DFD-12E2-107B-23FAB79F4563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3508036003" sldId="2147483689"/>
              <ac:cxnSpMk id="11" creationId="{41170DAE-3A87-FB27-FE08-EB25D2CA5DBE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939707493" sldId="2147483690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939707493" sldId="2147483690"/>
              <ac:cxnSpMk id="6" creationId="{40ECE254-A530-C5EA-1413-B4653F9070AF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939707493" sldId="2147483690"/>
              <ac:cxnSpMk id="7" creationId="{61618C14-B0FE-9FEC-EA27-97B33B61D414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1001831628" sldId="2147483691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1001831628" sldId="2147483691"/>
              <ac:cxnSpMk id="5" creationId="{67E429B8-AA74-F813-0AFB-51010E2E8BF4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1001831628" sldId="2147483691"/>
              <ac:cxnSpMk id="6" creationId="{EAD58BE1-750A-6D11-5028-09E5255BEE03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4160281034" sldId="2147483692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4160281034" sldId="2147483692"/>
              <ac:cxnSpMk id="8" creationId="{A11E6523-1C82-5D24-66AE-F9AFFCF8F863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4160281034" sldId="2147483692"/>
              <ac:cxnSpMk id="9" creationId="{EA4B9362-DF9C-CBBA-BFB3-415AED728D07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581633604" sldId="2147483693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581633604" sldId="2147483693"/>
              <ac:cxnSpMk id="8" creationId="{C26FE64E-8CAD-6DFC-E434-AD8BB0121AE1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581633604" sldId="2147483693"/>
              <ac:cxnSpMk id="9" creationId="{8148BBD6-4171-44F5-B67D-ABE6750CFE1E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3555332045" sldId="2147483694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3555332045" sldId="2147483694"/>
              <ac:cxnSpMk id="7" creationId="{589E66AE-6463-1B8F-A31C-887385F48D89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3555332045" sldId="2147483694"/>
              <ac:cxnSpMk id="8" creationId="{5D33ACD1-E20A-54F8-0B18-0D7FA98770A9}"/>
            </ac:cxnSpMkLst>
          </pc:cxnChg>
        </pc:sldLayoutChg>
        <pc:sldLayoutChg chg="addSp">
          <pc:chgData name="Stewart, Jadyn" userId="16a016ff-b4c7-402b-be5b-bb8f47bd6fe9" providerId="ADAL" clId="{A4AA1EB4-D91F-44C6-8798-3035C0CEB3ED}" dt="2024-05-03T12:18:30.434" v="2"/>
          <pc:sldLayoutMkLst>
            <pc:docMk/>
            <pc:sldMasterMk cId="3365810314" sldId="2147483684"/>
            <pc:sldLayoutMk cId="104739064" sldId="2147483695"/>
          </pc:sldLayoutMkLst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104739064" sldId="2147483695"/>
              <ac:cxnSpMk id="7" creationId="{BC328356-5F17-6CF1-3031-107A67271F1C}"/>
            </ac:cxnSpMkLst>
          </pc:cxnChg>
          <pc:cxnChg chg="add">
            <ac:chgData name="Stewart, Jadyn" userId="16a016ff-b4c7-402b-be5b-bb8f47bd6fe9" providerId="ADAL" clId="{A4AA1EB4-D91F-44C6-8798-3035C0CEB3ED}" dt="2024-05-03T12:18:30.434" v="2"/>
            <ac:cxnSpMkLst>
              <pc:docMk/>
              <pc:sldMasterMk cId="3365810314" sldId="2147483684"/>
              <pc:sldLayoutMk cId="104739064" sldId="2147483695"/>
              <ac:cxnSpMk id="8" creationId="{6B6A406A-068D-5875-6CDC-A9C42548E62D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085914-89C1-408A-D705-6C105C1D9FC0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52718D-A920-A15D-F68F-58C8CC7D3A2C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76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B9F6A5-99B4-4A24-48B4-EB452FA7BF94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6376319-6895-E7DA-AD6B-4B7DFF8CEE81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24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C3E8A9-F0B8-8986-C3CE-948F4649730A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5DA2F2-D4C2-7C07-73DF-85273BDDD0CD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6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44DFDD-006A-8CFC-50AA-28D89EDA0331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1E6C49-B18F-F16D-1759-8026736D7945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19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1580D31-9F09-2DFE-5134-9AB5A75F0691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74AABC-D793-9C16-AF35-B5153B1FB9F3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01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A11E17-CDA8-7E03-3404-D0F696C832DF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15C035-BB39-064B-F0AE-EC7397F5539E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274404-59B8-3296-8327-246F7B832E8A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00EF38C-9C27-7A10-F989-08ACD7F311B4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50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F5EC06-B957-FC9F-0756-0869E2F48ABB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03BB13-E2B9-E9F9-F1DE-9B344B51374D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28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7B756B0-508B-14B7-B871-2231D1386945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80C24E-3A4F-D4E8-AD21-D92C3858881B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95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6AEF574-9D6B-546C-C830-2AEF59F7CD18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47FC53-1FC9-4D4B-B872-42833446E377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15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B1EFB91-8F52-4D25-D566-080623328585}"/>
              </a:ext>
            </a:extLst>
          </p:cNvPr>
          <p:cNvCxnSpPr/>
          <p:nvPr userDrawn="1"/>
        </p:nvCxnSpPr>
        <p:spPr>
          <a:xfrm>
            <a:off x="2825087" y="286603"/>
            <a:ext cx="88983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9320E8-BEC9-118B-604D-2467E2055BED}"/>
              </a:ext>
            </a:extLst>
          </p:cNvPr>
          <p:cNvCxnSpPr/>
          <p:nvPr userDrawn="1"/>
        </p:nvCxnSpPr>
        <p:spPr>
          <a:xfrm>
            <a:off x="327548" y="1282890"/>
            <a:ext cx="1" cy="5363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73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73C7A-1345-4A58-93CE-6B88FB6B69A0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35D54-CE87-40B6-B78C-F35E7BC0074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857537-76B3-07DE-9846-D5E2DA1E558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79" y="286607"/>
            <a:ext cx="2290407" cy="652073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B765B1E-D64F-0C3E-BC30-5535D8ECE91E}"/>
              </a:ext>
            </a:extLst>
          </p:cNvPr>
          <p:cNvCxnSpPr>
            <a:cxnSpLocks/>
          </p:cNvCxnSpPr>
          <p:nvPr userDrawn="1"/>
        </p:nvCxnSpPr>
        <p:spPr>
          <a:xfrm>
            <a:off x="2678465" y="286603"/>
            <a:ext cx="904496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FF795E-F28E-08F4-D158-37EF40A9B966}"/>
              </a:ext>
            </a:extLst>
          </p:cNvPr>
          <p:cNvCxnSpPr>
            <a:cxnSpLocks/>
          </p:cNvCxnSpPr>
          <p:nvPr userDrawn="1"/>
        </p:nvCxnSpPr>
        <p:spPr>
          <a:xfrm>
            <a:off x="327547" y="1092428"/>
            <a:ext cx="0" cy="55540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3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9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F0C013-7308-22F9-2E65-BA76322CE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0388"/>
            <a:ext cx="10515600" cy="113121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253192-73E1-2D95-9327-59B38AE3B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1859"/>
            <a:ext cx="10515600" cy="390510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2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University of Maryland Medical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Dunlap</dc:creator>
  <cp:lastModifiedBy>Stewart, Jadyn</cp:lastModifiedBy>
  <cp:revision>3</cp:revision>
  <dcterms:created xsi:type="dcterms:W3CDTF">2021-02-03T16:00:36Z</dcterms:created>
  <dcterms:modified xsi:type="dcterms:W3CDTF">2024-05-03T12:27:15Z</dcterms:modified>
</cp:coreProperties>
</file>