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7"/>
  </p:notesMasterIdLst>
  <p:sldIdLst>
    <p:sldId id="429" r:id="rId6"/>
    <p:sldId id="433" r:id="rId7"/>
    <p:sldId id="445" r:id="rId8"/>
    <p:sldId id="446" r:id="rId9"/>
    <p:sldId id="447" r:id="rId10"/>
    <p:sldId id="449" r:id="rId11"/>
    <p:sldId id="467" r:id="rId12"/>
    <p:sldId id="471" r:id="rId13"/>
    <p:sldId id="472" r:id="rId14"/>
    <p:sldId id="452" r:id="rId15"/>
    <p:sldId id="453" r:id="rId16"/>
    <p:sldId id="456" r:id="rId17"/>
    <p:sldId id="457" r:id="rId18"/>
    <p:sldId id="458" r:id="rId19"/>
    <p:sldId id="459" r:id="rId20"/>
    <p:sldId id="473" r:id="rId21"/>
    <p:sldId id="476" r:id="rId22"/>
    <p:sldId id="477" r:id="rId23"/>
    <p:sldId id="479" r:id="rId24"/>
    <p:sldId id="478" r:id="rId25"/>
    <p:sldId id="474" r:id="rId26"/>
    <p:sldId id="475" r:id="rId27"/>
    <p:sldId id="460" r:id="rId28"/>
    <p:sldId id="461" r:id="rId29"/>
    <p:sldId id="462" r:id="rId30"/>
    <p:sldId id="463" r:id="rId31"/>
    <p:sldId id="464" r:id="rId32"/>
    <p:sldId id="465" r:id="rId33"/>
    <p:sldId id="469" r:id="rId34"/>
    <p:sldId id="470" r:id="rId35"/>
    <p:sldId id="2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E2E"/>
    <a:srgbClr val="0000FF"/>
    <a:srgbClr val="B40000"/>
    <a:srgbClr val="680000"/>
    <a:srgbClr val="E1CD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59C8E9-27A1-4B55-ACA9-1B9817737334}" v="85" dt="2020-05-08T19:05:48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F2354-6700-4D62-856D-19F0C5A6C37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84F574-A405-4569-91BA-548C3BFBF66B}">
      <dgm:prSet phldrT="[Text]"/>
      <dgm:spPr/>
      <dgm:t>
        <a:bodyPr/>
        <a:lstStyle/>
        <a:p>
          <a:r>
            <a:rPr lang="en-US"/>
            <a:t>Employee COVID-19 Exposure Tracking in REDCap</a:t>
          </a:r>
        </a:p>
      </dgm:t>
    </dgm:pt>
    <dgm:pt modelId="{4C2567A3-0A21-4554-BD62-AD2613E673A0}" type="parTrans" cxnId="{E0977FAC-B65B-4354-92AD-6FF097915F0A}">
      <dgm:prSet/>
      <dgm:spPr/>
      <dgm:t>
        <a:bodyPr/>
        <a:lstStyle/>
        <a:p>
          <a:endParaRPr lang="en-US"/>
        </a:p>
      </dgm:t>
    </dgm:pt>
    <dgm:pt modelId="{E1232BEA-CB30-4898-B79B-ED5CBB1442CE}" type="sibTrans" cxnId="{E0977FAC-B65B-4354-92AD-6FF097915F0A}">
      <dgm:prSet/>
      <dgm:spPr/>
      <dgm:t>
        <a:bodyPr/>
        <a:lstStyle/>
        <a:p>
          <a:endParaRPr lang="en-US"/>
        </a:p>
      </dgm:t>
    </dgm:pt>
    <dgm:pt modelId="{77DD33B5-0832-4E53-84DD-B74497E2C703}">
      <dgm:prSet phldrT="[Text]"/>
      <dgm:spPr/>
      <dgm:t>
        <a:bodyPr/>
        <a:lstStyle/>
        <a:p>
          <a:r>
            <a:rPr lang="en-US"/>
            <a:t>No Symptoms --&gt; Exposure Report</a:t>
          </a:r>
        </a:p>
      </dgm:t>
    </dgm:pt>
    <dgm:pt modelId="{3AAF47D7-6BF6-45D8-A5BA-888326261403}" type="parTrans" cxnId="{36AE9DAD-6480-4C89-B1F5-08D962517DF0}">
      <dgm:prSet/>
      <dgm:spPr/>
      <dgm:t>
        <a:bodyPr/>
        <a:lstStyle/>
        <a:p>
          <a:endParaRPr lang="en-US"/>
        </a:p>
      </dgm:t>
    </dgm:pt>
    <dgm:pt modelId="{7E9C64D4-2559-42E1-A670-6AEE28ED3039}" type="sibTrans" cxnId="{36AE9DAD-6480-4C89-B1F5-08D962517DF0}">
      <dgm:prSet/>
      <dgm:spPr/>
      <dgm:t>
        <a:bodyPr/>
        <a:lstStyle/>
        <a:p>
          <a:endParaRPr lang="en-US"/>
        </a:p>
      </dgm:t>
    </dgm:pt>
    <dgm:pt modelId="{15ACB637-6144-4649-971A-B833265EDA33}">
      <dgm:prSet phldrT="[Text]"/>
      <dgm:spPr/>
      <dgm:t>
        <a:bodyPr/>
        <a:lstStyle/>
        <a:p>
          <a:r>
            <a:rPr lang="en-US"/>
            <a:t>Symptom Monitoring</a:t>
          </a:r>
        </a:p>
      </dgm:t>
    </dgm:pt>
    <dgm:pt modelId="{BCE309FB-2567-429D-AD5B-D05FFD92DF1D}" type="parTrans" cxnId="{9EFA70B7-2EE1-4F20-85C2-3C27FF0293CC}">
      <dgm:prSet/>
      <dgm:spPr/>
      <dgm:t>
        <a:bodyPr/>
        <a:lstStyle/>
        <a:p>
          <a:endParaRPr lang="en-US"/>
        </a:p>
      </dgm:t>
    </dgm:pt>
    <dgm:pt modelId="{F3EEB81F-2A4D-47E3-93F1-601B4289300F}" type="sibTrans" cxnId="{9EFA70B7-2EE1-4F20-85C2-3C27FF0293CC}">
      <dgm:prSet/>
      <dgm:spPr/>
      <dgm:t>
        <a:bodyPr/>
        <a:lstStyle/>
        <a:p>
          <a:endParaRPr lang="en-US"/>
        </a:p>
      </dgm:t>
    </dgm:pt>
    <dgm:pt modelId="{70F633CD-76C3-431F-B6D7-180B7EE841C3}">
      <dgm:prSet phldrT="[Text]"/>
      <dgm:spPr/>
      <dgm:t>
        <a:bodyPr/>
        <a:lstStyle/>
        <a:p>
          <a:r>
            <a:rPr lang="en-US"/>
            <a:t>Quarantine Decision Based on Risk</a:t>
          </a:r>
        </a:p>
      </dgm:t>
    </dgm:pt>
    <dgm:pt modelId="{37798BDF-5F2C-49CE-862C-8B2174DAC4CD}" type="parTrans" cxnId="{089CACCA-81EE-4637-9907-AE5B1D35A3FC}">
      <dgm:prSet/>
      <dgm:spPr/>
      <dgm:t>
        <a:bodyPr/>
        <a:lstStyle/>
        <a:p>
          <a:endParaRPr lang="en-US"/>
        </a:p>
      </dgm:t>
    </dgm:pt>
    <dgm:pt modelId="{7FECE2E4-39FC-4557-B594-832FB390D1A8}" type="sibTrans" cxnId="{089CACCA-81EE-4637-9907-AE5B1D35A3FC}">
      <dgm:prSet/>
      <dgm:spPr/>
      <dgm:t>
        <a:bodyPr/>
        <a:lstStyle/>
        <a:p>
          <a:endParaRPr lang="en-US"/>
        </a:p>
      </dgm:t>
    </dgm:pt>
    <dgm:pt modelId="{47458A80-883D-48E8-8FA0-A9A4F6245BC2}">
      <dgm:prSet phldrT="[Text]"/>
      <dgm:spPr/>
      <dgm:t>
        <a:bodyPr/>
        <a:lstStyle/>
        <a:p>
          <a:r>
            <a:rPr lang="en-US" dirty="0"/>
            <a:t>Symptoms --&gt; Illness Report</a:t>
          </a:r>
        </a:p>
      </dgm:t>
    </dgm:pt>
    <dgm:pt modelId="{FB254363-A07C-47CD-8446-C0A533C81B97}" type="parTrans" cxnId="{91D357CA-33FD-4505-9B21-69B19CD32F7B}">
      <dgm:prSet/>
      <dgm:spPr/>
      <dgm:t>
        <a:bodyPr/>
        <a:lstStyle/>
        <a:p>
          <a:endParaRPr lang="en-US"/>
        </a:p>
      </dgm:t>
    </dgm:pt>
    <dgm:pt modelId="{17A69D82-FC46-4865-8292-6B4579B301ED}" type="sibTrans" cxnId="{91D357CA-33FD-4505-9B21-69B19CD32F7B}">
      <dgm:prSet/>
      <dgm:spPr/>
      <dgm:t>
        <a:bodyPr/>
        <a:lstStyle/>
        <a:p>
          <a:endParaRPr lang="en-US"/>
        </a:p>
      </dgm:t>
    </dgm:pt>
    <dgm:pt modelId="{6B86FC69-02E8-4B98-ADF5-0EE6AC1C5091}">
      <dgm:prSet phldrT="[Text]"/>
      <dgm:spPr/>
      <dgm:t>
        <a:bodyPr/>
        <a:lstStyle/>
        <a:p>
          <a:r>
            <a:rPr lang="en-US"/>
            <a:t>COVID-19 Test Negative</a:t>
          </a:r>
        </a:p>
      </dgm:t>
    </dgm:pt>
    <dgm:pt modelId="{71C12BA5-7E7C-4891-83D5-F316F8D2AC16}" type="parTrans" cxnId="{CFB788AB-E88F-4A56-A8F8-EACBC519896C}">
      <dgm:prSet/>
      <dgm:spPr/>
      <dgm:t>
        <a:bodyPr/>
        <a:lstStyle/>
        <a:p>
          <a:endParaRPr lang="en-US"/>
        </a:p>
      </dgm:t>
    </dgm:pt>
    <dgm:pt modelId="{7F512407-4811-4308-BF69-E31D0B0C6EED}" type="sibTrans" cxnId="{CFB788AB-E88F-4A56-A8F8-EACBC519896C}">
      <dgm:prSet/>
      <dgm:spPr/>
      <dgm:t>
        <a:bodyPr/>
        <a:lstStyle/>
        <a:p>
          <a:endParaRPr lang="en-US"/>
        </a:p>
      </dgm:t>
    </dgm:pt>
    <dgm:pt modelId="{64FA1CF5-0327-4D23-A378-8CCB4097F143}">
      <dgm:prSet phldrT="[Text]"/>
      <dgm:spPr/>
      <dgm:t>
        <a:bodyPr/>
        <a:lstStyle/>
        <a:p>
          <a:r>
            <a:rPr lang="en-US"/>
            <a:t>COVID-19 Test Postive</a:t>
          </a:r>
        </a:p>
      </dgm:t>
    </dgm:pt>
    <dgm:pt modelId="{0622C189-9550-4A6E-83A3-02A4218A8910}" type="parTrans" cxnId="{1EAC6F74-DB8C-431C-86C5-6F550BF8EFB5}">
      <dgm:prSet/>
      <dgm:spPr/>
      <dgm:t>
        <a:bodyPr/>
        <a:lstStyle/>
        <a:p>
          <a:endParaRPr lang="en-US"/>
        </a:p>
      </dgm:t>
    </dgm:pt>
    <dgm:pt modelId="{798D03AB-A28B-45F0-9357-FC1BF04511D2}" type="sibTrans" cxnId="{1EAC6F74-DB8C-431C-86C5-6F550BF8EFB5}">
      <dgm:prSet/>
      <dgm:spPr/>
      <dgm:t>
        <a:bodyPr/>
        <a:lstStyle/>
        <a:p>
          <a:endParaRPr lang="en-US"/>
        </a:p>
      </dgm:t>
    </dgm:pt>
    <dgm:pt modelId="{92EE422B-3734-4136-9909-A114CF3184A9}">
      <dgm:prSet phldrT="[Text]"/>
      <dgm:spPr/>
      <dgm:t>
        <a:bodyPr/>
        <a:lstStyle/>
        <a:p>
          <a:r>
            <a:rPr lang="en-US"/>
            <a:t>Contact Tracing</a:t>
          </a:r>
        </a:p>
      </dgm:t>
    </dgm:pt>
    <dgm:pt modelId="{C477AAAB-260B-4945-BAE6-B03B12C91EF9}" type="parTrans" cxnId="{F603BF3B-6523-4BB9-988C-E004895CF658}">
      <dgm:prSet/>
      <dgm:spPr/>
      <dgm:t>
        <a:bodyPr/>
        <a:lstStyle/>
        <a:p>
          <a:endParaRPr lang="en-US"/>
        </a:p>
      </dgm:t>
    </dgm:pt>
    <dgm:pt modelId="{82F8C167-F64E-4C1C-85A8-6ACA94FAE9F7}" type="sibTrans" cxnId="{F603BF3B-6523-4BB9-988C-E004895CF658}">
      <dgm:prSet/>
      <dgm:spPr/>
      <dgm:t>
        <a:bodyPr/>
        <a:lstStyle/>
        <a:p>
          <a:endParaRPr lang="en-US"/>
        </a:p>
      </dgm:t>
    </dgm:pt>
    <dgm:pt modelId="{0ACB178F-AA50-4994-9230-78B935F01AE4}">
      <dgm:prSet phldrT="[Text]"/>
      <dgm:spPr/>
      <dgm:t>
        <a:bodyPr/>
        <a:lstStyle/>
        <a:p>
          <a:r>
            <a:rPr lang="en-US"/>
            <a:t>Symptom Monitoring &amp; Return to Work Planning</a:t>
          </a:r>
        </a:p>
      </dgm:t>
    </dgm:pt>
    <dgm:pt modelId="{940DB706-7F66-4BDE-BC1D-168F86A2F603}" type="parTrans" cxnId="{6C99AE1F-C84F-458D-904F-D5AB3ABB4247}">
      <dgm:prSet/>
      <dgm:spPr/>
      <dgm:t>
        <a:bodyPr/>
        <a:lstStyle/>
        <a:p>
          <a:endParaRPr lang="en-US"/>
        </a:p>
      </dgm:t>
    </dgm:pt>
    <dgm:pt modelId="{ED53E0DB-A0AA-4845-8B96-B104454D5022}" type="sibTrans" cxnId="{6C99AE1F-C84F-458D-904F-D5AB3ABB4247}">
      <dgm:prSet/>
      <dgm:spPr/>
      <dgm:t>
        <a:bodyPr/>
        <a:lstStyle/>
        <a:p>
          <a:endParaRPr lang="en-US"/>
        </a:p>
      </dgm:t>
    </dgm:pt>
    <dgm:pt modelId="{3B52D782-1F92-4D3F-BC1B-7542A156084F}">
      <dgm:prSet phldrT="[Text]"/>
      <dgm:spPr/>
      <dgm:t>
        <a:bodyPr/>
        <a:lstStyle/>
        <a:p>
          <a:r>
            <a:rPr lang="en-US"/>
            <a:t>Daily Symptom Monitoring</a:t>
          </a:r>
        </a:p>
      </dgm:t>
    </dgm:pt>
    <dgm:pt modelId="{210F1A2A-6213-4C3B-8D1A-187170A7204C}" type="parTrans" cxnId="{C069D6EB-D636-4A2A-BE5C-B106193DDE85}">
      <dgm:prSet/>
      <dgm:spPr/>
      <dgm:t>
        <a:bodyPr/>
        <a:lstStyle/>
        <a:p>
          <a:endParaRPr lang="en-US"/>
        </a:p>
      </dgm:t>
    </dgm:pt>
    <dgm:pt modelId="{A3A7F3FB-5DDA-47EA-8AE5-00B0CA217874}" type="sibTrans" cxnId="{C069D6EB-D636-4A2A-BE5C-B106193DDE85}">
      <dgm:prSet/>
      <dgm:spPr/>
      <dgm:t>
        <a:bodyPr/>
        <a:lstStyle/>
        <a:p>
          <a:endParaRPr lang="en-US"/>
        </a:p>
      </dgm:t>
    </dgm:pt>
    <dgm:pt modelId="{CDA26AD5-24E3-44E5-A5EB-9CD9723F114B}">
      <dgm:prSet phldrT="[Text]"/>
      <dgm:spPr/>
      <dgm:t>
        <a:bodyPr/>
        <a:lstStyle/>
        <a:p>
          <a:r>
            <a:rPr lang="en-US"/>
            <a:t>If Symptoms --&gt; Illness Report</a:t>
          </a:r>
        </a:p>
      </dgm:t>
    </dgm:pt>
    <dgm:pt modelId="{0B45C19C-27D3-44D4-8831-C8E96B4E6978}" type="parTrans" cxnId="{493F8B05-02ED-40E5-99C5-D7D23284913F}">
      <dgm:prSet/>
      <dgm:spPr/>
      <dgm:t>
        <a:bodyPr/>
        <a:lstStyle/>
        <a:p>
          <a:endParaRPr lang="en-US"/>
        </a:p>
      </dgm:t>
    </dgm:pt>
    <dgm:pt modelId="{57CFC705-82A9-4C30-AE68-201FEE2242D7}" type="sibTrans" cxnId="{493F8B05-02ED-40E5-99C5-D7D23284913F}">
      <dgm:prSet/>
      <dgm:spPr/>
      <dgm:t>
        <a:bodyPr/>
        <a:lstStyle/>
        <a:p>
          <a:endParaRPr lang="en-US"/>
        </a:p>
      </dgm:t>
    </dgm:pt>
    <dgm:pt modelId="{C95CDF5C-FEAA-40C1-B201-D43B5C78FCDD}">
      <dgm:prSet phldrT="[Text]"/>
      <dgm:spPr/>
      <dgm:t>
        <a:bodyPr/>
        <a:lstStyle/>
        <a:p>
          <a:r>
            <a:rPr lang="en-US"/>
            <a:t>Isolate &amp; Test (If Not Yet Tested)</a:t>
          </a:r>
        </a:p>
      </dgm:t>
    </dgm:pt>
    <dgm:pt modelId="{BC9005CF-BF18-4691-A5C9-7C5009577C71}" type="parTrans" cxnId="{A287A058-4432-4118-8CD0-B091F20F5657}">
      <dgm:prSet/>
      <dgm:spPr/>
      <dgm:t>
        <a:bodyPr/>
        <a:lstStyle/>
        <a:p>
          <a:endParaRPr lang="en-US"/>
        </a:p>
      </dgm:t>
    </dgm:pt>
    <dgm:pt modelId="{FC8F9AF3-04C0-4F83-828A-46124CA4E6B2}" type="sibTrans" cxnId="{A287A058-4432-4118-8CD0-B091F20F5657}">
      <dgm:prSet/>
      <dgm:spPr/>
      <dgm:t>
        <a:bodyPr/>
        <a:lstStyle/>
        <a:p>
          <a:endParaRPr lang="en-US"/>
        </a:p>
      </dgm:t>
    </dgm:pt>
    <dgm:pt modelId="{08F25382-C225-4998-8C4A-0A9EC907D1F9}">
      <dgm:prSet/>
      <dgm:spPr/>
      <dgm:t>
        <a:bodyPr/>
        <a:lstStyle/>
        <a:p>
          <a:r>
            <a:rPr lang="en-US"/>
            <a:t>If Symptoms --&gt; Illness Report</a:t>
          </a:r>
        </a:p>
      </dgm:t>
    </dgm:pt>
    <dgm:pt modelId="{BB44954B-4C52-455D-9AB9-582E424E2BA5}" type="parTrans" cxnId="{66191D09-3155-448B-9924-834F35FC597F}">
      <dgm:prSet/>
      <dgm:spPr/>
      <dgm:t>
        <a:bodyPr/>
        <a:lstStyle/>
        <a:p>
          <a:endParaRPr lang="en-US"/>
        </a:p>
      </dgm:t>
    </dgm:pt>
    <dgm:pt modelId="{A2B624A8-7710-4E8B-AC93-48456F5381A5}" type="sibTrans" cxnId="{66191D09-3155-448B-9924-834F35FC597F}">
      <dgm:prSet/>
      <dgm:spPr/>
      <dgm:t>
        <a:bodyPr/>
        <a:lstStyle/>
        <a:p>
          <a:endParaRPr lang="en-US"/>
        </a:p>
      </dgm:t>
    </dgm:pt>
    <dgm:pt modelId="{A1071882-1F2A-45E0-8574-A5E714E2D315}">
      <dgm:prSet phldrT="[Text]"/>
      <dgm:spPr/>
      <dgm:t>
        <a:bodyPr/>
        <a:lstStyle/>
        <a:p>
          <a:r>
            <a:rPr lang="en-US"/>
            <a:t>Return to Work Planning</a:t>
          </a:r>
        </a:p>
      </dgm:t>
    </dgm:pt>
    <dgm:pt modelId="{7394EB10-538F-45CC-A103-501A458F9115}" type="parTrans" cxnId="{C898B700-648B-48D6-8EF2-530DFC38FE7B}">
      <dgm:prSet/>
      <dgm:spPr/>
      <dgm:t>
        <a:bodyPr/>
        <a:lstStyle/>
        <a:p>
          <a:endParaRPr lang="en-US"/>
        </a:p>
      </dgm:t>
    </dgm:pt>
    <dgm:pt modelId="{E05F23DB-0A2D-4474-AA64-CC7C710ECC7E}" type="sibTrans" cxnId="{C898B700-648B-48D6-8EF2-530DFC38FE7B}">
      <dgm:prSet/>
      <dgm:spPr/>
      <dgm:t>
        <a:bodyPr/>
        <a:lstStyle/>
        <a:p>
          <a:endParaRPr lang="en-US"/>
        </a:p>
      </dgm:t>
    </dgm:pt>
    <dgm:pt modelId="{361F1527-2BC2-4D16-829A-47D70946665A}" type="pres">
      <dgm:prSet presAssocID="{3E2F2354-6700-4D62-856D-19F0C5A6C3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07EC25-9DD9-4CBD-8FDC-95C25310243D}" type="pres">
      <dgm:prSet presAssocID="{9B84F574-A405-4569-91BA-548C3BFBF66B}" presName="hierRoot1" presStyleCnt="0"/>
      <dgm:spPr/>
    </dgm:pt>
    <dgm:pt modelId="{BCD20569-B3A5-4BDD-A831-90B201596B16}" type="pres">
      <dgm:prSet presAssocID="{9B84F574-A405-4569-91BA-548C3BFBF66B}" presName="composite" presStyleCnt="0"/>
      <dgm:spPr/>
    </dgm:pt>
    <dgm:pt modelId="{931143EF-6C54-408A-9A2A-31A1A87747A0}" type="pres">
      <dgm:prSet presAssocID="{9B84F574-A405-4569-91BA-548C3BFBF66B}" presName="background" presStyleLbl="node0" presStyleIdx="0" presStyleCnt="1"/>
      <dgm:spPr/>
    </dgm:pt>
    <dgm:pt modelId="{6D7ED6A9-DBC2-458B-BE0E-F8330FDAE92C}" type="pres">
      <dgm:prSet presAssocID="{9B84F574-A405-4569-91BA-548C3BFBF66B}" presName="text" presStyleLbl="fgAcc0" presStyleIdx="0" presStyleCnt="1" custLinFactNeighborX="-53901" custLinFactNeighborY="-3457">
        <dgm:presLayoutVars>
          <dgm:chPref val="3"/>
        </dgm:presLayoutVars>
      </dgm:prSet>
      <dgm:spPr/>
    </dgm:pt>
    <dgm:pt modelId="{F8E6A348-EFD9-4214-81F1-E2F29E4D3E92}" type="pres">
      <dgm:prSet presAssocID="{9B84F574-A405-4569-91BA-548C3BFBF66B}" presName="hierChild2" presStyleCnt="0"/>
      <dgm:spPr/>
    </dgm:pt>
    <dgm:pt modelId="{72D1DE05-4871-4712-86EE-2B08FC1848D8}" type="pres">
      <dgm:prSet presAssocID="{3AAF47D7-6BF6-45D8-A5BA-888326261403}" presName="Name10" presStyleLbl="parChTrans1D2" presStyleIdx="0" presStyleCnt="3"/>
      <dgm:spPr/>
    </dgm:pt>
    <dgm:pt modelId="{80FDA8F1-4566-440B-8C39-87015582F60B}" type="pres">
      <dgm:prSet presAssocID="{77DD33B5-0832-4E53-84DD-B74497E2C703}" presName="hierRoot2" presStyleCnt="0"/>
      <dgm:spPr/>
    </dgm:pt>
    <dgm:pt modelId="{38BAF40A-F317-44C6-8E42-F6BC0FF717C4}" type="pres">
      <dgm:prSet presAssocID="{77DD33B5-0832-4E53-84DD-B74497E2C703}" presName="composite2" presStyleCnt="0"/>
      <dgm:spPr/>
    </dgm:pt>
    <dgm:pt modelId="{72F09412-9AE7-4F98-BA25-5DBC46B20933}" type="pres">
      <dgm:prSet presAssocID="{77DD33B5-0832-4E53-84DD-B74497E2C703}" presName="background2" presStyleLbl="node2" presStyleIdx="0" presStyleCnt="3"/>
      <dgm:spPr/>
    </dgm:pt>
    <dgm:pt modelId="{8D603106-E89A-40B4-B93A-B644BB54233A}" type="pres">
      <dgm:prSet presAssocID="{77DD33B5-0832-4E53-84DD-B74497E2C703}" presName="text2" presStyleLbl="fgAcc2" presStyleIdx="0" presStyleCnt="3">
        <dgm:presLayoutVars>
          <dgm:chPref val="3"/>
        </dgm:presLayoutVars>
      </dgm:prSet>
      <dgm:spPr/>
    </dgm:pt>
    <dgm:pt modelId="{8435FD35-EF81-4211-B4F9-16499ECE1CE5}" type="pres">
      <dgm:prSet presAssocID="{77DD33B5-0832-4E53-84DD-B74497E2C703}" presName="hierChild3" presStyleCnt="0"/>
      <dgm:spPr/>
    </dgm:pt>
    <dgm:pt modelId="{34BD6950-C1BE-4FCB-BE23-B7EB27214E61}" type="pres">
      <dgm:prSet presAssocID="{BCE309FB-2567-429D-AD5B-D05FFD92DF1D}" presName="Name17" presStyleLbl="parChTrans1D3" presStyleIdx="0" presStyleCnt="4"/>
      <dgm:spPr/>
    </dgm:pt>
    <dgm:pt modelId="{B702E1F4-C7E0-4760-8D35-9F32E82E32DC}" type="pres">
      <dgm:prSet presAssocID="{15ACB637-6144-4649-971A-B833265EDA33}" presName="hierRoot3" presStyleCnt="0"/>
      <dgm:spPr/>
    </dgm:pt>
    <dgm:pt modelId="{AF587B5A-5116-4967-ABC6-0A2E2D7B39E0}" type="pres">
      <dgm:prSet presAssocID="{15ACB637-6144-4649-971A-B833265EDA33}" presName="composite3" presStyleCnt="0"/>
      <dgm:spPr/>
    </dgm:pt>
    <dgm:pt modelId="{2A75D9B9-2FA7-44BF-8D83-4BD31600AA39}" type="pres">
      <dgm:prSet presAssocID="{15ACB637-6144-4649-971A-B833265EDA33}" presName="background3" presStyleLbl="node3" presStyleIdx="0" presStyleCnt="4"/>
      <dgm:spPr/>
    </dgm:pt>
    <dgm:pt modelId="{64371E9E-CF8F-496E-BD49-5988DC2DB0E1}" type="pres">
      <dgm:prSet presAssocID="{15ACB637-6144-4649-971A-B833265EDA33}" presName="text3" presStyleLbl="fgAcc3" presStyleIdx="0" presStyleCnt="4">
        <dgm:presLayoutVars>
          <dgm:chPref val="3"/>
        </dgm:presLayoutVars>
      </dgm:prSet>
      <dgm:spPr/>
    </dgm:pt>
    <dgm:pt modelId="{FEBBE5AD-CD05-4F35-9AFE-DCFEB4BF4201}" type="pres">
      <dgm:prSet presAssocID="{15ACB637-6144-4649-971A-B833265EDA33}" presName="hierChild4" presStyleCnt="0"/>
      <dgm:spPr/>
    </dgm:pt>
    <dgm:pt modelId="{BC1D1F1D-5FED-4660-8FA7-15FFC928E428}" type="pres">
      <dgm:prSet presAssocID="{BB44954B-4C52-455D-9AB9-582E424E2BA5}" presName="Name23" presStyleLbl="parChTrans1D4" presStyleIdx="0" presStyleCnt="6"/>
      <dgm:spPr/>
    </dgm:pt>
    <dgm:pt modelId="{67C52D8A-78F1-4E42-AB53-363D4FFC73B7}" type="pres">
      <dgm:prSet presAssocID="{08F25382-C225-4998-8C4A-0A9EC907D1F9}" presName="hierRoot4" presStyleCnt="0"/>
      <dgm:spPr/>
    </dgm:pt>
    <dgm:pt modelId="{15C18B37-0EB2-4E21-89F1-90AA849A2BB6}" type="pres">
      <dgm:prSet presAssocID="{08F25382-C225-4998-8C4A-0A9EC907D1F9}" presName="composite4" presStyleCnt="0"/>
      <dgm:spPr/>
    </dgm:pt>
    <dgm:pt modelId="{FB540183-C2C2-4B43-8375-E50249DDF93C}" type="pres">
      <dgm:prSet presAssocID="{08F25382-C225-4998-8C4A-0A9EC907D1F9}" presName="background4" presStyleLbl="node4" presStyleIdx="0" presStyleCnt="6"/>
      <dgm:spPr/>
    </dgm:pt>
    <dgm:pt modelId="{B9F516FD-E66A-4DCE-8018-BB3D944E80D8}" type="pres">
      <dgm:prSet presAssocID="{08F25382-C225-4998-8C4A-0A9EC907D1F9}" presName="text4" presStyleLbl="fgAcc4" presStyleIdx="0" presStyleCnt="6">
        <dgm:presLayoutVars>
          <dgm:chPref val="3"/>
        </dgm:presLayoutVars>
      </dgm:prSet>
      <dgm:spPr/>
    </dgm:pt>
    <dgm:pt modelId="{9B4DDE0B-1F8B-4335-9870-601C57A38056}" type="pres">
      <dgm:prSet presAssocID="{08F25382-C225-4998-8C4A-0A9EC907D1F9}" presName="hierChild5" presStyleCnt="0"/>
      <dgm:spPr/>
    </dgm:pt>
    <dgm:pt modelId="{BB01F89B-B2B5-410D-B6BF-3B3EFF4FFE0F}" type="pres">
      <dgm:prSet presAssocID="{37798BDF-5F2C-49CE-862C-8B2174DAC4CD}" presName="Name17" presStyleLbl="parChTrans1D3" presStyleIdx="1" presStyleCnt="4"/>
      <dgm:spPr/>
    </dgm:pt>
    <dgm:pt modelId="{DA86B083-28EC-4488-9FA7-AE55BE89528C}" type="pres">
      <dgm:prSet presAssocID="{70F633CD-76C3-431F-B6D7-180B7EE841C3}" presName="hierRoot3" presStyleCnt="0"/>
      <dgm:spPr/>
    </dgm:pt>
    <dgm:pt modelId="{208B827A-E5F1-467C-89CB-13FD2BBD6942}" type="pres">
      <dgm:prSet presAssocID="{70F633CD-76C3-431F-B6D7-180B7EE841C3}" presName="composite3" presStyleCnt="0"/>
      <dgm:spPr/>
    </dgm:pt>
    <dgm:pt modelId="{977E2339-033C-4118-9B7D-593F8738CDF8}" type="pres">
      <dgm:prSet presAssocID="{70F633CD-76C3-431F-B6D7-180B7EE841C3}" presName="background3" presStyleLbl="node3" presStyleIdx="1" presStyleCnt="4"/>
      <dgm:spPr/>
    </dgm:pt>
    <dgm:pt modelId="{2502BC71-C649-4526-83FD-DEE48E67DFA0}" type="pres">
      <dgm:prSet presAssocID="{70F633CD-76C3-431F-B6D7-180B7EE841C3}" presName="text3" presStyleLbl="fgAcc3" presStyleIdx="1" presStyleCnt="4">
        <dgm:presLayoutVars>
          <dgm:chPref val="3"/>
        </dgm:presLayoutVars>
      </dgm:prSet>
      <dgm:spPr/>
    </dgm:pt>
    <dgm:pt modelId="{A0419EEA-7E3B-465B-96C1-FE34536C3FA6}" type="pres">
      <dgm:prSet presAssocID="{70F633CD-76C3-431F-B6D7-180B7EE841C3}" presName="hierChild4" presStyleCnt="0"/>
      <dgm:spPr/>
    </dgm:pt>
    <dgm:pt modelId="{14138807-CEB3-4B76-A9BD-C4A650E53E21}" type="pres">
      <dgm:prSet presAssocID="{FB254363-A07C-47CD-8446-C0A533C81B97}" presName="Name10" presStyleLbl="parChTrans1D2" presStyleIdx="1" presStyleCnt="3"/>
      <dgm:spPr/>
    </dgm:pt>
    <dgm:pt modelId="{FE8AE1EF-AA52-48DA-930A-96D1D5444345}" type="pres">
      <dgm:prSet presAssocID="{47458A80-883D-48E8-8FA0-A9A4F6245BC2}" presName="hierRoot2" presStyleCnt="0"/>
      <dgm:spPr/>
    </dgm:pt>
    <dgm:pt modelId="{BD67799C-0A8D-44AD-B525-76ECE11AFCF8}" type="pres">
      <dgm:prSet presAssocID="{47458A80-883D-48E8-8FA0-A9A4F6245BC2}" presName="composite2" presStyleCnt="0"/>
      <dgm:spPr/>
    </dgm:pt>
    <dgm:pt modelId="{C61E6A4D-A0D1-471D-9C46-B37CFBC6F231}" type="pres">
      <dgm:prSet presAssocID="{47458A80-883D-48E8-8FA0-A9A4F6245BC2}" presName="background2" presStyleLbl="node2" presStyleIdx="1" presStyleCnt="3"/>
      <dgm:spPr/>
    </dgm:pt>
    <dgm:pt modelId="{ED880637-CE3B-424B-9F9F-50DF97632CCB}" type="pres">
      <dgm:prSet presAssocID="{47458A80-883D-48E8-8FA0-A9A4F6245BC2}" presName="text2" presStyleLbl="fgAcc2" presStyleIdx="1" presStyleCnt="3">
        <dgm:presLayoutVars>
          <dgm:chPref val="3"/>
        </dgm:presLayoutVars>
      </dgm:prSet>
      <dgm:spPr/>
    </dgm:pt>
    <dgm:pt modelId="{D5AF27D1-F98A-4422-ACD0-604AFCD66C26}" type="pres">
      <dgm:prSet presAssocID="{47458A80-883D-48E8-8FA0-A9A4F6245BC2}" presName="hierChild3" presStyleCnt="0"/>
      <dgm:spPr/>
    </dgm:pt>
    <dgm:pt modelId="{1E8533C4-0C16-459F-8437-D8AE22D2D6EC}" type="pres">
      <dgm:prSet presAssocID="{BC9005CF-BF18-4691-A5C9-7C5009577C71}" presName="Name17" presStyleLbl="parChTrans1D3" presStyleIdx="2" presStyleCnt="4"/>
      <dgm:spPr/>
    </dgm:pt>
    <dgm:pt modelId="{97388229-CC48-48AB-86C5-48008CD9AAA9}" type="pres">
      <dgm:prSet presAssocID="{C95CDF5C-FEAA-40C1-B201-D43B5C78FCDD}" presName="hierRoot3" presStyleCnt="0"/>
      <dgm:spPr/>
    </dgm:pt>
    <dgm:pt modelId="{F510072B-014C-4FC0-961E-D306E53F7FC1}" type="pres">
      <dgm:prSet presAssocID="{C95CDF5C-FEAA-40C1-B201-D43B5C78FCDD}" presName="composite3" presStyleCnt="0"/>
      <dgm:spPr/>
    </dgm:pt>
    <dgm:pt modelId="{9E64E181-4FC8-4333-8504-84062367D6F5}" type="pres">
      <dgm:prSet presAssocID="{C95CDF5C-FEAA-40C1-B201-D43B5C78FCDD}" presName="background3" presStyleLbl="node3" presStyleIdx="2" presStyleCnt="4"/>
      <dgm:spPr/>
    </dgm:pt>
    <dgm:pt modelId="{13E23955-E575-4143-9299-28F143649CA3}" type="pres">
      <dgm:prSet presAssocID="{C95CDF5C-FEAA-40C1-B201-D43B5C78FCDD}" presName="text3" presStyleLbl="fgAcc3" presStyleIdx="2" presStyleCnt="4">
        <dgm:presLayoutVars>
          <dgm:chPref val="3"/>
        </dgm:presLayoutVars>
      </dgm:prSet>
      <dgm:spPr/>
    </dgm:pt>
    <dgm:pt modelId="{A39598D8-8FC2-4FC3-818E-3C045AE71A7E}" type="pres">
      <dgm:prSet presAssocID="{C95CDF5C-FEAA-40C1-B201-D43B5C78FCDD}" presName="hierChild4" presStyleCnt="0"/>
      <dgm:spPr/>
    </dgm:pt>
    <dgm:pt modelId="{4DB21B8E-C0B9-4A9F-938A-9D0D37E9B57A}" type="pres">
      <dgm:prSet presAssocID="{71C12BA5-7E7C-4891-83D5-F316F8D2AC16}" presName="Name23" presStyleLbl="parChTrans1D4" presStyleIdx="1" presStyleCnt="6"/>
      <dgm:spPr/>
    </dgm:pt>
    <dgm:pt modelId="{B4B9617E-B084-483C-BFA0-69E0C18C1CDF}" type="pres">
      <dgm:prSet presAssocID="{6B86FC69-02E8-4B98-ADF5-0EE6AC1C5091}" presName="hierRoot4" presStyleCnt="0"/>
      <dgm:spPr/>
    </dgm:pt>
    <dgm:pt modelId="{E79974DD-3D9C-4D75-92C4-DBAFE9FF2501}" type="pres">
      <dgm:prSet presAssocID="{6B86FC69-02E8-4B98-ADF5-0EE6AC1C5091}" presName="composite4" presStyleCnt="0"/>
      <dgm:spPr/>
    </dgm:pt>
    <dgm:pt modelId="{87E27031-B36C-4F5F-AF6E-0B7BC621BA7F}" type="pres">
      <dgm:prSet presAssocID="{6B86FC69-02E8-4B98-ADF5-0EE6AC1C5091}" presName="background4" presStyleLbl="node4" presStyleIdx="1" presStyleCnt="6"/>
      <dgm:spPr/>
    </dgm:pt>
    <dgm:pt modelId="{D4373B9D-5853-4E31-8762-27CF2721AD27}" type="pres">
      <dgm:prSet presAssocID="{6B86FC69-02E8-4B98-ADF5-0EE6AC1C5091}" presName="text4" presStyleLbl="fgAcc4" presStyleIdx="1" presStyleCnt="6">
        <dgm:presLayoutVars>
          <dgm:chPref val="3"/>
        </dgm:presLayoutVars>
      </dgm:prSet>
      <dgm:spPr/>
    </dgm:pt>
    <dgm:pt modelId="{F1A38E48-5712-440B-926E-790D937D6541}" type="pres">
      <dgm:prSet presAssocID="{6B86FC69-02E8-4B98-ADF5-0EE6AC1C5091}" presName="hierChild5" presStyleCnt="0"/>
      <dgm:spPr/>
    </dgm:pt>
    <dgm:pt modelId="{C76AFED1-20DD-44A4-8BB6-DC24B368900B}" type="pres">
      <dgm:prSet presAssocID="{7394EB10-538F-45CC-A103-501A458F9115}" presName="Name23" presStyleLbl="parChTrans1D4" presStyleIdx="2" presStyleCnt="6"/>
      <dgm:spPr/>
    </dgm:pt>
    <dgm:pt modelId="{2DDA272E-8F54-4626-97C1-1973BED3830A}" type="pres">
      <dgm:prSet presAssocID="{A1071882-1F2A-45E0-8574-A5E714E2D315}" presName="hierRoot4" presStyleCnt="0"/>
      <dgm:spPr/>
    </dgm:pt>
    <dgm:pt modelId="{A1897D1D-9683-46BC-9C8F-AAE24CD837FB}" type="pres">
      <dgm:prSet presAssocID="{A1071882-1F2A-45E0-8574-A5E714E2D315}" presName="composite4" presStyleCnt="0"/>
      <dgm:spPr/>
    </dgm:pt>
    <dgm:pt modelId="{2C721D32-1EB5-40F3-A06D-F4538D4FC6C9}" type="pres">
      <dgm:prSet presAssocID="{A1071882-1F2A-45E0-8574-A5E714E2D315}" presName="background4" presStyleLbl="node4" presStyleIdx="2" presStyleCnt="6"/>
      <dgm:spPr/>
    </dgm:pt>
    <dgm:pt modelId="{BF442761-B92C-4D70-9B6E-2D89C28D2354}" type="pres">
      <dgm:prSet presAssocID="{A1071882-1F2A-45E0-8574-A5E714E2D315}" presName="text4" presStyleLbl="fgAcc4" presStyleIdx="2" presStyleCnt="6">
        <dgm:presLayoutVars>
          <dgm:chPref val="3"/>
        </dgm:presLayoutVars>
      </dgm:prSet>
      <dgm:spPr/>
    </dgm:pt>
    <dgm:pt modelId="{96034946-D413-429B-8027-B0F04945C8B9}" type="pres">
      <dgm:prSet presAssocID="{A1071882-1F2A-45E0-8574-A5E714E2D315}" presName="hierChild5" presStyleCnt="0"/>
      <dgm:spPr/>
    </dgm:pt>
    <dgm:pt modelId="{5E935573-6A43-4E2B-9FDB-BE4DA497A5A6}" type="pres">
      <dgm:prSet presAssocID="{0622C189-9550-4A6E-83A3-02A4218A8910}" presName="Name23" presStyleLbl="parChTrans1D4" presStyleIdx="3" presStyleCnt="6"/>
      <dgm:spPr/>
    </dgm:pt>
    <dgm:pt modelId="{D0DAFC2F-C2A5-4A91-A808-F90D0D44996C}" type="pres">
      <dgm:prSet presAssocID="{64FA1CF5-0327-4D23-A378-8CCB4097F143}" presName="hierRoot4" presStyleCnt="0"/>
      <dgm:spPr/>
    </dgm:pt>
    <dgm:pt modelId="{36216EF6-4C56-4B2F-B000-498DF1047D3A}" type="pres">
      <dgm:prSet presAssocID="{64FA1CF5-0327-4D23-A378-8CCB4097F143}" presName="composite4" presStyleCnt="0"/>
      <dgm:spPr/>
    </dgm:pt>
    <dgm:pt modelId="{D0BFAB19-C2F4-406E-A3E5-70CADCBFB28C}" type="pres">
      <dgm:prSet presAssocID="{64FA1CF5-0327-4D23-A378-8CCB4097F143}" presName="background4" presStyleLbl="node4" presStyleIdx="3" presStyleCnt="6"/>
      <dgm:spPr/>
    </dgm:pt>
    <dgm:pt modelId="{32DFF604-0DBD-41AD-87DC-BEA4EA0216FD}" type="pres">
      <dgm:prSet presAssocID="{64FA1CF5-0327-4D23-A378-8CCB4097F143}" presName="text4" presStyleLbl="fgAcc4" presStyleIdx="3" presStyleCnt="6">
        <dgm:presLayoutVars>
          <dgm:chPref val="3"/>
        </dgm:presLayoutVars>
      </dgm:prSet>
      <dgm:spPr/>
    </dgm:pt>
    <dgm:pt modelId="{C0F38DC2-E7BD-4EB4-93A1-895C1B31B46B}" type="pres">
      <dgm:prSet presAssocID="{64FA1CF5-0327-4D23-A378-8CCB4097F143}" presName="hierChild5" presStyleCnt="0"/>
      <dgm:spPr/>
    </dgm:pt>
    <dgm:pt modelId="{8534C8C1-B71D-4B20-B372-7C898B399E25}" type="pres">
      <dgm:prSet presAssocID="{940DB706-7F66-4BDE-BC1D-168F86A2F603}" presName="Name23" presStyleLbl="parChTrans1D4" presStyleIdx="4" presStyleCnt="6"/>
      <dgm:spPr/>
    </dgm:pt>
    <dgm:pt modelId="{F32D24C3-A907-4F70-93E1-5DDDC9C337EB}" type="pres">
      <dgm:prSet presAssocID="{0ACB178F-AA50-4994-9230-78B935F01AE4}" presName="hierRoot4" presStyleCnt="0"/>
      <dgm:spPr/>
    </dgm:pt>
    <dgm:pt modelId="{F28C4A0D-D6AB-4B1A-B244-EDF7FE7BBFA1}" type="pres">
      <dgm:prSet presAssocID="{0ACB178F-AA50-4994-9230-78B935F01AE4}" presName="composite4" presStyleCnt="0"/>
      <dgm:spPr/>
    </dgm:pt>
    <dgm:pt modelId="{1474CD23-3700-41A0-95C5-1F85B34C4C33}" type="pres">
      <dgm:prSet presAssocID="{0ACB178F-AA50-4994-9230-78B935F01AE4}" presName="background4" presStyleLbl="node4" presStyleIdx="4" presStyleCnt="6"/>
      <dgm:spPr/>
    </dgm:pt>
    <dgm:pt modelId="{0E0F4621-C0D5-4458-9503-460117D3FE2B}" type="pres">
      <dgm:prSet presAssocID="{0ACB178F-AA50-4994-9230-78B935F01AE4}" presName="text4" presStyleLbl="fgAcc4" presStyleIdx="4" presStyleCnt="6">
        <dgm:presLayoutVars>
          <dgm:chPref val="3"/>
        </dgm:presLayoutVars>
      </dgm:prSet>
      <dgm:spPr/>
    </dgm:pt>
    <dgm:pt modelId="{6887C8AA-D508-4E9E-BEEC-30466572DDB2}" type="pres">
      <dgm:prSet presAssocID="{0ACB178F-AA50-4994-9230-78B935F01AE4}" presName="hierChild5" presStyleCnt="0"/>
      <dgm:spPr/>
    </dgm:pt>
    <dgm:pt modelId="{33D88FD6-057D-490B-A025-859AE4D9CA28}" type="pres">
      <dgm:prSet presAssocID="{C477AAAB-260B-4945-BAE6-B03B12C91EF9}" presName="Name23" presStyleLbl="parChTrans1D4" presStyleIdx="5" presStyleCnt="6"/>
      <dgm:spPr/>
    </dgm:pt>
    <dgm:pt modelId="{08CE035F-CD9A-42DF-B154-8FB11E94E335}" type="pres">
      <dgm:prSet presAssocID="{92EE422B-3734-4136-9909-A114CF3184A9}" presName="hierRoot4" presStyleCnt="0"/>
      <dgm:spPr/>
    </dgm:pt>
    <dgm:pt modelId="{75DC0628-4425-4E5B-9908-2B9810000457}" type="pres">
      <dgm:prSet presAssocID="{92EE422B-3734-4136-9909-A114CF3184A9}" presName="composite4" presStyleCnt="0"/>
      <dgm:spPr/>
    </dgm:pt>
    <dgm:pt modelId="{9D2C5C6B-0AD0-4D8B-96B3-377530255074}" type="pres">
      <dgm:prSet presAssocID="{92EE422B-3734-4136-9909-A114CF3184A9}" presName="background4" presStyleLbl="node4" presStyleIdx="5" presStyleCnt="6"/>
      <dgm:spPr/>
    </dgm:pt>
    <dgm:pt modelId="{282B2877-3BA9-41CC-BD67-2C5568071314}" type="pres">
      <dgm:prSet presAssocID="{92EE422B-3734-4136-9909-A114CF3184A9}" presName="text4" presStyleLbl="fgAcc4" presStyleIdx="5" presStyleCnt="6">
        <dgm:presLayoutVars>
          <dgm:chPref val="3"/>
        </dgm:presLayoutVars>
      </dgm:prSet>
      <dgm:spPr/>
    </dgm:pt>
    <dgm:pt modelId="{63B8D2DD-0227-48B3-A930-F3C6BF7BCAF7}" type="pres">
      <dgm:prSet presAssocID="{92EE422B-3734-4136-9909-A114CF3184A9}" presName="hierChild5" presStyleCnt="0"/>
      <dgm:spPr/>
    </dgm:pt>
    <dgm:pt modelId="{13B96F27-BA2D-45A3-B5F3-72CDE0A5A2C1}" type="pres">
      <dgm:prSet presAssocID="{210F1A2A-6213-4C3B-8D1A-187170A7204C}" presName="Name10" presStyleLbl="parChTrans1D2" presStyleIdx="2" presStyleCnt="3"/>
      <dgm:spPr/>
    </dgm:pt>
    <dgm:pt modelId="{FE0043B3-80DE-409B-A967-8E3EC8DBE639}" type="pres">
      <dgm:prSet presAssocID="{3B52D782-1F92-4D3F-BC1B-7542A156084F}" presName="hierRoot2" presStyleCnt="0"/>
      <dgm:spPr/>
    </dgm:pt>
    <dgm:pt modelId="{E12813E6-DF94-4FDB-B5ED-8DBE21CEEACA}" type="pres">
      <dgm:prSet presAssocID="{3B52D782-1F92-4D3F-BC1B-7542A156084F}" presName="composite2" presStyleCnt="0"/>
      <dgm:spPr/>
    </dgm:pt>
    <dgm:pt modelId="{593DA3A6-FDD3-4997-A236-77BB3C1E4A76}" type="pres">
      <dgm:prSet presAssocID="{3B52D782-1F92-4D3F-BC1B-7542A156084F}" presName="background2" presStyleLbl="node2" presStyleIdx="2" presStyleCnt="3"/>
      <dgm:spPr/>
    </dgm:pt>
    <dgm:pt modelId="{7D20F6C8-EC2A-420B-9E74-3BAC597BAAA4}" type="pres">
      <dgm:prSet presAssocID="{3B52D782-1F92-4D3F-BC1B-7542A156084F}" presName="text2" presStyleLbl="fgAcc2" presStyleIdx="2" presStyleCnt="3">
        <dgm:presLayoutVars>
          <dgm:chPref val="3"/>
        </dgm:presLayoutVars>
      </dgm:prSet>
      <dgm:spPr/>
    </dgm:pt>
    <dgm:pt modelId="{9C48B7CF-A128-4167-BB3E-8113BC9113AA}" type="pres">
      <dgm:prSet presAssocID="{3B52D782-1F92-4D3F-BC1B-7542A156084F}" presName="hierChild3" presStyleCnt="0"/>
      <dgm:spPr/>
    </dgm:pt>
    <dgm:pt modelId="{786C2807-6A7A-480D-A0CA-DD46A7DFA50D}" type="pres">
      <dgm:prSet presAssocID="{0B45C19C-27D3-44D4-8831-C8E96B4E6978}" presName="Name17" presStyleLbl="parChTrans1D3" presStyleIdx="3" presStyleCnt="4"/>
      <dgm:spPr/>
    </dgm:pt>
    <dgm:pt modelId="{7D45C2FC-4D15-49D6-9164-AEA6EB018169}" type="pres">
      <dgm:prSet presAssocID="{CDA26AD5-24E3-44E5-A5EB-9CD9723F114B}" presName="hierRoot3" presStyleCnt="0"/>
      <dgm:spPr/>
    </dgm:pt>
    <dgm:pt modelId="{EBDFA2B1-BD7B-4972-BA06-935A169165CE}" type="pres">
      <dgm:prSet presAssocID="{CDA26AD5-24E3-44E5-A5EB-9CD9723F114B}" presName="composite3" presStyleCnt="0"/>
      <dgm:spPr/>
    </dgm:pt>
    <dgm:pt modelId="{3EDD7707-2ADE-4E35-9B23-2DF00B15BFEA}" type="pres">
      <dgm:prSet presAssocID="{CDA26AD5-24E3-44E5-A5EB-9CD9723F114B}" presName="background3" presStyleLbl="node3" presStyleIdx="3" presStyleCnt="4"/>
      <dgm:spPr/>
    </dgm:pt>
    <dgm:pt modelId="{BCD6E94B-A81E-40F7-B083-832FBBAE59DF}" type="pres">
      <dgm:prSet presAssocID="{CDA26AD5-24E3-44E5-A5EB-9CD9723F114B}" presName="text3" presStyleLbl="fgAcc3" presStyleIdx="3" presStyleCnt="4">
        <dgm:presLayoutVars>
          <dgm:chPref val="3"/>
        </dgm:presLayoutVars>
      </dgm:prSet>
      <dgm:spPr/>
    </dgm:pt>
    <dgm:pt modelId="{B7E77EB2-34AA-4588-AE2E-D1D856B78428}" type="pres">
      <dgm:prSet presAssocID="{CDA26AD5-24E3-44E5-A5EB-9CD9723F114B}" presName="hierChild4" presStyleCnt="0"/>
      <dgm:spPr/>
    </dgm:pt>
  </dgm:ptLst>
  <dgm:cxnLst>
    <dgm:cxn modelId="{C898B700-648B-48D6-8EF2-530DFC38FE7B}" srcId="{6B86FC69-02E8-4B98-ADF5-0EE6AC1C5091}" destId="{A1071882-1F2A-45E0-8574-A5E714E2D315}" srcOrd="0" destOrd="0" parTransId="{7394EB10-538F-45CC-A103-501A458F9115}" sibTransId="{E05F23DB-0A2D-4474-AA64-CC7C710ECC7E}"/>
    <dgm:cxn modelId="{493F8B05-02ED-40E5-99C5-D7D23284913F}" srcId="{3B52D782-1F92-4D3F-BC1B-7542A156084F}" destId="{CDA26AD5-24E3-44E5-A5EB-9CD9723F114B}" srcOrd="0" destOrd="0" parTransId="{0B45C19C-27D3-44D4-8831-C8E96B4E6978}" sibTransId="{57CFC705-82A9-4C30-AE68-201FEE2242D7}"/>
    <dgm:cxn modelId="{61414108-56F7-4AFE-8FDD-0BDC7A09BF3B}" type="presOf" srcId="{47458A80-883D-48E8-8FA0-A9A4F6245BC2}" destId="{ED880637-CE3B-424B-9F9F-50DF97632CCB}" srcOrd="0" destOrd="0" presId="urn:microsoft.com/office/officeart/2005/8/layout/hierarchy1"/>
    <dgm:cxn modelId="{66191D09-3155-448B-9924-834F35FC597F}" srcId="{15ACB637-6144-4649-971A-B833265EDA33}" destId="{08F25382-C225-4998-8C4A-0A9EC907D1F9}" srcOrd="0" destOrd="0" parTransId="{BB44954B-4C52-455D-9AB9-582E424E2BA5}" sibTransId="{A2B624A8-7710-4E8B-AC93-48456F5381A5}"/>
    <dgm:cxn modelId="{0726EB0F-7683-4DF5-BD61-36274A09EC58}" type="presOf" srcId="{6B86FC69-02E8-4B98-ADF5-0EE6AC1C5091}" destId="{D4373B9D-5853-4E31-8762-27CF2721AD27}" srcOrd="0" destOrd="0" presId="urn:microsoft.com/office/officeart/2005/8/layout/hierarchy1"/>
    <dgm:cxn modelId="{7337851C-1566-42BE-8592-0D58B40D146F}" type="presOf" srcId="{08F25382-C225-4998-8C4A-0A9EC907D1F9}" destId="{B9F516FD-E66A-4DCE-8018-BB3D944E80D8}" srcOrd="0" destOrd="0" presId="urn:microsoft.com/office/officeart/2005/8/layout/hierarchy1"/>
    <dgm:cxn modelId="{4B20901F-8D49-412A-83F0-304113F2E717}" type="presOf" srcId="{A1071882-1F2A-45E0-8574-A5E714E2D315}" destId="{BF442761-B92C-4D70-9B6E-2D89C28D2354}" srcOrd="0" destOrd="0" presId="urn:microsoft.com/office/officeart/2005/8/layout/hierarchy1"/>
    <dgm:cxn modelId="{6C99AE1F-C84F-458D-904F-D5AB3ABB4247}" srcId="{64FA1CF5-0327-4D23-A378-8CCB4097F143}" destId="{0ACB178F-AA50-4994-9230-78B935F01AE4}" srcOrd="0" destOrd="0" parTransId="{940DB706-7F66-4BDE-BC1D-168F86A2F603}" sibTransId="{ED53E0DB-A0AA-4845-8B96-B104454D5022}"/>
    <dgm:cxn modelId="{FD2A8C33-C9A6-4F27-86EB-08CEEBB481AE}" type="presOf" srcId="{CDA26AD5-24E3-44E5-A5EB-9CD9723F114B}" destId="{BCD6E94B-A81E-40F7-B083-832FBBAE59DF}" srcOrd="0" destOrd="0" presId="urn:microsoft.com/office/officeart/2005/8/layout/hierarchy1"/>
    <dgm:cxn modelId="{F603BF3B-6523-4BB9-988C-E004895CF658}" srcId="{64FA1CF5-0327-4D23-A378-8CCB4097F143}" destId="{92EE422B-3734-4136-9909-A114CF3184A9}" srcOrd="1" destOrd="0" parTransId="{C477AAAB-260B-4945-BAE6-B03B12C91EF9}" sibTransId="{82F8C167-F64E-4C1C-85A8-6ACA94FAE9F7}"/>
    <dgm:cxn modelId="{4ED5F23B-49AA-4208-BE53-B2A088C707A4}" type="presOf" srcId="{BB44954B-4C52-455D-9AB9-582E424E2BA5}" destId="{BC1D1F1D-5FED-4660-8FA7-15FFC928E428}" srcOrd="0" destOrd="0" presId="urn:microsoft.com/office/officeart/2005/8/layout/hierarchy1"/>
    <dgm:cxn modelId="{4C5A945B-F838-4AEA-82DC-5C1D9A094F48}" type="presOf" srcId="{64FA1CF5-0327-4D23-A378-8CCB4097F143}" destId="{32DFF604-0DBD-41AD-87DC-BEA4EA0216FD}" srcOrd="0" destOrd="0" presId="urn:microsoft.com/office/officeart/2005/8/layout/hierarchy1"/>
    <dgm:cxn modelId="{33DF6564-8939-4E3F-A20F-B31FFF2A3820}" type="presOf" srcId="{3E2F2354-6700-4D62-856D-19F0C5A6C370}" destId="{361F1527-2BC2-4D16-829A-47D70946665A}" srcOrd="0" destOrd="0" presId="urn:microsoft.com/office/officeart/2005/8/layout/hierarchy1"/>
    <dgm:cxn modelId="{4C37A84A-510A-4CDE-B07A-4DE964C4E019}" type="presOf" srcId="{BCE309FB-2567-429D-AD5B-D05FFD92DF1D}" destId="{34BD6950-C1BE-4FCB-BE23-B7EB27214E61}" srcOrd="0" destOrd="0" presId="urn:microsoft.com/office/officeart/2005/8/layout/hierarchy1"/>
    <dgm:cxn modelId="{1EAC6F74-DB8C-431C-86C5-6F550BF8EFB5}" srcId="{C95CDF5C-FEAA-40C1-B201-D43B5C78FCDD}" destId="{64FA1CF5-0327-4D23-A378-8CCB4097F143}" srcOrd="1" destOrd="0" parTransId="{0622C189-9550-4A6E-83A3-02A4218A8910}" sibTransId="{798D03AB-A28B-45F0-9357-FC1BF04511D2}"/>
    <dgm:cxn modelId="{FED35F76-AEC9-4EDF-A025-9C86E4A90EB3}" type="presOf" srcId="{37798BDF-5F2C-49CE-862C-8B2174DAC4CD}" destId="{BB01F89B-B2B5-410D-B6BF-3B3EFF4FFE0F}" srcOrd="0" destOrd="0" presId="urn:microsoft.com/office/officeart/2005/8/layout/hierarchy1"/>
    <dgm:cxn modelId="{A287A058-4432-4118-8CD0-B091F20F5657}" srcId="{47458A80-883D-48E8-8FA0-A9A4F6245BC2}" destId="{C95CDF5C-FEAA-40C1-B201-D43B5C78FCDD}" srcOrd="0" destOrd="0" parTransId="{BC9005CF-BF18-4691-A5C9-7C5009577C71}" sibTransId="{FC8F9AF3-04C0-4F83-828A-46124CA4E6B2}"/>
    <dgm:cxn modelId="{491F097A-2A54-4DB1-BC9A-B6064701D0FE}" type="presOf" srcId="{210F1A2A-6213-4C3B-8D1A-187170A7204C}" destId="{13B96F27-BA2D-45A3-B5F3-72CDE0A5A2C1}" srcOrd="0" destOrd="0" presId="urn:microsoft.com/office/officeart/2005/8/layout/hierarchy1"/>
    <dgm:cxn modelId="{7DAFA38C-8D34-4665-B5A9-8E915F197536}" type="presOf" srcId="{0B45C19C-27D3-44D4-8831-C8E96B4E6978}" destId="{786C2807-6A7A-480D-A0CA-DD46A7DFA50D}" srcOrd="0" destOrd="0" presId="urn:microsoft.com/office/officeart/2005/8/layout/hierarchy1"/>
    <dgm:cxn modelId="{48CE9F8F-31EF-4BFE-A994-E1033BBCCA65}" type="presOf" srcId="{3AAF47D7-6BF6-45D8-A5BA-888326261403}" destId="{72D1DE05-4871-4712-86EE-2B08FC1848D8}" srcOrd="0" destOrd="0" presId="urn:microsoft.com/office/officeart/2005/8/layout/hierarchy1"/>
    <dgm:cxn modelId="{8EFA1C95-F6E0-4483-B7D8-76C248F18658}" type="presOf" srcId="{3B52D782-1F92-4D3F-BC1B-7542A156084F}" destId="{7D20F6C8-EC2A-420B-9E74-3BAC597BAAA4}" srcOrd="0" destOrd="0" presId="urn:microsoft.com/office/officeart/2005/8/layout/hierarchy1"/>
    <dgm:cxn modelId="{CBFAFBA4-5041-4083-9A9C-7312F7AD0A41}" type="presOf" srcId="{BC9005CF-BF18-4691-A5C9-7C5009577C71}" destId="{1E8533C4-0C16-459F-8437-D8AE22D2D6EC}" srcOrd="0" destOrd="0" presId="urn:microsoft.com/office/officeart/2005/8/layout/hierarchy1"/>
    <dgm:cxn modelId="{917F70A5-72CC-42BD-8FD2-E404CCB99BB3}" type="presOf" srcId="{0622C189-9550-4A6E-83A3-02A4218A8910}" destId="{5E935573-6A43-4E2B-9FDB-BE4DA497A5A6}" srcOrd="0" destOrd="0" presId="urn:microsoft.com/office/officeart/2005/8/layout/hierarchy1"/>
    <dgm:cxn modelId="{CFB788AB-E88F-4A56-A8F8-EACBC519896C}" srcId="{C95CDF5C-FEAA-40C1-B201-D43B5C78FCDD}" destId="{6B86FC69-02E8-4B98-ADF5-0EE6AC1C5091}" srcOrd="0" destOrd="0" parTransId="{71C12BA5-7E7C-4891-83D5-F316F8D2AC16}" sibTransId="{7F512407-4811-4308-BF69-E31D0B0C6EED}"/>
    <dgm:cxn modelId="{E0977FAC-B65B-4354-92AD-6FF097915F0A}" srcId="{3E2F2354-6700-4D62-856D-19F0C5A6C370}" destId="{9B84F574-A405-4569-91BA-548C3BFBF66B}" srcOrd="0" destOrd="0" parTransId="{4C2567A3-0A21-4554-BD62-AD2613E673A0}" sibTransId="{E1232BEA-CB30-4898-B79B-ED5CBB1442CE}"/>
    <dgm:cxn modelId="{36AE9DAD-6480-4C89-B1F5-08D962517DF0}" srcId="{9B84F574-A405-4569-91BA-548C3BFBF66B}" destId="{77DD33B5-0832-4E53-84DD-B74497E2C703}" srcOrd="0" destOrd="0" parTransId="{3AAF47D7-6BF6-45D8-A5BA-888326261403}" sibTransId="{7E9C64D4-2559-42E1-A670-6AEE28ED3039}"/>
    <dgm:cxn modelId="{9EFA70B7-2EE1-4F20-85C2-3C27FF0293CC}" srcId="{77DD33B5-0832-4E53-84DD-B74497E2C703}" destId="{15ACB637-6144-4649-971A-B833265EDA33}" srcOrd="0" destOrd="0" parTransId="{BCE309FB-2567-429D-AD5B-D05FFD92DF1D}" sibTransId="{F3EEB81F-2A4D-47E3-93F1-601B4289300F}"/>
    <dgm:cxn modelId="{1FE077C0-CDC3-47C6-B7A5-050CB85A1D68}" type="presOf" srcId="{15ACB637-6144-4649-971A-B833265EDA33}" destId="{64371E9E-CF8F-496E-BD49-5988DC2DB0E1}" srcOrd="0" destOrd="0" presId="urn:microsoft.com/office/officeart/2005/8/layout/hierarchy1"/>
    <dgm:cxn modelId="{05FD13C3-F543-457C-BE34-E1D27DE6ED10}" type="presOf" srcId="{C477AAAB-260B-4945-BAE6-B03B12C91EF9}" destId="{33D88FD6-057D-490B-A025-859AE4D9CA28}" srcOrd="0" destOrd="0" presId="urn:microsoft.com/office/officeart/2005/8/layout/hierarchy1"/>
    <dgm:cxn modelId="{B1F6D8C4-641D-4309-B518-10B9AC373256}" type="presOf" srcId="{7394EB10-538F-45CC-A103-501A458F9115}" destId="{C76AFED1-20DD-44A4-8BB6-DC24B368900B}" srcOrd="0" destOrd="0" presId="urn:microsoft.com/office/officeart/2005/8/layout/hierarchy1"/>
    <dgm:cxn modelId="{91D357CA-33FD-4505-9B21-69B19CD32F7B}" srcId="{9B84F574-A405-4569-91BA-548C3BFBF66B}" destId="{47458A80-883D-48E8-8FA0-A9A4F6245BC2}" srcOrd="1" destOrd="0" parTransId="{FB254363-A07C-47CD-8446-C0A533C81B97}" sibTransId="{17A69D82-FC46-4865-8292-6B4579B301ED}"/>
    <dgm:cxn modelId="{089CACCA-81EE-4637-9907-AE5B1D35A3FC}" srcId="{77DD33B5-0832-4E53-84DD-B74497E2C703}" destId="{70F633CD-76C3-431F-B6D7-180B7EE841C3}" srcOrd="1" destOrd="0" parTransId="{37798BDF-5F2C-49CE-862C-8B2174DAC4CD}" sibTransId="{7FECE2E4-39FC-4557-B594-832FB390D1A8}"/>
    <dgm:cxn modelId="{6AC11CCD-37FD-4C62-86F8-CD03F4CC35FB}" type="presOf" srcId="{77DD33B5-0832-4E53-84DD-B74497E2C703}" destId="{8D603106-E89A-40B4-B93A-B644BB54233A}" srcOrd="0" destOrd="0" presId="urn:microsoft.com/office/officeart/2005/8/layout/hierarchy1"/>
    <dgm:cxn modelId="{EB5ECBD1-8A63-4393-BEFC-93CD71FC88D9}" type="presOf" srcId="{0ACB178F-AA50-4994-9230-78B935F01AE4}" destId="{0E0F4621-C0D5-4458-9503-460117D3FE2B}" srcOrd="0" destOrd="0" presId="urn:microsoft.com/office/officeart/2005/8/layout/hierarchy1"/>
    <dgm:cxn modelId="{B6DF86D9-2A93-4999-9DB1-9E7386BAA2DB}" type="presOf" srcId="{FB254363-A07C-47CD-8446-C0A533C81B97}" destId="{14138807-CEB3-4B76-A9BD-C4A650E53E21}" srcOrd="0" destOrd="0" presId="urn:microsoft.com/office/officeart/2005/8/layout/hierarchy1"/>
    <dgm:cxn modelId="{1A22CAE8-8782-41E9-9FD6-E137B8ADCC1A}" type="presOf" srcId="{92EE422B-3734-4136-9909-A114CF3184A9}" destId="{282B2877-3BA9-41CC-BD67-2C5568071314}" srcOrd="0" destOrd="0" presId="urn:microsoft.com/office/officeart/2005/8/layout/hierarchy1"/>
    <dgm:cxn modelId="{1CA2ECE9-FD20-4A6B-A867-BE76D4155BF2}" type="presOf" srcId="{9B84F574-A405-4569-91BA-548C3BFBF66B}" destId="{6D7ED6A9-DBC2-458B-BE0E-F8330FDAE92C}" srcOrd="0" destOrd="0" presId="urn:microsoft.com/office/officeart/2005/8/layout/hierarchy1"/>
    <dgm:cxn modelId="{4060DBEA-59DA-4666-954D-C1E4042C81A3}" type="presOf" srcId="{C95CDF5C-FEAA-40C1-B201-D43B5C78FCDD}" destId="{13E23955-E575-4143-9299-28F143649CA3}" srcOrd="0" destOrd="0" presId="urn:microsoft.com/office/officeart/2005/8/layout/hierarchy1"/>
    <dgm:cxn modelId="{C069D6EB-D636-4A2A-BE5C-B106193DDE85}" srcId="{9B84F574-A405-4569-91BA-548C3BFBF66B}" destId="{3B52D782-1F92-4D3F-BC1B-7542A156084F}" srcOrd="2" destOrd="0" parTransId="{210F1A2A-6213-4C3B-8D1A-187170A7204C}" sibTransId="{A3A7F3FB-5DDA-47EA-8AE5-00B0CA217874}"/>
    <dgm:cxn modelId="{7DAE13F4-15CA-497E-8660-A7DE8F76D95B}" type="presOf" srcId="{70F633CD-76C3-431F-B6D7-180B7EE841C3}" destId="{2502BC71-C649-4526-83FD-DEE48E67DFA0}" srcOrd="0" destOrd="0" presId="urn:microsoft.com/office/officeart/2005/8/layout/hierarchy1"/>
    <dgm:cxn modelId="{DEED71FD-B6BF-4825-BC38-FC15A4D9700F}" type="presOf" srcId="{940DB706-7F66-4BDE-BC1D-168F86A2F603}" destId="{8534C8C1-B71D-4B20-B372-7C898B399E25}" srcOrd="0" destOrd="0" presId="urn:microsoft.com/office/officeart/2005/8/layout/hierarchy1"/>
    <dgm:cxn modelId="{5453C6FD-C250-4032-9240-EC7E5DF2D73F}" type="presOf" srcId="{71C12BA5-7E7C-4891-83D5-F316F8D2AC16}" destId="{4DB21B8E-C0B9-4A9F-938A-9D0D37E9B57A}" srcOrd="0" destOrd="0" presId="urn:microsoft.com/office/officeart/2005/8/layout/hierarchy1"/>
    <dgm:cxn modelId="{95CEBBC0-89EB-4925-B474-0296CFB2151B}" type="presParOf" srcId="{361F1527-2BC2-4D16-829A-47D70946665A}" destId="{3007EC25-9DD9-4CBD-8FDC-95C25310243D}" srcOrd="0" destOrd="0" presId="urn:microsoft.com/office/officeart/2005/8/layout/hierarchy1"/>
    <dgm:cxn modelId="{0DEC7336-3A81-468B-AAE0-3C1A97574E25}" type="presParOf" srcId="{3007EC25-9DD9-4CBD-8FDC-95C25310243D}" destId="{BCD20569-B3A5-4BDD-A831-90B201596B16}" srcOrd="0" destOrd="0" presId="urn:microsoft.com/office/officeart/2005/8/layout/hierarchy1"/>
    <dgm:cxn modelId="{EA1B7E1E-E101-4692-AB5F-DFC7E9A08191}" type="presParOf" srcId="{BCD20569-B3A5-4BDD-A831-90B201596B16}" destId="{931143EF-6C54-408A-9A2A-31A1A87747A0}" srcOrd="0" destOrd="0" presId="urn:microsoft.com/office/officeart/2005/8/layout/hierarchy1"/>
    <dgm:cxn modelId="{48B629DE-3CFC-4BBB-8A25-4FDC81B42980}" type="presParOf" srcId="{BCD20569-B3A5-4BDD-A831-90B201596B16}" destId="{6D7ED6A9-DBC2-458B-BE0E-F8330FDAE92C}" srcOrd="1" destOrd="0" presId="urn:microsoft.com/office/officeart/2005/8/layout/hierarchy1"/>
    <dgm:cxn modelId="{7D661FE1-FA1D-403A-B442-F4404A51E76A}" type="presParOf" srcId="{3007EC25-9DD9-4CBD-8FDC-95C25310243D}" destId="{F8E6A348-EFD9-4214-81F1-E2F29E4D3E92}" srcOrd="1" destOrd="0" presId="urn:microsoft.com/office/officeart/2005/8/layout/hierarchy1"/>
    <dgm:cxn modelId="{460DD31D-ED70-4A28-8057-7334C433FE66}" type="presParOf" srcId="{F8E6A348-EFD9-4214-81F1-E2F29E4D3E92}" destId="{72D1DE05-4871-4712-86EE-2B08FC1848D8}" srcOrd="0" destOrd="0" presId="urn:microsoft.com/office/officeart/2005/8/layout/hierarchy1"/>
    <dgm:cxn modelId="{0C52D6A9-C873-4FDF-9603-025C56538A29}" type="presParOf" srcId="{F8E6A348-EFD9-4214-81F1-E2F29E4D3E92}" destId="{80FDA8F1-4566-440B-8C39-87015582F60B}" srcOrd="1" destOrd="0" presId="urn:microsoft.com/office/officeart/2005/8/layout/hierarchy1"/>
    <dgm:cxn modelId="{20092A42-7D6B-4A7A-9652-AEBA916E37CA}" type="presParOf" srcId="{80FDA8F1-4566-440B-8C39-87015582F60B}" destId="{38BAF40A-F317-44C6-8E42-F6BC0FF717C4}" srcOrd="0" destOrd="0" presId="urn:microsoft.com/office/officeart/2005/8/layout/hierarchy1"/>
    <dgm:cxn modelId="{4D55C3EC-A061-4A9E-B3D1-BF9426FE1FEE}" type="presParOf" srcId="{38BAF40A-F317-44C6-8E42-F6BC0FF717C4}" destId="{72F09412-9AE7-4F98-BA25-5DBC46B20933}" srcOrd="0" destOrd="0" presId="urn:microsoft.com/office/officeart/2005/8/layout/hierarchy1"/>
    <dgm:cxn modelId="{DFD2BBD3-49F0-451A-BA09-3C89C4C0A629}" type="presParOf" srcId="{38BAF40A-F317-44C6-8E42-F6BC0FF717C4}" destId="{8D603106-E89A-40B4-B93A-B644BB54233A}" srcOrd="1" destOrd="0" presId="urn:microsoft.com/office/officeart/2005/8/layout/hierarchy1"/>
    <dgm:cxn modelId="{AFB563B9-D3B9-483B-95E1-98A6D0FEB205}" type="presParOf" srcId="{80FDA8F1-4566-440B-8C39-87015582F60B}" destId="{8435FD35-EF81-4211-B4F9-16499ECE1CE5}" srcOrd="1" destOrd="0" presId="urn:microsoft.com/office/officeart/2005/8/layout/hierarchy1"/>
    <dgm:cxn modelId="{A1243248-7478-4974-B06F-8EACEE6DC583}" type="presParOf" srcId="{8435FD35-EF81-4211-B4F9-16499ECE1CE5}" destId="{34BD6950-C1BE-4FCB-BE23-B7EB27214E61}" srcOrd="0" destOrd="0" presId="urn:microsoft.com/office/officeart/2005/8/layout/hierarchy1"/>
    <dgm:cxn modelId="{7B94C6D8-219A-4468-880E-6301B9921CA6}" type="presParOf" srcId="{8435FD35-EF81-4211-B4F9-16499ECE1CE5}" destId="{B702E1F4-C7E0-4760-8D35-9F32E82E32DC}" srcOrd="1" destOrd="0" presId="urn:microsoft.com/office/officeart/2005/8/layout/hierarchy1"/>
    <dgm:cxn modelId="{C8173C8F-E0F6-47EB-80B5-C27F698F02D6}" type="presParOf" srcId="{B702E1F4-C7E0-4760-8D35-9F32E82E32DC}" destId="{AF587B5A-5116-4967-ABC6-0A2E2D7B39E0}" srcOrd="0" destOrd="0" presId="urn:microsoft.com/office/officeart/2005/8/layout/hierarchy1"/>
    <dgm:cxn modelId="{4B74FB16-F1C2-4818-AB9C-BF6FE782F7F9}" type="presParOf" srcId="{AF587B5A-5116-4967-ABC6-0A2E2D7B39E0}" destId="{2A75D9B9-2FA7-44BF-8D83-4BD31600AA39}" srcOrd="0" destOrd="0" presId="urn:microsoft.com/office/officeart/2005/8/layout/hierarchy1"/>
    <dgm:cxn modelId="{B342A83C-F7F1-44C2-B5C2-196EB1E3681F}" type="presParOf" srcId="{AF587B5A-5116-4967-ABC6-0A2E2D7B39E0}" destId="{64371E9E-CF8F-496E-BD49-5988DC2DB0E1}" srcOrd="1" destOrd="0" presId="urn:microsoft.com/office/officeart/2005/8/layout/hierarchy1"/>
    <dgm:cxn modelId="{BD2C21B5-506C-43FA-B066-9C45BCDF31E4}" type="presParOf" srcId="{B702E1F4-C7E0-4760-8D35-9F32E82E32DC}" destId="{FEBBE5AD-CD05-4F35-9AFE-DCFEB4BF4201}" srcOrd="1" destOrd="0" presId="urn:microsoft.com/office/officeart/2005/8/layout/hierarchy1"/>
    <dgm:cxn modelId="{C821CBFA-467B-4B15-AE34-2CCAA95AB660}" type="presParOf" srcId="{FEBBE5AD-CD05-4F35-9AFE-DCFEB4BF4201}" destId="{BC1D1F1D-5FED-4660-8FA7-15FFC928E428}" srcOrd="0" destOrd="0" presId="urn:microsoft.com/office/officeart/2005/8/layout/hierarchy1"/>
    <dgm:cxn modelId="{34C8B0EC-DBF1-4603-8A2D-532E1D4DB1F8}" type="presParOf" srcId="{FEBBE5AD-CD05-4F35-9AFE-DCFEB4BF4201}" destId="{67C52D8A-78F1-4E42-AB53-363D4FFC73B7}" srcOrd="1" destOrd="0" presId="urn:microsoft.com/office/officeart/2005/8/layout/hierarchy1"/>
    <dgm:cxn modelId="{BA7BED77-8F85-4013-BA6C-671730010BE8}" type="presParOf" srcId="{67C52D8A-78F1-4E42-AB53-363D4FFC73B7}" destId="{15C18B37-0EB2-4E21-89F1-90AA849A2BB6}" srcOrd="0" destOrd="0" presId="urn:microsoft.com/office/officeart/2005/8/layout/hierarchy1"/>
    <dgm:cxn modelId="{AE5233C2-88C5-4119-9B5D-A6F10537B4BA}" type="presParOf" srcId="{15C18B37-0EB2-4E21-89F1-90AA849A2BB6}" destId="{FB540183-C2C2-4B43-8375-E50249DDF93C}" srcOrd="0" destOrd="0" presId="urn:microsoft.com/office/officeart/2005/8/layout/hierarchy1"/>
    <dgm:cxn modelId="{CC3037E0-7FC7-4758-8F00-9AB021F9D78A}" type="presParOf" srcId="{15C18B37-0EB2-4E21-89F1-90AA849A2BB6}" destId="{B9F516FD-E66A-4DCE-8018-BB3D944E80D8}" srcOrd="1" destOrd="0" presId="urn:microsoft.com/office/officeart/2005/8/layout/hierarchy1"/>
    <dgm:cxn modelId="{C68FBB6A-F5E2-4A68-B15B-D273B46BF932}" type="presParOf" srcId="{67C52D8A-78F1-4E42-AB53-363D4FFC73B7}" destId="{9B4DDE0B-1F8B-4335-9870-601C57A38056}" srcOrd="1" destOrd="0" presId="urn:microsoft.com/office/officeart/2005/8/layout/hierarchy1"/>
    <dgm:cxn modelId="{2442EC2C-27AB-4C90-BFD2-098A7DBA1EC4}" type="presParOf" srcId="{8435FD35-EF81-4211-B4F9-16499ECE1CE5}" destId="{BB01F89B-B2B5-410D-B6BF-3B3EFF4FFE0F}" srcOrd="2" destOrd="0" presId="urn:microsoft.com/office/officeart/2005/8/layout/hierarchy1"/>
    <dgm:cxn modelId="{3F46DB40-8E88-47E5-82D7-5AB1BB0A987F}" type="presParOf" srcId="{8435FD35-EF81-4211-B4F9-16499ECE1CE5}" destId="{DA86B083-28EC-4488-9FA7-AE55BE89528C}" srcOrd="3" destOrd="0" presId="urn:microsoft.com/office/officeart/2005/8/layout/hierarchy1"/>
    <dgm:cxn modelId="{82EF1A74-B3FB-4EA6-86F6-99D4138B5A00}" type="presParOf" srcId="{DA86B083-28EC-4488-9FA7-AE55BE89528C}" destId="{208B827A-E5F1-467C-89CB-13FD2BBD6942}" srcOrd="0" destOrd="0" presId="urn:microsoft.com/office/officeart/2005/8/layout/hierarchy1"/>
    <dgm:cxn modelId="{FF05C7B8-0706-49FC-AFD9-0739BF298C95}" type="presParOf" srcId="{208B827A-E5F1-467C-89CB-13FD2BBD6942}" destId="{977E2339-033C-4118-9B7D-593F8738CDF8}" srcOrd="0" destOrd="0" presId="urn:microsoft.com/office/officeart/2005/8/layout/hierarchy1"/>
    <dgm:cxn modelId="{2D3E81EC-199E-406F-81DD-B1A012B73C7D}" type="presParOf" srcId="{208B827A-E5F1-467C-89CB-13FD2BBD6942}" destId="{2502BC71-C649-4526-83FD-DEE48E67DFA0}" srcOrd="1" destOrd="0" presId="urn:microsoft.com/office/officeart/2005/8/layout/hierarchy1"/>
    <dgm:cxn modelId="{4CF1AE66-6BDF-48C3-B6B1-E54C3199442C}" type="presParOf" srcId="{DA86B083-28EC-4488-9FA7-AE55BE89528C}" destId="{A0419EEA-7E3B-465B-96C1-FE34536C3FA6}" srcOrd="1" destOrd="0" presId="urn:microsoft.com/office/officeart/2005/8/layout/hierarchy1"/>
    <dgm:cxn modelId="{D8F14F08-6B74-4FEC-AFAA-46DC90F440CB}" type="presParOf" srcId="{F8E6A348-EFD9-4214-81F1-E2F29E4D3E92}" destId="{14138807-CEB3-4B76-A9BD-C4A650E53E21}" srcOrd="2" destOrd="0" presId="urn:microsoft.com/office/officeart/2005/8/layout/hierarchy1"/>
    <dgm:cxn modelId="{FF86946D-9703-4731-8245-9AE842A833AD}" type="presParOf" srcId="{F8E6A348-EFD9-4214-81F1-E2F29E4D3E92}" destId="{FE8AE1EF-AA52-48DA-930A-96D1D5444345}" srcOrd="3" destOrd="0" presId="urn:microsoft.com/office/officeart/2005/8/layout/hierarchy1"/>
    <dgm:cxn modelId="{4B1B96F0-971A-454F-993B-B57F56320CB5}" type="presParOf" srcId="{FE8AE1EF-AA52-48DA-930A-96D1D5444345}" destId="{BD67799C-0A8D-44AD-B525-76ECE11AFCF8}" srcOrd="0" destOrd="0" presId="urn:microsoft.com/office/officeart/2005/8/layout/hierarchy1"/>
    <dgm:cxn modelId="{02668919-8284-4DCD-8208-7124061BAC5A}" type="presParOf" srcId="{BD67799C-0A8D-44AD-B525-76ECE11AFCF8}" destId="{C61E6A4D-A0D1-471D-9C46-B37CFBC6F231}" srcOrd="0" destOrd="0" presId="urn:microsoft.com/office/officeart/2005/8/layout/hierarchy1"/>
    <dgm:cxn modelId="{AF8ED5E4-E0E6-4057-AF98-BA36CCDFC0E4}" type="presParOf" srcId="{BD67799C-0A8D-44AD-B525-76ECE11AFCF8}" destId="{ED880637-CE3B-424B-9F9F-50DF97632CCB}" srcOrd="1" destOrd="0" presId="urn:microsoft.com/office/officeart/2005/8/layout/hierarchy1"/>
    <dgm:cxn modelId="{DABCACD2-80FF-4106-BAF3-400617D78AC6}" type="presParOf" srcId="{FE8AE1EF-AA52-48DA-930A-96D1D5444345}" destId="{D5AF27D1-F98A-4422-ACD0-604AFCD66C26}" srcOrd="1" destOrd="0" presId="urn:microsoft.com/office/officeart/2005/8/layout/hierarchy1"/>
    <dgm:cxn modelId="{3F07CD62-3A09-4D5F-B491-D77D05178E74}" type="presParOf" srcId="{D5AF27D1-F98A-4422-ACD0-604AFCD66C26}" destId="{1E8533C4-0C16-459F-8437-D8AE22D2D6EC}" srcOrd="0" destOrd="0" presId="urn:microsoft.com/office/officeart/2005/8/layout/hierarchy1"/>
    <dgm:cxn modelId="{3103881A-7C84-4FE9-A051-4F9A40D0303B}" type="presParOf" srcId="{D5AF27D1-F98A-4422-ACD0-604AFCD66C26}" destId="{97388229-CC48-48AB-86C5-48008CD9AAA9}" srcOrd="1" destOrd="0" presId="urn:microsoft.com/office/officeart/2005/8/layout/hierarchy1"/>
    <dgm:cxn modelId="{E2FC548F-6DA4-472D-8EC3-F14842656F0A}" type="presParOf" srcId="{97388229-CC48-48AB-86C5-48008CD9AAA9}" destId="{F510072B-014C-4FC0-961E-D306E53F7FC1}" srcOrd="0" destOrd="0" presId="urn:microsoft.com/office/officeart/2005/8/layout/hierarchy1"/>
    <dgm:cxn modelId="{3A42BDB3-2CFC-4771-AD97-3957FD3EBEEC}" type="presParOf" srcId="{F510072B-014C-4FC0-961E-D306E53F7FC1}" destId="{9E64E181-4FC8-4333-8504-84062367D6F5}" srcOrd="0" destOrd="0" presId="urn:microsoft.com/office/officeart/2005/8/layout/hierarchy1"/>
    <dgm:cxn modelId="{55CD10A3-6BC4-4657-A75B-232E2D14D3B1}" type="presParOf" srcId="{F510072B-014C-4FC0-961E-D306E53F7FC1}" destId="{13E23955-E575-4143-9299-28F143649CA3}" srcOrd="1" destOrd="0" presId="urn:microsoft.com/office/officeart/2005/8/layout/hierarchy1"/>
    <dgm:cxn modelId="{9B284E3C-B0B1-4492-945B-FA13F7ADD859}" type="presParOf" srcId="{97388229-CC48-48AB-86C5-48008CD9AAA9}" destId="{A39598D8-8FC2-4FC3-818E-3C045AE71A7E}" srcOrd="1" destOrd="0" presId="urn:microsoft.com/office/officeart/2005/8/layout/hierarchy1"/>
    <dgm:cxn modelId="{FBC0644A-DBE9-4C88-9710-6AC1236D5C76}" type="presParOf" srcId="{A39598D8-8FC2-4FC3-818E-3C045AE71A7E}" destId="{4DB21B8E-C0B9-4A9F-938A-9D0D37E9B57A}" srcOrd="0" destOrd="0" presId="urn:microsoft.com/office/officeart/2005/8/layout/hierarchy1"/>
    <dgm:cxn modelId="{3EE6A2A6-76F8-43B7-B193-86043C34E43F}" type="presParOf" srcId="{A39598D8-8FC2-4FC3-818E-3C045AE71A7E}" destId="{B4B9617E-B084-483C-BFA0-69E0C18C1CDF}" srcOrd="1" destOrd="0" presId="urn:microsoft.com/office/officeart/2005/8/layout/hierarchy1"/>
    <dgm:cxn modelId="{2EE68A03-2C64-4B33-8706-317BE22DB8FF}" type="presParOf" srcId="{B4B9617E-B084-483C-BFA0-69E0C18C1CDF}" destId="{E79974DD-3D9C-4D75-92C4-DBAFE9FF2501}" srcOrd="0" destOrd="0" presId="urn:microsoft.com/office/officeart/2005/8/layout/hierarchy1"/>
    <dgm:cxn modelId="{F85CC4B4-3D68-4A07-BC71-603001910508}" type="presParOf" srcId="{E79974DD-3D9C-4D75-92C4-DBAFE9FF2501}" destId="{87E27031-B36C-4F5F-AF6E-0B7BC621BA7F}" srcOrd="0" destOrd="0" presId="urn:microsoft.com/office/officeart/2005/8/layout/hierarchy1"/>
    <dgm:cxn modelId="{CB8A41AF-1C9C-45A7-9F46-7BAAAAC99A4C}" type="presParOf" srcId="{E79974DD-3D9C-4D75-92C4-DBAFE9FF2501}" destId="{D4373B9D-5853-4E31-8762-27CF2721AD27}" srcOrd="1" destOrd="0" presId="urn:microsoft.com/office/officeart/2005/8/layout/hierarchy1"/>
    <dgm:cxn modelId="{255EDE8A-A2C9-4071-9C1E-7DF2ECDCFC22}" type="presParOf" srcId="{B4B9617E-B084-483C-BFA0-69E0C18C1CDF}" destId="{F1A38E48-5712-440B-926E-790D937D6541}" srcOrd="1" destOrd="0" presId="urn:microsoft.com/office/officeart/2005/8/layout/hierarchy1"/>
    <dgm:cxn modelId="{EC49C267-3EAA-4780-AF81-E7706E2F99EB}" type="presParOf" srcId="{F1A38E48-5712-440B-926E-790D937D6541}" destId="{C76AFED1-20DD-44A4-8BB6-DC24B368900B}" srcOrd="0" destOrd="0" presId="urn:microsoft.com/office/officeart/2005/8/layout/hierarchy1"/>
    <dgm:cxn modelId="{712ABBF5-DC24-4287-BCF7-27B053120D0E}" type="presParOf" srcId="{F1A38E48-5712-440B-926E-790D937D6541}" destId="{2DDA272E-8F54-4626-97C1-1973BED3830A}" srcOrd="1" destOrd="0" presId="urn:microsoft.com/office/officeart/2005/8/layout/hierarchy1"/>
    <dgm:cxn modelId="{C014683E-21DB-40C3-AB7F-032BBCDB1521}" type="presParOf" srcId="{2DDA272E-8F54-4626-97C1-1973BED3830A}" destId="{A1897D1D-9683-46BC-9C8F-AAE24CD837FB}" srcOrd="0" destOrd="0" presId="urn:microsoft.com/office/officeart/2005/8/layout/hierarchy1"/>
    <dgm:cxn modelId="{96DAAAD9-4B5B-407E-A4D8-750B21686151}" type="presParOf" srcId="{A1897D1D-9683-46BC-9C8F-AAE24CD837FB}" destId="{2C721D32-1EB5-40F3-A06D-F4538D4FC6C9}" srcOrd="0" destOrd="0" presId="urn:microsoft.com/office/officeart/2005/8/layout/hierarchy1"/>
    <dgm:cxn modelId="{56592BE8-844F-428E-9DFB-A314D779FA72}" type="presParOf" srcId="{A1897D1D-9683-46BC-9C8F-AAE24CD837FB}" destId="{BF442761-B92C-4D70-9B6E-2D89C28D2354}" srcOrd="1" destOrd="0" presId="urn:microsoft.com/office/officeart/2005/8/layout/hierarchy1"/>
    <dgm:cxn modelId="{E81BD717-973F-46F8-B8F0-D21F83B14B18}" type="presParOf" srcId="{2DDA272E-8F54-4626-97C1-1973BED3830A}" destId="{96034946-D413-429B-8027-B0F04945C8B9}" srcOrd="1" destOrd="0" presId="urn:microsoft.com/office/officeart/2005/8/layout/hierarchy1"/>
    <dgm:cxn modelId="{18971F2B-C9B1-46CA-8B35-BD79969E8FA3}" type="presParOf" srcId="{A39598D8-8FC2-4FC3-818E-3C045AE71A7E}" destId="{5E935573-6A43-4E2B-9FDB-BE4DA497A5A6}" srcOrd="2" destOrd="0" presId="urn:microsoft.com/office/officeart/2005/8/layout/hierarchy1"/>
    <dgm:cxn modelId="{D5E802F5-12E8-4EF1-B51E-98A63657CBFF}" type="presParOf" srcId="{A39598D8-8FC2-4FC3-818E-3C045AE71A7E}" destId="{D0DAFC2F-C2A5-4A91-A808-F90D0D44996C}" srcOrd="3" destOrd="0" presId="urn:microsoft.com/office/officeart/2005/8/layout/hierarchy1"/>
    <dgm:cxn modelId="{1DE458FC-EC94-473E-AA56-67176F3FAA23}" type="presParOf" srcId="{D0DAFC2F-C2A5-4A91-A808-F90D0D44996C}" destId="{36216EF6-4C56-4B2F-B000-498DF1047D3A}" srcOrd="0" destOrd="0" presId="urn:microsoft.com/office/officeart/2005/8/layout/hierarchy1"/>
    <dgm:cxn modelId="{D4466FAF-36B1-44A0-856C-807A692A8B74}" type="presParOf" srcId="{36216EF6-4C56-4B2F-B000-498DF1047D3A}" destId="{D0BFAB19-C2F4-406E-A3E5-70CADCBFB28C}" srcOrd="0" destOrd="0" presId="urn:microsoft.com/office/officeart/2005/8/layout/hierarchy1"/>
    <dgm:cxn modelId="{E4D843D2-1701-4AB6-95FA-AC704BCE97FB}" type="presParOf" srcId="{36216EF6-4C56-4B2F-B000-498DF1047D3A}" destId="{32DFF604-0DBD-41AD-87DC-BEA4EA0216FD}" srcOrd="1" destOrd="0" presId="urn:microsoft.com/office/officeart/2005/8/layout/hierarchy1"/>
    <dgm:cxn modelId="{4F6E1EE6-9530-40BD-A41D-779B6FD9D4EC}" type="presParOf" srcId="{D0DAFC2F-C2A5-4A91-A808-F90D0D44996C}" destId="{C0F38DC2-E7BD-4EB4-93A1-895C1B31B46B}" srcOrd="1" destOrd="0" presId="urn:microsoft.com/office/officeart/2005/8/layout/hierarchy1"/>
    <dgm:cxn modelId="{C7CE4C64-90C9-486E-AF2A-55DFBBA01549}" type="presParOf" srcId="{C0F38DC2-E7BD-4EB4-93A1-895C1B31B46B}" destId="{8534C8C1-B71D-4B20-B372-7C898B399E25}" srcOrd="0" destOrd="0" presId="urn:microsoft.com/office/officeart/2005/8/layout/hierarchy1"/>
    <dgm:cxn modelId="{0B7064F8-8902-45C6-8D35-871ED17EDB76}" type="presParOf" srcId="{C0F38DC2-E7BD-4EB4-93A1-895C1B31B46B}" destId="{F32D24C3-A907-4F70-93E1-5DDDC9C337EB}" srcOrd="1" destOrd="0" presId="urn:microsoft.com/office/officeart/2005/8/layout/hierarchy1"/>
    <dgm:cxn modelId="{97913792-37AF-45C2-867D-C6086279E079}" type="presParOf" srcId="{F32D24C3-A907-4F70-93E1-5DDDC9C337EB}" destId="{F28C4A0D-D6AB-4B1A-B244-EDF7FE7BBFA1}" srcOrd="0" destOrd="0" presId="urn:microsoft.com/office/officeart/2005/8/layout/hierarchy1"/>
    <dgm:cxn modelId="{19551BAD-8E30-4244-ACE3-354CC9E090D2}" type="presParOf" srcId="{F28C4A0D-D6AB-4B1A-B244-EDF7FE7BBFA1}" destId="{1474CD23-3700-41A0-95C5-1F85B34C4C33}" srcOrd="0" destOrd="0" presId="urn:microsoft.com/office/officeart/2005/8/layout/hierarchy1"/>
    <dgm:cxn modelId="{1A1A9182-B45D-481A-BB02-59C6274FCF1D}" type="presParOf" srcId="{F28C4A0D-D6AB-4B1A-B244-EDF7FE7BBFA1}" destId="{0E0F4621-C0D5-4458-9503-460117D3FE2B}" srcOrd="1" destOrd="0" presId="urn:microsoft.com/office/officeart/2005/8/layout/hierarchy1"/>
    <dgm:cxn modelId="{5652FEFA-F285-4897-BD74-405CE4DEC37D}" type="presParOf" srcId="{F32D24C3-A907-4F70-93E1-5DDDC9C337EB}" destId="{6887C8AA-D508-4E9E-BEEC-30466572DDB2}" srcOrd="1" destOrd="0" presId="urn:microsoft.com/office/officeart/2005/8/layout/hierarchy1"/>
    <dgm:cxn modelId="{6B3543A5-DFBC-4ECE-895E-B220FF882141}" type="presParOf" srcId="{C0F38DC2-E7BD-4EB4-93A1-895C1B31B46B}" destId="{33D88FD6-057D-490B-A025-859AE4D9CA28}" srcOrd="2" destOrd="0" presId="urn:microsoft.com/office/officeart/2005/8/layout/hierarchy1"/>
    <dgm:cxn modelId="{F2212239-8576-43AD-8137-5E6E21D1B20D}" type="presParOf" srcId="{C0F38DC2-E7BD-4EB4-93A1-895C1B31B46B}" destId="{08CE035F-CD9A-42DF-B154-8FB11E94E335}" srcOrd="3" destOrd="0" presId="urn:microsoft.com/office/officeart/2005/8/layout/hierarchy1"/>
    <dgm:cxn modelId="{5D16DA60-3B63-4389-8BED-85025B06B891}" type="presParOf" srcId="{08CE035F-CD9A-42DF-B154-8FB11E94E335}" destId="{75DC0628-4425-4E5B-9908-2B9810000457}" srcOrd="0" destOrd="0" presId="urn:microsoft.com/office/officeart/2005/8/layout/hierarchy1"/>
    <dgm:cxn modelId="{6D7ED130-7A82-4A94-983C-11DD7D5B1C87}" type="presParOf" srcId="{75DC0628-4425-4E5B-9908-2B9810000457}" destId="{9D2C5C6B-0AD0-4D8B-96B3-377530255074}" srcOrd="0" destOrd="0" presId="urn:microsoft.com/office/officeart/2005/8/layout/hierarchy1"/>
    <dgm:cxn modelId="{9DB8EAD6-14D9-4185-A924-A3F52D92C282}" type="presParOf" srcId="{75DC0628-4425-4E5B-9908-2B9810000457}" destId="{282B2877-3BA9-41CC-BD67-2C5568071314}" srcOrd="1" destOrd="0" presId="urn:microsoft.com/office/officeart/2005/8/layout/hierarchy1"/>
    <dgm:cxn modelId="{45A28457-1A06-499A-A0EB-26CA9EB8CB01}" type="presParOf" srcId="{08CE035F-CD9A-42DF-B154-8FB11E94E335}" destId="{63B8D2DD-0227-48B3-A930-F3C6BF7BCAF7}" srcOrd="1" destOrd="0" presId="urn:microsoft.com/office/officeart/2005/8/layout/hierarchy1"/>
    <dgm:cxn modelId="{C9C293CC-1974-43FF-AA31-C620FFF9E5F7}" type="presParOf" srcId="{F8E6A348-EFD9-4214-81F1-E2F29E4D3E92}" destId="{13B96F27-BA2D-45A3-B5F3-72CDE0A5A2C1}" srcOrd="4" destOrd="0" presId="urn:microsoft.com/office/officeart/2005/8/layout/hierarchy1"/>
    <dgm:cxn modelId="{5CB84A2F-8B93-4533-A651-72CAAC971091}" type="presParOf" srcId="{F8E6A348-EFD9-4214-81F1-E2F29E4D3E92}" destId="{FE0043B3-80DE-409B-A967-8E3EC8DBE639}" srcOrd="5" destOrd="0" presId="urn:microsoft.com/office/officeart/2005/8/layout/hierarchy1"/>
    <dgm:cxn modelId="{C0D156CF-B3EB-438B-B0B4-FDB445528645}" type="presParOf" srcId="{FE0043B3-80DE-409B-A967-8E3EC8DBE639}" destId="{E12813E6-DF94-4FDB-B5ED-8DBE21CEEACA}" srcOrd="0" destOrd="0" presId="urn:microsoft.com/office/officeart/2005/8/layout/hierarchy1"/>
    <dgm:cxn modelId="{C6BFF563-BC54-47B2-9BE8-A34A79D356D1}" type="presParOf" srcId="{E12813E6-DF94-4FDB-B5ED-8DBE21CEEACA}" destId="{593DA3A6-FDD3-4997-A236-77BB3C1E4A76}" srcOrd="0" destOrd="0" presId="urn:microsoft.com/office/officeart/2005/8/layout/hierarchy1"/>
    <dgm:cxn modelId="{9FFA2712-AF90-4511-AE13-C28038345A95}" type="presParOf" srcId="{E12813E6-DF94-4FDB-B5ED-8DBE21CEEACA}" destId="{7D20F6C8-EC2A-420B-9E74-3BAC597BAAA4}" srcOrd="1" destOrd="0" presId="urn:microsoft.com/office/officeart/2005/8/layout/hierarchy1"/>
    <dgm:cxn modelId="{0D76DCCD-A1B9-4595-9E1A-9A3941B81967}" type="presParOf" srcId="{FE0043B3-80DE-409B-A967-8E3EC8DBE639}" destId="{9C48B7CF-A128-4167-BB3E-8113BC9113AA}" srcOrd="1" destOrd="0" presId="urn:microsoft.com/office/officeart/2005/8/layout/hierarchy1"/>
    <dgm:cxn modelId="{F2D41F4B-2EF7-45A4-AA36-EDC4E29B7ACB}" type="presParOf" srcId="{9C48B7CF-A128-4167-BB3E-8113BC9113AA}" destId="{786C2807-6A7A-480D-A0CA-DD46A7DFA50D}" srcOrd="0" destOrd="0" presId="urn:microsoft.com/office/officeart/2005/8/layout/hierarchy1"/>
    <dgm:cxn modelId="{D3722ACD-AFDD-4B06-99B9-5BB37973DE36}" type="presParOf" srcId="{9C48B7CF-A128-4167-BB3E-8113BC9113AA}" destId="{7D45C2FC-4D15-49D6-9164-AEA6EB018169}" srcOrd="1" destOrd="0" presId="urn:microsoft.com/office/officeart/2005/8/layout/hierarchy1"/>
    <dgm:cxn modelId="{74AE5303-7B42-4C92-8734-AE5CC0E56BB4}" type="presParOf" srcId="{7D45C2FC-4D15-49D6-9164-AEA6EB018169}" destId="{EBDFA2B1-BD7B-4972-BA06-935A169165CE}" srcOrd="0" destOrd="0" presId="urn:microsoft.com/office/officeart/2005/8/layout/hierarchy1"/>
    <dgm:cxn modelId="{BB4AF229-A0F4-44D0-A53A-774985952F96}" type="presParOf" srcId="{EBDFA2B1-BD7B-4972-BA06-935A169165CE}" destId="{3EDD7707-2ADE-4E35-9B23-2DF00B15BFEA}" srcOrd="0" destOrd="0" presId="urn:microsoft.com/office/officeart/2005/8/layout/hierarchy1"/>
    <dgm:cxn modelId="{85A0846F-B9F9-46C7-9DF1-34673B63831A}" type="presParOf" srcId="{EBDFA2B1-BD7B-4972-BA06-935A169165CE}" destId="{BCD6E94B-A81E-40F7-B083-832FBBAE59DF}" srcOrd="1" destOrd="0" presId="urn:microsoft.com/office/officeart/2005/8/layout/hierarchy1"/>
    <dgm:cxn modelId="{DAB94E33-BB74-4738-B2E0-DBEED7390A25}" type="presParOf" srcId="{7D45C2FC-4D15-49D6-9164-AEA6EB018169}" destId="{B7E77EB2-34AA-4588-AE2E-D1D856B784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F2354-6700-4D62-856D-19F0C5A6C37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84F574-A405-4569-91BA-548C3BFBF66B}">
      <dgm:prSet phldrT="[Text]"/>
      <dgm:spPr/>
      <dgm:t>
        <a:bodyPr/>
        <a:lstStyle/>
        <a:p>
          <a:r>
            <a:rPr lang="en-US"/>
            <a:t>Employee COVID-19 Exposure Tracking in REDCap</a:t>
          </a:r>
        </a:p>
      </dgm:t>
    </dgm:pt>
    <dgm:pt modelId="{4C2567A3-0A21-4554-BD62-AD2613E673A0}" type="parTrans" cxnId="{E0977FAC-B65B-4354-92AD-6FF097915F0A}">
      <dgm:prSet/>
      <dgm:spPr/>
      <dgm:t>
        <a:bodyPr/>
        <a:lstStyle/>
        <a:p>
          <a:endParaRPr lang="en-US"/>
        </a:p>
      </dgm:t>
    </dgm:pt>
    <dgm:pt modelId="{E1232BEA-CB30-4898-B79B-ED5CBB1442CE}" type="sibTrans" cxnId="{E0977FAC-B65B-4354-92AD-6FF097915F0A}">
      <dgm:prSet/>
      <dgm:spPr/>
      <dgm:t>
        <a:bodyPr/>
        <a:lstStyle/>
        <a:p>
          <a:endParaRPr lang="en-US"/>
        </a:p>
      </dgm:t>
    </dgm:pt>
    <dgm:pt modelId="{77DD33B5-0832-4E53-84DD-B74497E2C703}">
      <dgm:prSet phldrT="[Text]"/>
      <dgm:spPr/>
      <dgm:t>
        <a:bodyPr/>
        <a:lstStyle/>
        <a:p>
          <a:r>
            <a:rPr lang="en-US" dirty="0"/>
            <a:t>No Symptoms --&gt; Exposure Report</a:t>
          </a:r>
        </a:p>
      </dgm:t>
    </dgm:pt>
    <dgm:pt modelId="{3AAF47D7-6BF6-45D8-A5BA-888326261403}" type="parTrans" cxnId="{36AE9DAD-6480-4C89-B1F5-08D962517DF0}">
      <dgm:prSet/>
      <dgm:spPr/>
      <dgm:t>
        <a:bodyPr/>
        <a:lstStyle/>
        <a:p>
          <a:endParaRPr lang="en-US"/>
        </a:p>
      </dgm:t>
    </dgm:pt>
    <dgm:pt modelId="{7E9C64D4-2559-42E1-A670-6AEE28ED3039}" type="sibTrans" cxnId="{36AE9DAD-6480-4C89-B1F5-08D962517DF0}">
      <dgm:prSet/>
      <dgm:spPr/>
      <dgm:t>
        <a:bodyPr/>
        <a:lstStyle/>
        <a:p>
          <a:endParaRPr lang="en-US"/>
        </a:p>
      </dgm:t>
    </dgm:pt>
    <dgm:pt modelId="{15ACB637-6144-4649-971A-B833265EDA33}">
      <dgm:prSet phldrT="[Text]"/>
      <dgm:spPr/>
      <dgm:t>
        <a:bodyPr/>
        <a:lstStyle/>
        <a:p>
          <a:r>
            <a:rPr lang="en-US" dirty="0"/>
            <a:t>Symptom Monitoring</a:t>
          </a:r>
        </a:p>
      </dgm:t>
    </dgm:pt>
    <dgm:pt modelId="{BCE309FB-2567-429D-AD5B-D05FFD92DF1D}" type="parTrans" cxnId="{9EFA70B7-2EE1-4F20-85C2-3C27FF0293CC}">
      <dgm:prSet/>
      <dgm:spPr/>
      <dgm:t>
        <a:bodyPr/>
        <a:lstStyle/>
        <a:p>
          <a:endParaRPr lang="en-US"/>
        </a:p>
      </dgm:t>
    </dgm:pt>
    <dgm:pt modelId="{F3EEB81F-2A4D-47E3-93F1-601B4289300F}" type="sibTrans" cxnId="{9EFA70B7-2EE1-4F20-85C2-3C27FF0293CC}">
      <dgm:prSet/>
      <dgm:spPr/>
      <dgm:t>
        <a:bodyPr/>
        <a:lstStyle/>
        <a:p>
          <a:endParaRPr lang="en-US"/>
        </a:p>
      </dgm:t>
    </dgm:pt>
    <dgm:pt modelId="{70F633CD-76C3-431F-B6D7-180B7EE841C3}">
      <dgm:prSet phldrT="[Text]"/>
      <dgm:spPr/>
      <dgm:t>
        <a:bodyPr/>
        <a:lstStyle/>
        <a:p>
          <a:r>
            <a:rPr lang="en-US"/>
            <a:t>Quarantine Decision Based on Risk</a:t>
          </a:r>
        </a:p>
      </dgm:t>
    </dgm:pt>
    <dgm:pt modelId="{37798BDF-5F2C-49CE-862C-8B2174DAC4CD}" type="parTrans" cxnId="{089CACCA-81EE-4637-9907-AE5B1D35A3FC}">
      <dgm:prSet/>
      <dgm:spPr/>
      <dgm:t>
        <a:bodyPr/>
        <a:lstStyle/>
        <a:p>
          <a:endParaRPr lang="en-US"/>
        </a:p>
      </dgm:t>
    </dgm:pt>
    <dgm:pt modelId="{7FECE2E4-39FC-4557-B594-832FB390D1A8}" type="sibTrans" cxnId="{089CACCA-81EE-4637-9907-AE5B1D35A3FC}">
      <dgm:prSet/>
      <dgm:spPr/>
      <dgm:t>
        <a:bodyPr/>
        <a:lstStyle/>
        <a:p>
          <a:endParaRPr lang="en-US"/>
        </a:p>
      </dgm:t>
    </dgm:pt>
    <dgm:pt modelId="{47458A80-883D-48E8-8FA0-A9A4F6245BC2}">
      <dgm:prSet phldrT="[Text]"/>
      <dgm:spPr/>
      <dgm:t>
        <a:bodyPr/>
        <a:lstStyle/>
        <a:p>
          <a:r>
            <a:rPr lang="en-US" dirty="0"/>
            <a:t>Symptoms --&gt; Illness Report</a:t>
          </a:r>
        </a:p>
      </dgm:t>
    </dgm:pt>
    <dgm:pt modelId="{FB254363-A07C-47CD-8446-C0A533C81B97}" type="parTrans" cxnId="{91D357CA-33FD-4505-9B21-69B19CD32F7B}">
      <dgm:prSet/>
      <dgm:spPr/>
      <dgm:t>
        <a:bodyPr/>
        <a:lstStyle/>
        <a:p>
          <a:endParaRPr lang="en-US"/>
        </a:p>
      </dgm:t>
    </dgm:pt>
    <dgm:pt modelId="{17A69D82-FC46-4865-8292-6B4579B301ED}" type="sibTrans" cxnId="{91D357CA-33FD-4505-9B21-69B19CD32F7B}">
      <dgm:prSet/>
      <dgm:spPr/>
      <dgm:t>
        <a:bodyPr/>
        <a:lstStyle/>
        <a:p>
          <a:endParaRPr lang="en-US"/>
        </a:p>
      </dgm:t>
    </dgm:pt>
    <dgm:pt modelId="{6B86FC69-02E8-4B98-ADF5-0EE6AC1C5091}">
      <dgm:prSet phldrT="[Text]"/>
      <dgm:spPr/>
      <dgm:t>
        <a:bodyPr/>
        <a:lstStyle/>
        <a:p>
          <a:r>
            <a:rPr lang="en-US"/>
            <a:t>COVID-19 Test Negative</a:t>
          </a:r>
        </a:p>
      </dgm:t>
    </dgm:pt>
    <dgm:pt modelId="{71C12BA5-7E7C-4891-83D5-F316F8D2AC16}" type="parTrans" cxnId="{CFB788AB-E88F-4A56-A8F8-EACBC519896C}">
      <dgm:prSet/>
      <dgm:spPr/>
      <dgm:t>
        <a:bodyPr/>
        <a:lstStyle/>
        <a:p>
          <a:endParaRPr lang="en-US"/>
        </a:p>
      </dgm:t>
    </dgm:pt>
    <dgm:pt modelId="{7F512407-4811-4308-BF69-E31D0B0C6EED}" type="sibTrans" cxnId="{CFB788AB-E88F-4A56-A8F8-EACBC519896C}">
      <dgm:prSet/>
      <dgm:spPr/>
      <dgm:t>
        <a:bodyPr/>
        <a:lstStyle/>
        <a:p>
          <a:endParaRPr lang="en-US"/>
        </a:p>
      </dgm:t>
    </dgm:pt>
    <dgm:pt modelId="{64FA1CF5-0327-4D23-A378-8CCB4097F143}">
      <dgm:prSet phldrT="[Text]"/>
      <dgm:spPr/>
      <dgm:t>
        <a:bodyPr/>
        <a:lstStyle/>
        <a:p>
          <a:r>
            <a:rPr lang="en-US"/>
            <a:t>COVID-19 Test Postive</a:t>
          </a:r>
        </a:p>
      </dgm:t>
    </dgm:pt>
    <dgm:pt modelId="{0622C189-9550-4A6E-83A3-02A4218A8910}" type="parTrans" cxnId="{1EAC6F74-DB8C-431C-86C5-6F550BF8EFB5}">
      <dgm:prSet/>
      <dgm:spPr/>
      <dgm:t>
        <a:bodyPr/>
        <a:lstStyle/>
        <a:p>
          <a:endParaRPr lang="en-US"/>
        </a:p>
      </dgm:t>
    </dgm:pt>
    <dgm:pt modelId="{798D03AB-A28B-45F0-9357-FC1BF04511D2}" type="sibTrans" cxnId="{1EAC6F74-DB8C-431C-86C5-6F550BF8EFB5}">
      <dgm:prSet/>
      <dgm:spPr/>
      <dgm:t>
        <a:bodyPr/>
        <a:lstStyle/>
        <a:p>
          <a:endParaRPr lang="en-US"/>
        </a:p>
      </dgm:t>
    </dgm:pt>
    <dgm:pt modelId="{92EE422B-3734-4136-9909-A114CF3184A9}">
      <dgm:prSet phldrT="[Text]"/>
      <dgm:spPr/>
      <dgm:t>
        <a:bodyPr/>
        <a:lstStyle/>
        <a:p>
          <a:r>
            <a:rPr lang="en-US"/>
            <a:t>Contact Tracing</a:t>
          </a:r>
        </a:p>
      </dgm:t>
    </dgm:pt>
    <dgm:pt modelId="{C477AAAB-260B-4945-BAE6-B03B12C91EF9}" type="parTrans" cxnId="{F603BF3B-6523-4BB9-988C-E004895CF658}">
      <dgm:prSet/>
      <dgm:spPr/>
      <dgm:t>
        <a:bodyPr/>
        <a:lstStyle/>
        <a:p>
          <a:endParaRPr lang="en-US"/>
        </a:p>
      </dgm:t>
    </dgm:pt>
    <dgm:pt modelId="{82F8C167-F64E-4C1C-85A8-6ACA94FAE9F7}" type="sibTrans" cxnId="{F603BF3B-6523-4BB9-988C-E004895CF658}">
      <dgm:prSet/>
      <dgm:spPr/>
      <dgm:t>
        <a:bodyPr/>
        <a:lstStyle/>
        <a:p>
          <a:endParaRPr lang="en-US"/>
        </a:p>
      </dgm:t>
    </dgm:pt>
    <dgm:pt modelId="{0ACB178F-AA50-4994-9230-78B935F01AE4}">
      <dgm:prSet phldrT="[Text]"/>
      <dgm:spPr/>
      <dgm:t>
        <a:bodyPr/>
        <a:lstStyle/>
        <a:p>
          <a:r>
            <a:rPr lang="en-US"/>
            <a:t>Symptom Monitoring &amp; Return to Work Planning</a:t>
          </a:r>
        </a:p>
      </dgm:t>
    </dgm:pt>
    <dgm:pt modelId="{940DB706-7F66-4BDE-BC1D-168F86A2F603}" type="parTrans" cxnId="{6C99AE1F-C84F-458D-904F-D5AB3ABB4247}">
      <dgm:prSet/>
      <dgm:spPr/>
      <dgm:t>
        <a:bodyPr/>
        <a:lstStyle/>
        <a:p>
          <a:endParaRPr lang="en-US"/>
        </a:p>
      </dgm:t>
    </dgm:pt>
    <dgm:pt modelId="{ED53E0DB-A0AA-4845-8B96-B104454D5022}" type="sibTrans" cxnId="{6C99AE1F-C84F-458D-904F-D5AB3ABB4247}">
      <dgm:prSet/>
      <dgm:spPr/>
      <dgm:t>
        <a:bodyPr/>
        <a:lstStyle/>
        <a:p>
          <a:endParaRPr lang="en-US"/>
        </a:p>
      </dgm:t>
    </dgm:pt>
    <dgm:pt modelId="{3B52D782-1F92-4D3F-BC1B-7542A156084F}">
      <dgm:prSet phldrT="[Text]"/>
      <dgm:spPr/>
      <dgm:t>
        <a:bodyPr/>
        <a:lstStyle/>
        <a:p>
          <a:r>
            <a:rPr lang="en-US"/>
            <a:t>Daily Symptom Monitoring</a:t>
          </a:r>
        </a:p>
      </dgm:t>
    </dgm:pt>
    <dgm:pt modelId="{210F1A2A-6213-4C3B-8D1A-187170A7204C}" type="parTrans" cxnId="{C069D6EB-D636-4A2A-BE5C-B106193DDE85}">
      <dgm:prSet/>
      <dgm:spPr/>
      <dgm:t>
        <a:bodyPr/>
        <a:lstStyle/>
        <a:p>
          <a:endParaRPr lang="en-US"/>
        </a:p>
      </dgm:t>
    </dgm:pt>
    <dgm:pt modelId="{A3A7F3FB-5DDA-47EA-8AE5-00B0CA217874}" type="sibTrans" cxnId="{C069D6EB-D636-4A2A-BE5C-B106193DDE85}">
      <dgm:prSet/>
      <dgm:spPr/>
      <dgm:t>
        <a:bodyPr/>
        <a:lstStyle/>
        <a:p>
          <a:endParaRPr lang="en-US"/>
        </a:p>
      </dgm:t>
    </dgm:pt>
    <dgm:pt modelId="{CDA26AD5-24E3-44E5-A5EB-9CD9723F114B}">
      <dgm:prSet phldrT="[Text]"/>
      <dgm:spPr/>
      <dgm:t>
        <a:bodyPr/>
        <a:lstStyle/>
        <a:p>
          <a:r>
            <a:rPr lang="en-US"/>
            <a:t>If Symptoms --&gt; Illness Report</a:t>
          </a:r>
        </a:p>
      </dgm:t>
    </dgm:pt>
    <dgm:pt modelId="{0B45C19C-27D3-44D4-8831-C8E96B4E6978}" type="parTrans" cxnId="{493F8B05-02ED-40E5-99C5-D7D23284913F}">
      <dgm:prSet/>
      <dgm:spPr/>
      <dgm:t>
        <a:bodyPr/>
        <a:lstStyle/>
        <a:p>
          <a:endParaRPr lang="en-US"/>
        </a:p>
      </dgm:t>
    </dgm:pt>
    <dgm:pt modelId="{57CFC705-82A9-4C30-AE68-201FEE2242D7}" type="sibTrans" cxnId="{493F8B05-02ED-40E5-99C5-D7D23284913F}">
      <dgm:prSet/>
      <dgm:spPr/>
      <dgm:t>
        <a:bodyPr/>
        <a:lstStyle/>
        <a:p>
          <a:endParaRPr lang="en-US"/>
        </a:p>
      </dgm:t>
    </dgm:pt>
    <dgm:pt modelId="{C95CDF5C-FEAA-40C1-B201-D43B5C78FCDD}">
      <dgm:prSet phldrT="[Text]"/>
      <dgm:spPr/>
      <dgm:t>
        <a:bodyPr/>
        <a:lstStyle/>
        <a:p>
          <a:r>
            <a:rPr lang="en-US"/>
            <a:t>Isolate &amp; Test (If Not Yet Tested)</a:t>
          </a:r>
        </a:p>
      </dgm:t>
    </dgm:pt>
    <dgm:pt modelId="{BC9005CF-BF18-4691-A5C9-7C5009577C71}" type="parTrans" cxnId="{A287A058-4432-4118-8CD0-B091F20F5657}">
      <dgm:prSet/>
      <dgm:spPr/>
      <dgm:t>
        <a:bodyPr/>
        <a:lstStyle/>
        <a:p>
          <a:endParaRPr lang="en-US"/>
        </a:p>
      </dgm:t>
    </dgm:pt>
    <dgm:pt modelId="{FC8F9AF3-04C0-4F83-828A-46124CA4E6B2}" type="sibTrans" cxnId="{A287A058-4432-4118-8CD0-B091F20F5657}">
      <dgm:prSet/>
      <dgm:spPr/>
      <dgm:t>
        <a:bodyPr/>
        <a:lstStyle/>
        <a:p>
          <a:endParaRPr lang="en-US"/>
        </a:p>
      </dgm:t>
    </dgm:pt>
    <dgm:pt modelId="{08F25382-C225-4998-8C4A-0A9EC907D1F9}">
      <dgm:prSet/>
      <dgm:spPr/>
      <dgm:t>
        <a:bodyPr/>
        <a:lstStyle/>
        <a:p>
          <a:r>
            <a:rPr lang="en-US"/>
            <a:t>If Symptoms --&gt; Illness Report</a:t>
          </a:r>
        </a:p>
      </dgm:t>
    </dgm:pt>
    <dgm:pt modelId="{BB44954B-4C52-455D-9AB9-582E424E2BA5}" type="parTrans" cxnId="{66191D09-3155-448B-9924-834F35FC597F}">
      <dgm:prSet/>
      <dgm:spPr/>
      <dgm:t>
        <a:bodyPr/>
        <a:lstStyle/>
        <a:p>
          <a:endParaRPr lang="en-US"/>
        </a:p>
      </dgm:t>
    </dgm:pt>
    <dgm:pt modelId="{A2B624A8-7710-4E8B-AC93-48456F5381A5}" type="sibTrans" cxnId="{66191D09-3155-448B-9924-834F35FC597F}">
      <dgm:prSet/>
      <dgm:spPr/>
      <dgm:t>
        <a:bodyPr/>
        <a:lstStyle/>
        <a:p>
          <a:endParaRPr lang="en-US"/>
        </a:p>
      </dgm:t>
    </dgm:pt>
    <dgm:pt modelId="{A1071882-1F2A-45E0-8574-A5E714E2D315}">
      <dgm:prSet phldrT="[Text]"/>
      <dgm:spPr/>
      <dgm:t>
        <a:bodyPr/>
        <a:lstStyle/>
        <a:p>
          <a:r>
            <a:rPr lang="en-US"/>
            <a:t>Return to Work Planning</a:t>
          </a:r>
        </a:p>
      </dgm:t>
    </dgm:pt>
    <dgm:pt modelId="{7394EB10-538F-45CC-A103-501A458F9115}" type="parTrans" cxnId="{C898B700-648B-48D6-8EF2-530DFC38FE7B}">
      <dgm:prSet/>
      <dgm:spPr/>
      <dgm:t>
        <a:bodyPr/>
        <a:lstStyle/>
        <a:p>
          <a:endParaRPr lang="en-US"/>
        </a:p>
      </dgm:t>
    </dgm:pt>
    <dgm:pt modelId="{E05F23DB-0A2D-4474-AA64-CC7C710ECC7E}" type="sibTrans" cxnId="{C898B700-648B-48D6-8EF2-530DFC38FE7B}">
      <dgm:prSet/>
      <dgm:spPr/>
      <dgm:t>
        <a:bodyPr/>
        <a:lstStyle/>
        <a:p>
          <a:endParaRPr lang="en-US"/>
        </a:p>
      </dgm:t>
    </dgm:pt>
    <dgm:pt modelId="{361F1527-2BC2-4D16-829A-47D70946665A}" type="pres">
      <dgm:prSet presAssocID="{3E2F2354-6700-4D62-856D-19F0C5A6C3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07EC25-9DD9-4CBD-8FDC-95C25310243D}" type="pres">
      <dgm:prSet presAssocID="{9B84F574-A405-4569-91BA-548C3BFBF66B}" presName="hierRoot1" presStyleCnt="0"/>
      <dgm:spPr/>
    </dgm:pt>
    <dgm:pt modelId="{BCD20569-B3A5-4BDD-A831-90B201596B16}" type="pres">
      <dgm:prSet presAssocID="{9B84F574-A405-4569-91BA-548C3BFBF66B}" presName="composite" presStyleCnt="0"/>
      <dgm:spPr/>
    </dgm:pt>
    <dgm:pt modelId="{931143EF-6C54-408A-9A2A-31A1A87747A0}" type="pres">
      <dgm:prSet presAssocID="{9B84F574-A405-4569-91BA-548C3BFBF66B}" presName="background" presStyleLbl="node0" presStyleIdx="0" presStyleCnt="1"/>
      <dgm:spPr/>
    </dgm:pt>
    <dgm:pt modelId="{6D7ED6A9-DBC2-458B-BE0E-F8330FDAE92C}" type="pres">
      <dgm:prSet presAssocID="{9B84F574-A405-4569-91BA-548C3BFBF66B}" presName="text" presStyleLbl="fgAcc0" presStyleIdx="0" presStyleCnt="1" custLinFactNeighborX="-53901" custLinFactNeighborY="-3457">
        <dgm:presLayoutVars>
          <dgm:chPref val="3"/>
        </dgm:presLayoutVars>
      </dgm:prSet>
      <dgm:spPr/>
    </dgm:pt>
    <dgm:pt modelId="{F8E6A348-EFD9-4214-81F1-E2F29E4D3E92}" type="pres">
      <dgm:prSet presAssocID="{9B84F574-A405-4569-91BA-548C3BFBF66B}" presName="hierChild2" presStyleCnt="0"/>
      <dgm:spPr/>
    </dgm:pt>
    <dgm:pt modelId="{72D1DE05-4871-4712-86EE-2B08FC1848D8}" type="pres">
      <dgm:prSet presAssocID="{3AAF47D7-6BF6-45D8-A5BA-888326261403}" presName="Name10" presStyleLbl="parChTrans1D2" presStyleIdx="0" presStyleCnt="3"/>
      <dgm:spPr/>
    </dgm:pt>
    <dgm:pt modelId="{80FDA8F1-4566-440B-8C39-87015582F60B}" type="pres">
      <dgm:prSet presAssocID="{77DD33B5-0832-4E53-84DD-B74497E2C703}" presName="hierRoot2" presStyleCnt="0"/>
      <dgm:spPr/>
    </dgm:pt>
    <dgm:pt modelId="{38BAF40A-F317-44C6-8E42-F6BC0FF717C4}" type="pres">
      <dgm:prSet presAssocID="{77DD33B5-0832-4E53-84DD-B74497E2C703}" presName="composite2" presStyleCnt="0"/>
      <dgm:spPr/>
    </dgm:pt>
    <dgm:pt modelId="{72F09412-9AE7-4F98-BA25-5DBC46B20933}" type="pres">
      <dgm:prSet presAssocID="{77DD33B5-0832-4E53-84DD-B74497E2C703}" presName="background2" presStyleLbl="node2" presStyleIdx="0" presStyleCnt="3"/>
      <dgm:spPr/>
    </dgm:pt>
    <dgm:pt modelId="{8D603106-E89A-40B4-B93A-B644BB54233A}" type="pres">
      <dgm:prSet presAssocID="{77DD33B5-0832-4E53-84DD-B74497E2C703}" presName="text2" presStyleLbl="fgAcc2" presStyleIdx="0" presStyleCnt="3">
        <dgm:presLayoutVars>
          <dgm:chPref val="3"/>
        </dgm:presLayoutVars>
      </dgm:prSet>
      <dgm:spPr/>
    </dgm:pt>
    <dgm:pt modelId="{8435FD35-EF81-4211-B4F9-16499ECE1CE5}" type="pres">
      <dgm:prSet presAssocID="{77DD33B5-0832-4E53-84DD-B74497E2C703}" presName="hierChild3" presStyleCnt="0"/>
      <dgm:spPr/>
    </dgm:pt>
    <dgm:pt modelId="{34BD6950-C1BE-4FCB-BE23-B7EB27214E61}" type="pres">
      <dgm:prSet presAssocID="{BCE309FB-2567-429D-AD5B-D05FFD92DF1D}" presName="Name17" presStyleLbl="parChTrans1D3" presStyleIdx="0" presStyleCnt="4"/>
      <dgm:spPr/>
    </dgm:pt>
    <dgm:pt modelId="{B702E1F4-C7E0-4760-8D35-9F32E82E32DC}" type="pres">
      <dgm:prSet presAssocID="{15ACB637-6144-4649-971A-B833265EDA33}" presName="hierRoot3" presStyleCnt="0"/>
      <dgm:spPr/>
    </dgm:pt>
    <dgm:pt modelId="{AF587B5A-5116-4967-ABC6-0A2E2D7B39E0}" type="pres">
      <dgm:prSet presAssocID="{15ACB637-6144-4649-971A-B833265EDA33}" presName="composite3" presStyleCnt="0"/>
      <dgm:spPr/>
    </dgm:pt>
    <dgm:pt modelId="{2A75D9B9-2FA7-44BF-8D83-4BD31600AA39}" type="pres">
      <dgm:prSet presAssocID="{15ACB637-6144-4649-971A-B833265EDA33}" presName="background3" presStyleLbl="node3" presStyleIdx="0" presStyleCnt="4"/>
      <dgm:spPr/>
    </dgm:pt>
    <dgm:pt modelId="{64371E9E-CF8F-496E-BD49-5988DC2DB0E1}" type="pres">
      <dgm:prSet presAssocID="{15ACB637-6144-4649-971A-B833265EDA33}" presName="text3" presStyleLbl="fgAcc3" presStyleIdx="0" presStyleCnt="4">
        <dgm:presLayoutVars>
          <dgm:chPref val="3"/>
        </dgm:presLayoutVars>
      </dgm:prSet>
      <dgm:spPr/>
    </dgm:pt>
    <dgm:pt modelId="{FEBBE5AD-CD05-4F35-9AFE-DCFEB4BF4201}" type="pres">
      <dgm:prSet presAssocID="{15ACB637-6144-4649-971A-B833265EDA33}" presName="hierChild4" presStyleCnt="0"/>
      <dgm:spPr/>
    </dgm:pt>
    <dgm:pt modelId="{BC1D1F1D-5FED-4660-8FA7-15FFC928E428}" type="pres">
      <dgm:prSet presAssocID="{BB44954B-4C52-455D-9AB9-582E424E2BA5}" presName="Name23" presStyleLbl="parChTrans1D4" presStyleIdx="0" presStyleCnt="6"/>
      <dgm:spPr/>
    </dgm:pt>
    <dgm:pt modelId="{67C52D8A-78F1-4E42-AB53-363D4FFC73B7}" type="pres">
      <dgm:prSet presAssocID="{08F25382-C225-4998-8C4A-0A9EC907D1F9}" presName="hierRoot4" presStyleCnt="0"/>
      <dgm:spPr/>
    </dgm:pt>
    <dgm:pt modelId="{15C18B37-0EB2-4E21-89F1-90AA849A2BB6}" type="pres">
      <dgm:prSet presAssocID="{08F25382-C225-4998-8C4A-0A9EC907D1F9}" presName="composite4" presStyleCnt="0"/>
      <dgm:spPr/>
    </dgm:pt>
    <dgm:pt modelId="{FB540183-C2C2-4B43-8375-E50249DDF93C}" type="pres">
      <dgm:prSet presAssocID="{08F25382-C225-4998-8C4A-0A9EC907D1F9}" presName="background4" presStyleLbl="node4" presStyleIdx="0" presStyleCnt="6"/>
      <dgm:spPr/>
    </dgm:pt>
    <dgm:pt modelId="{B9F516FD-E66A-4DCE-8018-BB3D944E80D8}" type="pres">
      <dgm:prSet presAssocID="{08F25382-C225-4998-8C4A-0A9EC907D1F9}" presName="text4" presStyleLbl="fgAcc4" presStyleIdx="0" presStyleCnt="6">
        <dgm:presLayoutVars>
          <dgm:chPref val="3"/>
        </dgm:presLayoutVars>
      </dgm:prSet>
      <dgm:spPr/>
    </dgm:pt>
    <dgm:pt modelId="{9B4DDE0B-1F8B-4335-9870-601C57A38056}" type="pres">
      <dgm:prSet presAssocID="{08F25382-C225-4998-8C4A-0A9EC907D1F9}" presName="hierChild5" presStyleCnt="0"/>
      <dgm:spPr/>
    </dgm:pt>
    <dgm:pt modelId="{BB01F89B-B2B5-410D-B6BF-3B3EFF4FFE0F}" type="pres">
      <dgm:prSet presAssocID="{37798BDF-5F2C-49CE-862C-8B2174DAC4CD}" presName="Name17" presStyleLbl="parChTrans1D3" presStyleIdx="1" presStyleCnt="4"/>
      <dgm:spPr/>
    </dgm:pt>
    <dgm:pt modelId="{DA86B083-28EC-4488-9FA7-AE55BE89528C}" type="pres">
      <dgm:prSet presAssocID="{70F633CD-76C3-431F-B6D7-180B7EE841C3}" presName="hierRoot3" presStyleCnt="0"/>
      <dgm:spPr/>
    </dgm:pt>
    <dgm:pt modelId="{208B827A-E5F1-467C-89CB-13FD2BBD6942}" type="pres">
      <dgm:prSet presAssocID="{70F633CD-76C3-431F-B6D7-180B7EE841C3}" presName="composite3" presStyleCnt="0"/>
      <dgm:spPr/>
    </dgm:pt>
    <dgm:pt modelId="{977E2339-033C-4118-9B7D-593F8738CDF8}" type="pres">
      <dgm:prSet presAssocID="{70F633CD-76C3-431F-B6D7-180B7EE841C3}" presName="background3" presStyleLbl="node3" presStyleIdx="1" presStyleCnt="4"/>
      <dgm:spPr/>
    </dgm:pt>
    <dgm:pt modelId="{2502BC71-C649-4526-83FD-DEE48E67DFA0}" type="pres">
      <dgm:prSet presAssocID="{70F633CD-76C3-431F-B6D7-180B7EE841C3}" presName="text3" presStyleLbl="fgAcc3" presStyleIdx="1" presStyleCnt="4">
        <dgm:presLayoutVars>
          <dgm:chPref val="3"/>
        </dgm:presLayoutVars>
      </dgm:prSet>
      <dgm:spPr/>
    </dgm:pt>
    <dgm:pt modelId="{A0419EEA-7E3B-465B-96C1-FE34536C3FA6}" type="pres">
      <dgm:prSet presAssocID="{70F633CD-76C3-431F-B6D7-180B7EE841C3}" presName="hierChild4" presStyleCnt="0"/>
      <dgm:spPr/>
    </dgm:pt>
    <dgm:pt modelId="{14138807-CEB3-4B76-A9BD-C4A650E53E21}" type="pres">
      <dgm:prSet presAssocID="{FB254363-A07C-47CD-8446-C0A533C81B97}" presName="Name10" presStyleLbl="parChTrans1D2" presStyleIdx="1" presStyleCnt="3"/>
      <dgm:spPr/>
    </dgm:pt>
    <dgm:pt modelId="{FE8AE1EF-AA52-48DA-930A-96D1D5444345}" type="pres">
      <dgm:prSet presAssocID="{47458A80-883D-48E8-8FA0-A9A4F6245BC2}" presName="hierRoot2" presStyleCnt="0"/>
      <dgm:spPr/>
    </dgm:pt>
    <dgm:pt modelId="{BD67799C-0A8D-44AD-B525-76ECE11AFCF8}" type="pres">
      <dgm:prSet presAssocID="{47458A80-883D-48E8-8FA0-A9A4F6245BC2}" presName="composite2" presStyleCnt="0"/>
      <dgm:spPr/>
    </dgm:pt>
    <dgm:pt modelId="{C61E6A4D-A0D1-471D-9C46-B37CFBC6F231}" type="pres">
      <dgm:prSet presAssocID="{47458A80-883D-48E8-8FA0-A9A4F6245BC2}" presName="background2" presStyleLbl="node2" presStyleIdx="1" presStyleCnt="3"/>
      <dgm:spPr/>
    </dgm:pt>
    <dgm:pt modelId="{ED880637-CE3B-424B-9F9F-50DF97632CCB}" type="pres">
      <dgm:prSet presAssocID="{47458A80-883D-48E8-8FA0-A9A4F6245BC2}" presName="text2" presStyleLbl="fgAcc2" presStyleIdx="1" presStyleCnt="3">
        <dgm:presLayoutVars>
          <dgm:chPref val="3"/>
        </dgm:presLayoutVars>
      </dgm:prSet>
      <dgm:spPr/>
    </dgm:pt>
    <dgm:pt modelId="{D5AF27D1-F98A-4422-ACD0-604AFCD66C26}" type="pres">
      <dgm:prSet presAssocID="{47458A80-883D-48E8-8FA0-A9A4F6245BC2}" presName="hierChild3" presStyleCnt="0"/>
      <dgm:spPr/>
    </dgm:pt>
    <dgm:pt modelId="{1E8533C4-0C16-459F-8437-D8AE22D2D6EC}" type="pres">
      <dgm:prSet presAssocID="{BC9005CF-BF18-4691-A5C9-7C5009577C71}" presName="Name17" presStyleLbl="parChTrans1D3" presStyleIdx="2" presStyleCnt="4"/>
      <dgm:spPr/>
    </dgm:pt>
    <dgm:pt modelId="{97388229-CC48-48AB-86C5-48008CD9AAA9}" type="pres">
      <dgm:prSet presAssocID="{C95CDF5C-FEAA-40C1-B201-D43B5C78FCDD}" presName="hierRoot3" presStyleCnt="0"/>
      <dgm:spPr/>
    </dgm:pt>
    <dgm:pt modelId="{F510072B-014C-4FC0-961E-D306E53F7FC1}" type="pres">
      <dgm:prSet presAssocID="{C95CDF5C-FEAA-40C1-B201-D43B5C78FCDD}" presName="composite3" presStyleCnt="0"/>
      <dgm:spPr/>
    </dgm:pt>
    <dgm:pt modelId="{9E64E181-4FC8-4333-8504-84062367D6F5}" type="pres">
      <dgm:prSet presAssocID="{C95CDF5C-FEAA-40C1-B201-D43B5C78FCDD}" presName="background3" presStyleLbl="node3" presStyleIdx="2" presStyleCnt="4"/>
      <dgm:spPr/>
    </dgm:pt>
    <dgm:pt modelId="{13E23955-E575-4143-9299-28F143649CA3}" type="pres">
      <dgm:prSet presAssocID="{C95CDF5C-FEAA-40C1-B201-D43B5C78FCDD}" presName="text3" presStyleLbl="fgAcc3" presStyleIdx="2" presStyleCnt="4">
        <dgm:presLayoutVars>
          <dgm:chPref val="3"/>
        </dgm:presLayoutVars>
      </dgm:prSet>
      <dgm:spPr/>
    </dgm:pt>
    <dgm:pt modelId="{A39598D8-8FC2-4FC3-818E-3C045AE71A7E}" type="pres">
      <dgm:prSet presAssocID="{C95CDF5C-FEAA-40C1-B201-D43B5C78FCDD}" presName="hierChild4" presStyleCnt="0"/>
      <dgm:spPr/>
    </dgm:pt>
    <dgm:pt modelId="{4DB21B8E-C0B9-4A9F-938A-9D0D37E9B57A}" type="pres">
      <dgm:prSet presAssocID="{71C12BA5-7E7C-4891-83D5-F316F8D2AC16}" presName="Name23" presStyleLbl="parChTrans1D4" presStyleIdx="1" presStyleCnt="6"/>
      <dgm:spPr/>
    </dgm:pt>
    <dgm:pt modelId="{B4B9617E-B084-483C-BFA0-69E0C18C1CDF}" type="pres">
      <dgm:prSet presAssocID="{6B86FC69-02E8-4B98-ADF5-0EE6AC1C5091}" presName="hierRoot4" presStyleCnt="0"/>
      <dgm:spPr/>
    </dgm:pt>
    <dgm:pt modelId="{E79974DD-3D9C-4D75-92C4-DBAFE9FF2501}" type="pres">
      <dgm:prSet presAssocID="{6B86FC69-02E8-4B98-ADF5-0EE6AC1C5091}" presName="composite4" presStyleCnt="0"/>
      <dgm:spPr/>
    </dgm:pt>
    <dgm:pt modelId="{87E27031-B36C-4F5F-AF6E-0B7BC621BA7F}" type="pres">
      <dgm:prSet presAssocID="{6B86FC69-02E8-4B98-ADF5-0EE6AC1C5091}" presName="background4" presStyleLbl="node4" presStyleIdx="1" presStyleCnt="6"/>
      <dgm:spPr/>
    </dgm:pt>
    <dgm:pt modelId="{D4373B9D-5853-4E31-8762-27CF2721AD27}" type="pres">
      <dgm:prSet presAssocID="{6B86FC69-02E8-4B98-ADF5-0EE6AC1C5091}" presName="text4" presStyleLbl="fgAcc4" presStyleIdx="1" presStyleCnt="6">
        <dgm:presLayoutVars>
          <dgm:chPref val="3"/>
        </dgm:presLayoutVars>
      </dgm:prSet>
      <dgm:spPr/>
    </dgm:pt>
    <dgm:pt modelId="{F1A38E48-5712-440B-926E-790D937D6541}" type="pres">
      <dgm:prSet presAssocID="{6B86FC69-02E8-4B98-ADF5-0EE6AC1C5091}" presName="hierChild5" presStyleCnt="0"/>
      <dgm:spPr/>
    </dgm:pt>
    <dgm:pt modelId="{C76AFED1-20DD-44A4-8BB6-DC24B368900B}" type="pres">
      <dgm:prSet presAssocID="{7394EB10-538F-45CC-A103-501A458F9115}" presName="Name23" presStyleLbl="parChTrans1D4" presStyleIdx="2" presStyleCnt="6"/>
      <dgm:spPr/>
    </dgm:pt>
    <dgm:pt modelId="{2DDA272E-8F54-4626-97C1-1973BED3830A}" type="pres">
      <dgm:prSet presAssocID="{A1071882-1F2A-45E0-8574-A5E714E2D315}" presName="hierRoot4" presStyleCnt="0"/>
      <dgm:spPr/>
    </dgm:pt>
    <dgm:pt modelId="{A1897D1D-9683-46BC-9C8F-AAE24CD837FB}" type="pres">
      <dgm:prSet presAssocID="{A1071882-1F2A-45E0-8574-A5E714E2D315}" presName="composite4" presStyleCnt="0"/>
      <dgm:spPr/>
    </dgm:pt>
    <dgm:pt modelId="{2C721D32-1EB5-40F3-A06D-F4538D4FC6C9}" type="pres">
      <dgm:prSet presAssocID="{A1071882-1F2A-45E0-8574-A5E714E2D315}" presName="background4" presStyleLbl="node4" presStyleIdx="2" presStyleCnt="6"/>
      <dgm:spPr/>
    </dgm:pt>
    <dgm:pt modelId="{BF442761-B92C-4D70-9B6E-2D89C28D2354}" type="pres">
      <dgm:prSet presAssocID="{A1071882-1F2A-45E0-8574-A5E714E2D315}" presName="text4" presStyleLbl="fgAcc4" presStyleIdx="2" presStyleCnt="6">
        <dgm:presLayoutVars>
          <dgm:chPref val="3"/>
        </dgm:presLayoutVars>
      </dgm:prSet>
      <dgm:spPr/>
    </dgm:pt>
    <dgm:pt modelId="{96034946-D413-429B-8027-B0F04945C8B9}" type="pres">
      <dgm:prSet presAssocID="{A1071882-1F2A-45E0-8574-A5E714E2D315}" presName="hierChild5" presStyleCnt="0"/>
      <dgm:spPr/>
    </dgm:pt>
    <dgm:pt modelId="{5E935573-6A43-4E2B-9FDB-BE4DA497A5A6}" type="pres">
      <dgm:prSet presAssocID="{0622C189-9550-4A6E-83A3-02A4218A8910}" presName="Name23" presStyleLbl="parChTrans1D4" presStyleIdx="3" presStyleCnt="6"/>
      <dgm:spPr/>
    </dgm:pt>
    <dgm:pt modelId="{D0DAFC2F-C2A5-4A91-A808-F90D0D44996C}" type="pres">
      <dgm:prSet presAssocID="{64FA1CF5-0327-4D23-A378-8CCB4097F143}" presName="hierRoot4" presStyleCnt="0"/>
      <dgm:spPr/>
    </dgm:pt>
    <dgm:pt modelId="{36216EF6-4C56-4B2F-B000-498DF1047D3A}" type="pres">
      <dgm:prSet presAssocID="{64FA1CF5-0327-4D23-A378-8CCB4097F143}" presName="composite4" presStyleCnt="0"/>
      <dgm:spPr/>
    </dgm:pt>
    <dgm:pt modelId="{D0BFAB19-C2F4-406E-A3E5-70CADCBFB28C}" type="pres">
      <dgm:prSet presAssocID="{64FA1CF5-0327-4D23-A378-8CCB4097F143}" presName="background4" presStyleLbl="node4" presStyleIdx="3" presStyleCnt="6"/>
      <dgm:spPr/>
    </dgm:pt>
    <dgm:pt modelId="{32DFF604-0DBD-41AD-87DC-BEA4EA0216FD}" type="pres">
      <dgm:prSet presAssocID="{64FA1CF5-0327-4D23-A378-8CCB4097F143}" presName="text4" presStyleLbl="fgAcc4" presStyleIdx="3" presStyleCnt="6">
        <dgm:presLayoutVars>
          <dgm:chPref val="3"/>
        </dgm:presLayoutVars>
      </dgm:prSet>
      <dgm:spPr/>
    </dgm:pt>
    <dgm:pt modelId="{C0F38DC2-E7BD-4EB4-93A1-895C1B31B46B}" type="pres">
      <dgm:prSet presAssocID="{64FA1CF5-0327-4D23-A378-8CCB4097F143}" presName="hierChild5" presStyleCnt="0"/>
      <dgm:spPr/>
    </dgm:pt>
    <dgm:pt modelId="{8534C8C1-B71D-4B20-B372-7C898B399E25}" type="pres">
      <dgm:prSet presAssocID="{940DB706-7F66-4BDE-BC1D-168F86A2F603}" presName="Name23" presStyleLbl="parChTrans1D4" presStyleIdx="4" presStyleCnt="6"/>
      <dgm:spPr/>
    </dgm:pt>
    <dgm:pt modelId="{F32D24C3-A907-4F70-93E1-5DDDC9C337EB}" type="pres">
      <dgm:prSet presAssocID="{0ACB178F-AA50-4994-9230-78B935F01AE4}" presName="hierRoot4" presStyleCnt="0"/>
      <dgm:spPr/>
    </dgm:pt>
    <dgm:pt modelId="{F28C4A0D-D6AB-4B1A-B244-EDF7FE7BBFA1}" type="pres">
      <dgm:prSet presAssocID="{0ACB178F-AA50-4994-9230-78B935F01AE4}" presName="composite4" presStyleCnt="0"/>
      <dgm:spPr/>
    </dgm:pt>
    <dgm:pt modelId="{1474CD23-3700-41A0-95C5-1F85B34C4C33}" type="pres">
      <dgm:prSet presAssocID="{0ACB178F-AA50-4994-9230-78B935F01AE4}" presName="background4" presStyleLbl="node4" presStyleIdx="4" presStyleCnt="6"/>
      <dgm:spPr/>
    </dgm:pt>
    <dgm:pt modelId="{0E0F4621-C0D5-4458-9503-460117D3FE2B}" type="pres">
      <dgm:prSet presAssocID="{0ACB178F-AA50-4994-9230-78B935F01AE4}" presName="text4" presStyleLbl="fgAcc4" presStyleIdx="4" presStyleCnt="6">
        <dgm:presLayoutVars>
          <dgm:chPref val="3"/>
        </dgm:presLayoutVars>
      </dgm:prSet>
      <dgm:spPr/>
    </dgm:pt>
    <dgm:pt modelId="{6887C8AA-D508-4E9E-BEEC-30466572DDB2}" type="pres">
      <dgm:prSet presAssocID="{0ACB178F-AA50-4994-9230-78B935F01AE4}" presName="hierChild5" presStyleCnt="0"/>
      <dgm:spPr/>
    </dgm:pt>
    <dgm:pt modelId="{33D88FD6-057D-490B-A025-859AE4D9CA28}" type="pres">
      <dgm:prSet presAssocID="{C477AAAB-260B-4945-BAE6-B03B12C91EF9}" presName="Name23" presStyleLbl="parChTrans1D4" presStyleIdx="5" presStyleCnt="6"/>
      <dgm:spPr/>
    </dgm:pt>
    <dgm:pt modelId="{08CE035F-CD9A-42DF-B154-8FB11E94E335}" type="pres">
      <dgm:prSet presAssocID="{92EE422B-3734-4136-9909-A114CF3184A9}" presName="hierRoot4" presStyleCnt="0"/>
      <dgm:spPr/>
    </dgm:pt>
    <dgm:pt modelId="{75DC0628-4425-4E5B-9908-2B9810000457}" type="pres">
      <dgm:prSet presAssocID="{92EE422B-3734-4136-9909-A114CF3184A9}" presName="composite4" presStyleCnt="0"/>
      <dgm:spPr/>
    </dgm:pt>
    <dgm:pt modelId="{9D2C5C6B-0AD0-4D8B-96B3-377530255074}" type="pres">
      <dgm:prSet presAssocID="{92EE422B-3734-4136-9909-A114CF3184A9}" presName="background4" presStyleLbl="node4" presStyleIdx="5" presStyleCnt="6"/>
      <dgm:spPr/>
    </dgm:pt>
    <dgm:pt modelId="{282B2877-3BA9-41CC-BD67-2C5568071314}" type="pres">
      <dgm:prSet presAssocID="{92EE422B-3734-4136-9909-A114CF3184A9}" presName="text4" presStyleLbl="fgAcc4" presStyleIdx="5" presStyleCnt="6">
        <dgm:presLayoutVars>
          <dgm:chPref val="3"/>
        </dgm:presLayoutVars>
      </dgm:prSet>
      <dgm:spPr/>
    </dgm:pt>
    <dgm:pt modelId="{63B8D2DD-0227-48B3-A930-F3C6BF7BCAF7}" type="pres">
      <dgm:prSet presAssocID="{92EE422B-3734-4136-9909-A114CF3184A9}" presName="hierChild5" presStyleCnt="0"/>
      <dgm:spPr/>
    </dgm:pt>
    <dgm:pt modelId="{13B96F27-BA2D-45A3-B5F3-72CDE0A5A2C1}" type="pres">
      <dgm:prSet presAssocID="{210F1A2A-6213-4C3B-8D1A-187170A7204C}" presName="Name10" presStyleLbl="parChTrans1D2" presStyleIdx="2" presStyleCnt="3"/>
      <dgm:spPr/>
    </dgm:pt>
    <dgm:pt modelId="{FE0043B3-80DE-409B-A967-8E3EC8DBE639}" type="pres">
      <dgm:prSet presAssocID="{3B52D782-1F92-4D3F-BC1B-7542A156084F}" presName="hierRoot2" presStyleCnt="0"/>
      <dgm:spPr/>
    </dgm:pt>
    <dgm:pt modelId="{E12813E6-DF94-4FDB-B5ED-8DBE21CEEACA}" type="pres">
      <dgm:prSet presAssocID="{3B52D782-1F92-4D3F-BC1B-7542A156084F}" presName="composite2" presStyleCnt="0"/>
      <dgm:spPr/>
    </dgm:pt>
    <dgm:pt modelId="{593DA3A6-FDD3-4997-A236-77BB3C1E4A76}" type="pres">
      <dgm:prSet presAssocID="{3B52D782-1F92-4D3F-BC1B-7542A156084F}" presName="background2" presStyleLbl="node2" presStyleIdx="2" presStyleCnt="3"/>
      <dgm:spPr/>
    </dgm:pt>
    <dgm:pt modelId="{7D20F6C8-EC2A-420B-9E74-3BAC597BAAA4}" type="pres">
      <dgm:prSet presAssocID="{3B52D782-1F92-4D3F-BC1B-7542A156084F}" presName="text2" presStyleLbl="fgAcc2" presStyleIdx="2" presStyleCnt="3">
        <dgm:presLayoutVars>
          <dgm:chPref val="3"/>
        </dgm:presLayoutVars>
      </dgm:prSet>
      <dgm:spPr/>
    </dgm:pt>
    <dgm:pt modelId="{9C48B7CF-A128-4167-BB3E-8113BC9113AA}" type="pres">
      <dgm:prSet presAssocID="{3B52D782-1F92-4D3F-BC1B-7542A156084F}" presName="hierChild3" presStyleCnt="0"/>
      <dgm:spPr/>
    </dgm:pt>
    <dgm:pt modelId="{786C2807-6A7A-480D-A0CA-DD46A7DFA50D}" type="pres">
      <dgm:prSet presAssocID="{0B45C19C-27D3-44D4-8831-C8E96B4E6978}" presName="Name17" presStyleLbl="parChTrans1D3" presStyleIdx="3" presStyleCnt="4"/>
      <dgm:spPr/>
    </dgm:pt>
    <dgm:pt modelId="{7D45C2FC-4D15-49D6-9164-AEA6EB018169}" type="pres">
      <dgm:prSet presAssocID="{CDA26AD5-24E3-44E5-A5EB-9CD9723F114B}" presName="hierRoot3" presStyleCnt="0"/>
      <dgm:spPr/>
    </dgm:pt>
    <dgm:pt modelId="{EBDFA2B1-BD7B-4972-BA06-935A169165CE}" type="pres">
      <dgm:prSet presAssocID="{CDA26AD5-24E3-44E5-A5EB-9CD9723F114B}" presName="composite3" presStyleCnt="0"/>
      <dgm:spPr/>
    </dgm:pt>
    <dgm:pt modelId="{3EDD7707-2ADE-4E35-9B23-2DF00B15BFEA}" type="pres">
      <dgm:prSet presAssocID="{CDA26AD5-24E3-44E5-A5EB-9CD9723F114B}" presName="background3" presStyleLbl="node3" presStyleIdx="3" presStyleCnt="4"/>
      <dgm:spPr/>
    </dgm:pt>
    <dgm:pt modelId="{BCD6E94B-A81E-40F7-B083-832FBBAE59DF}" type="pres">
      <dgm:prSet presAssocID="{CDA26AD5-24E3-44E5-A5EB-9CD9723F114B}" presName="text3" presStyleLbl="fgAcc3" presStyleIdx="3" presStyleCnt="4">
        <dgm:presLayoutVars>
          <dgm:chPref val="3"/>
        </dgm:presLayoutVars>
      </dgm:prSet>
      <dgm:spPr/>
    </dgm:pt>
    <dgm:pt modelId="{B7E77EB2-34AA-4588-AE2E-D1D856B78428}" type="pres">
      <dgm:prSet presAssocID="{CDA26AD5-24E3-44E5-A5EB-9CD9723F114B}" presName="hierChild4" presStyleCnt="0"/>
      <dgm:spPr/>
    </dgm:pt>
  </dgm:ptLst>
  <dgm:cxnLst>
    <dgm:cxn modelId="{C898B700-648B-48D6-8EF2-530DFC38FE7B}" srcId="{6B86FC69-02E8-4B98-ADF5-0EE6AC1C5091}" destId="{A1071882-1F2A-45E0-8574-A5E714E2D315}" srcOrd="0" destOrd="0" parTransId="{7394EB10-538F-45CC-A103-501A458F9115}" sibTransId="{E05F23DB-0A2D-4474-AA64-CC7C710ECC7E}"/>
    <dgm:cxn modelId="{493F8B05-02ED-40E5-99C5-D7D23284913F}" srcId="{3B52D782-1F92-4D3F-BC1B-7542A156084F}" destId="{CDA26AD5-24E3-44E5-A5EB-9CD9723F114B}" srcOrd="0" destOrd="0" parTransId="{0B45C19C-27D3-44D4-8831-C8E96B4E6978}" sibTransId="{57CFC705-82A9-4C30-AE68-201FEE2242D7}"/>
    <dgm:cxn modelId="{61414108-56F7-4AFE-8FDD-0BDC7A09BF3B}" type="presOf" srcId="{47458A80-883D-48E8-8FA0-A9A4F6245BC2}" destId="{ED880637-CE3B-424B-9F9F-50DF97632CCB}" srcOrd="0" destOrd="0" presId="urn:microsoft.com/office/officeart/2005/8/layout/hierarchy1"/>
    <dgm:cxn modelId="{66191D09-3155-448B-9924-834F35FC597F}" srcId="{15ACB637-6144-4649-971A-B833265EDA33}" destId="{08F25382-C225-4998-8C4A-0A9EC907D1F9}" srcOrd="0" destOrd="0" parTransId="{BB44954B-4C52-455D-9AB9-582E424E2BA5}" sibTransId="{A2B624A8-7710-4E8B-AC93-48456F5381A5}"/>
    <dgm:cxn modelId="{0726EB0F-7683-4DF5-BD61-36274A09EC58}" type="presOf" srcId="{6B86FC69-02E8-4B98-ADF5-0EE6AC1C5091}" destId="{D4373B9D-5853-4E31-8762-27CF2721AD27}" srcOrd="0" destOrd="0" presId="urn:microsoft.com/office/officeart/2005/8/layout/hierarchy1"/>
    <dgm:cxn modelId="{7337851C-1566-42BE-8592-0D58B40D146F}" type="presOf" srcId="{08F25382-C225-4998-8C4A-0A9EC907D1F9}" destId="{B9F516FD-E66A-4DCE-8018-BB3D944E80D8}" srcOrd="0" destOrd="0" presId="urn:microsoft.com/office/officeart/2005/8/layout/hierarchy1"/>
    <dgm:cxn modelId="{4B20901F-8D49-412A-83F0-304113F2E717}" type="presOf" srcId="{A1071882-1F2A-45E0-8574-A5E714E2D315}" destId="{BF442761-B92C-4D70-9B6E-2D89C28D2354}" srcOrd="0" destOrd="0" presId="urn:microsoft.com/office/officeart/2005/8/layout/hierarchy1"/>
    <dgm:cxn modelId="{6C99AE1F-C84F-458D-904F-D5AB3ABB4247}" srcId="{64FA1CF5-0327-4D23-A378-8CCB4097F143}" destId="{0ACB178F-AA50-4994-9230-78B935F01AE4}" srcOrd="0" destOrd="0" parTransId="{940DB706-7F66-4BDE-BC1D-168F86A2F603}" sibTransId="{ED53E0DB-A0AA-4845-8B96-B104454D5022}"/>
    <dgm:cxn modelId="{FD2A8C33-C9A6-4F27-86EB-08CEEBB481AE}" type="presOf" srcId="{CDA26AD5-24E3-44E5-A5EB-9CD9723F114B}" destId="{BCD6E94B-A81E-40F7-B083-832FBBAE59DF}" srcOrd="0" destOrd="0" presId="urn:microsoft.com/office/officeart/2005/8/layout/hierarchy1"/>
    <dgm:cxn modelId="{F603BF3B-6523-4BB9-988C-E004895CF658}" srcId="{64FA1CF5-0327-4D23-A378-8CCB4097F143}" destId="{92EE422B-3734-4136-9909-A114CF3184A9}" srcOrd="1" destOrd="0" parTransId="{C477AAAB-260B-4945-BAE6-B03B12C91EF9}" sibTransId="{82F8C167-F64E-4C1C-85A8-6ACA94FAE9F7}"/>
    <dgm:cxn modelId="{4ED5F23B-49AA-4208-BE53-B2A088C707A4}" type="presOf" srcId="{BB44954B-4C52-455D-9AB9-582E424E2BA5}" destId="{BC1D1F1D-5FED-4660-8FA7-15FFC928E428}" srcOrd="0" destOrd="0" presId="urn:microsoft.com/office/officeart/2005/8/layout/hierarchy1"/>
    <dgm:cxn modelId="{4C5A945B-F838-4AEA-82DC-5C1D9A094F48}" type="presOf" srcId="{64FA1CF5-0327-4D23-A378-8CCB4097F143}" destId="{32DFF604-0DBD-41AD-87DC-BEA4EA0216FD}" srcOrd="0" destOrd="0" presId="urn:microsoft.com/office/officeart/2005/8/layout/hierarchy1"/>
    <dgm:cxn modelId="{33DF6564-8939-4E3F-A20F-B31FFF2A3820}" type="presOf" srcId="{3E2F2354-6700-4D62-856D-19F0C5A6C370}" destId="{361F1527-2BC2-4D16-829A-47D70946665A}" srcOrd="0" destOrd="0" presId="urn:microsoft.com/office/officeart/2005/8/layout/hierarchy1"/>
    <dgm:cxn modelId="{4C37A84A-510A-4CDE-B07A-4DE964C4E019}" type="presOf" srcId="{BCE309FB-2567-429D-AD5B-D05FFD92DF1D}" destId="{34BD6950-C1BE-4FCB-BE23-B7EB27214E61}" srcOrd="0" destOrd="0" presId="urn:microsoft.com/office/officeart/2005/8/layout/hierarchy1"/>
    <dgm:cxn modelId="{1EAC6F74-DB8C-431C-86C5-6F550BF8EFB5}" srcId="{C95CDF5C-FEAA-40C1-B201-D43B5C78FCDD}" destId="{64FA1CF5-0327-4D23-A378-8CCB4097F143}" srcOrd="1" destOrd="0" parTransId="{0622C189-9550-4A6E-83A3-02A4218A8910}" sibTransId="{798D03AB-A28B-45F0-9357-FC1BF04511D2}"/>
    <dgm:cxn modelId="{FED35F76-AEC9-4EDF-A025-9C86E4A90EB3}" type="presOf" srcId="{37798BDF-5F2C-49CE-862C-8B2174DAC4CD}" destId="{BB01F89B-B2B5-410D-B6BF-3B3EFF4FFE0F}" srcOrd="0" destOrd="0" presId="urn:microsoft.com/office/officeart/2005/8/layout/hierarchy1"/>
    <dgm:cxn modelId="{A287A058-4432-4118-8CD0-B091F20F5657}" srcId="{47458A80-883D-48E8-8FA0-A9A4F6245BC2}" destId="{C95CDF5C-FEAA-40C1-B201-D43B5C78FCDD}" srcOrd="0" destOrd="0" parTransId="{BC9005CF-BF18-4691-A5C9-7C5009577C71}" sibTransId="{FC8F9AF3-04C0-4F83-828A-46124CA4E6B2}"/>
    <dgm:cxn modelId="{491F097A-2A54-4DB1-BC9A-B6064701D0FE}" type="presOf" srcId="{210F1A2A-6213-4C3B-8D1A-187170A7204C}" destId="{13B96F27-BA2D-45A3-B5F3-72CDE0A5A2C1}" srcOrd="0" destOrd="0" presId="urn:microsoft.com/office/officeart/2005/8/layout/hierarchy1"/>
    <dgm:cxn modelId="{7DAFA38C-8D34-4665-B5A9-8E915F197536}" type="presOf" srcId="{0B45C19C-27D3-44D4-8831-C8E96B4E6978}" destId="{786C2807-6A7A-480D-A0CA-DD46A7DFA50D}" srcOrd="0" destOrd="0" presId="urn:microsoft.com/office/officeart/2005/8/layout/hierarchy1"/>
    <dgm:cxn modelId="{48CE9F8F-31EF-4BFE-A994-E1033BBCCA65}" type="presOf" srcId="{3AAF47D7-6BF6-45D8-A5BA-888326261403}" destId="{72D1DE05-4871-4712-86EE-2B08FC1848D8}" srcOrd="0" destOrd="0" presId="urn:microsoft.com/office/officeart/2005/8/layout/hierarchy1"/>
    <dgm:cxn modelId="{8EFA1C95-F6E0-4483-B7D8-76C248F18658}" type="presOf" srcId="{3B52D782-1F92-4D3F-BC1B-7542A156084F}" destId="{7D20F6C8-EC2A-420B-9E74-3BAC597BAAA4}" srcOrd="0" destOrd="0" presId="urn:microsoft.com/office/officeart/2005/8/layout/hierarchy1"/>
    <dgm:cxn modelId="{CBFAFBA4-5041-4083-9A9C-7312F7AD0A41}" type="presOf" srcId="{BC9005CF-BF18-4691-A5C9-7C5009577C71}" destId="{1E8533C4-0C16-459F-8437-D8AE22D2D6EC}" srcOrd="0" destOrd="0" presId="urn:microsoft.com/office/officeart/2005/8/layout/hierarchy1"/>
    <dgm:cxn modelId="{917F70A5-72CC-42BD-8FD2-E404CCB99BB3}" type="presOf" srcId="{0622C189-9550-4A6E-83A3-02A4218A8910}" destId="{5E935573-6A43-4E2B-9FDB-BE4DA497A5A6}" srcOrd="0" destOrd="0" presId="urn:microsoft.com/office/officeart/2005/8/layout/hierarchy1"/>
    <dgm:cxn modelId="{CFB788AB-E88F-4A56-A8F8-EACBC519896C}" srcId="{C95CDF5C-FEAA-40C1-B201-D43B5C78FCDD}" destId="{6B86FC69-02E8-4B98-ADF5-0EE6AC1C5091}" srcOrd="0" destOrd="0" parTransId="{71C12BA5-7E7C-4891-83D5-F316F8D2AC16}" sibTransId="{7F512407-4811-4308-BF69-E31D0B0C6EED}"/>
    <dgm:cxn modelId="{E0977FAC-B65B-4354-92AD-6FF097915F0A}" srcId="{3E2F2354-6700-4D62-856D-19F0C5A6C370}" destId="{9B84F574-A405-4569-91BA-548C3BFBF66B}" srcOrd="0" destOrd="0" parTransId="{4C2567A3-0A21-4554-BD62-AD2613E673A0}" sibTransId="{E1232BEA-CB30-4898-B79B-ED5CBB1442CE}"/>
    <dgm:cxn modelId="{36AE9DAD-6480-4C89-B1F5-08D962517DF0}" srcId="{9B84F574-A405-4569-91BA-548C3BFBF66B}" destId="{77DD33B5-0832-4E53-84DD-B74497E2C703}" srcOrd="0" destOrd="0" parTransId="{3AAF47D7-6BF6-45D8-A5BA-888326261403}" sibTransId="{7E9C64D4-2559-42E1-A670-6AEE28ED3039}"/>
    <dgm:cxn modelId="{9EFA70B7-2EE1-4F20-85C2-3C27FF0293CC}" srcId="{77DD33B5-0832-4E53-84DD-B74497E2C703}" destId="{15ACB637-6144-4649-971A-B833265EDA33}" srcOrd="0" destOrd="0" parTransId="{BCE309FB-2567-429D-AD5B-D05FFD92DF1D}" sibTransId="{F3EEB81F-2A4D-47E3-93F1-601B4289300F}"/>
    <dgm:cxn modelId="{1FE077C0-CDC3-47C6-B7A5-050CB85A1D68}" type="presOf" srcId="{15ACB637-6144-4649-971A-B833265EDA33}" destId="{64371E9E-CF8F-496E-BD49-5988DC2DB0E1}" srcOrd="0" destOrd="0" presId="urn:microsoft.com/office/officeart/2005/8/layout/hierarchy1"/>
    <dgm:cxn modelId="{05FD13C3-F543-457C-BE34-E1D27DE6ED10}" type="presOf" srcId="{C477AAAB-260B-4945-BAE6-B03B12C91EF9}" destId="{33D88FD6-057D-490B-A025-859AE4D9CA28}" srcOrd="0" destOrd="0" presId="urn:microsoft.com/office/officeart/2005/8/layout/hierarchy1"/>
    <dgm:cxn modelId="{B1F6D8C4-641D-4309-B518-10B9AC373256}" type="presOf" srcId="{7394EB10-538F-45CC-A103-501A458F9115}" destId="{C76AFED1-20DD-44A4-8BB6-DC24B368900B}" srcOrd="0" destOrd="0" presId="urn:microsoft.com/office/officeart/2005/8/layout/hierarchy1"/>
    <dgm:cxn modelId="{91D357CA-33FD-4505-9B21-69B19CD32F7B}" srcId="{9B84F574-A405-4569-91BA-548C3BFBF66B}" destId="{47458A80-883D-48E8-8FA0-A9A4F6245BC2}" srcOrd="1" destOrd="0" parTransId="{FB254363-A07C-47CD-8446-C0A533C81B97}" sibTransId="{17A69D82-FC46-4865-8292-6B4579B301ED}"/>
    <dgm:cxn modelId="{089CACCA-81EE-4637-9907-AE5B1D35A3FC}" srcId="{77DD33B5-0832-4E53-84DD-B74497E2C703}" destId="{70F633CD-76C3-431F-B6D7-180B7EE841C3}" srcOrd="1" destOrd="0" parTransId="{37798BDF-5F2C-49CE-862C-8B2174DAC4CD}" sibTransId="{7FECE2E4-39FC-4557-B594-832FB390D1A8}"/>
    <dgm:cxn modelId="{6AC11CCD-37FD-4C62-86F8-CD03F4CC35FB}" type="presOf" srcId="{77DD33B5-0832-4E53-84DD-B74497E2C703}" destId="{8D603106-E89A-40B4-B93A-B644BB54233A}" srcOrd="0" destOrd="0" presId="urn:microsoft.com/office/officeart/2005/8/layout/hierarchy1"/>
    <dgm:cxn modelId="{EB5ECBD1-8A63-4393-BEFC-93CD71FC88D9}" type="presOf" srcId="{0ACB178F-AA50-4994-9230-78B935F01AE4}" destId="{0E0F4621-C0D5-4458-9503-460117D3FE2B}" srcOrd="0" destOrd="0" presId="urn:microsoft.com/office/officeart/2005/8/layout/hierarchy1"/>
    <dgm:cxn modelId="{B6DF86D9-2A93-4999-9DB1-9E7386BAA2DB}" type="presOf" srcId="{FB254363-A07C-47CD-8446-C0A533C81B97}" destId="{14138807-CEB3-4B76-A9BD-C4A650E53E21}" srcOrd="0" destOrd="0" presId="urn:microsoft.com/office/officeart/2005/8/layout/hierarchy1"/>
    <dgm:cxn modelId="{1A22CAE8-8782-41E9-9FD6-E137B8ADCC1A}" type="presOf" srcId="{92EE422B-3734-4136-9909-A114CF3184A9}" destId="{282B2877-3BA9-41CC-BD67-2C5568071314}" srcOrd="0" destOrd="0" presId="urn:microsoft.com/office/officeart/2005/8/layout/hierarchy1"/>
    <dgm:cxn modelId="{1CA2ECE9-FD20-4A6B-A867-BE76D4155BF2}" type="presOf" srcId="{9B84F574-A405-4569-91BA-548C3BFBF66B}" destId="{6D7ED6A9-DBC2-458B-BE0E-F8330FDAE92C}" srcOrd="0" destOrd="0" presId="urn:microsoft.com/office/officeart/2005/8/layout/hierarchy1"/>
    <dgm:cxn modelId="{4060DBEA-59DA-4666-954D-C1E4042C81A3}" type="presOf" srcId="{C95CDF5C-FEAA-40C1-B201-D43B5C78FCDD}" destId="{13E23955-E575-4143-9299-28F143649CA3}" srcOrd="0" destOrd="0" presId="urn:microsoft.com/office/officeart/2005/8/layout/hierarchy1"/>
    <dgm:cxn modelId="{C069D6EB-D636-4A2A-BE5C-B106193DDE85}" srcId="{9B84F574-A405-4569-91BA-548C3BFBF66B}" destId="{3B52D782-1F92-4D3F-BC1B-7542A156084F}" srcOrd="2" destOrd="0" parTransId="{210F1A2A-6213-4C3B-8D1A-187170A7204C}" sibTransId="{A3A7F3FB-5DDA-47EA-8AE5-00B0CA217874}"/>
    <dgm:cxn modelId="{7DAE13F4-15CA-497E-8660-A7DE8F76D95B}" type="presOf" srcId="{70F633CD-76C3-431F-B6D7-180B7EE841C3}" destId="{2502BC71-C649-4526-83FD-DEE48E67DFA0}" srcOrd="0" destOrd="0" presId="urn:microsoft.com/office/officeart/2005/8/layout/hierarchy1"/>
    <dgm:cxn modelId="{DEED71FD-B6BF-4825-BC38-FC15A4D9700F}" type="presOf" srcId="{940DB706-7F66-4BDE-BC1D-168F86A2F603}" destId="{8534C8C1-B71D-4B20-B372-7C898B399E25}" srcOrd="0" destOrd="0" presId="urn:microsoft.com/office/officeart/2005/8/layout/hierarchy1"/>
    <dgm:cxn modelId="{5453C6FD-C250-4032-9240-EC7E5DF2D73F}" type="presOf" srcId="{71C12BA5-7E7C-4891-83D5-F316F8D2AC16}" destId="{4DB21B8E-C0B9-4A9F-938A-9D0D37E9B57A}" srcOrd="0" destOrd="0" presId="urn:microsoft.com/office/officeart/2005/8/layout/hierarchy1"/>
    <dgm:cxn modelId="{95CEBBC0-89EB-4925-B474-0296CFB2151B}" type="presParOf" srcId="{361F1527-2BC2-4D16-829A-47D70946665A}" destId="{3007EC25-9DD9-4CBD-8FDC-95C25310243D}" srcOrd="0" destOrd="0" presId="urn:microsoft.com/office/officeart/2005/8/layout/hierarchy1"/>
    <dgm:cxn modelId="{0DEC7336-3A81-468B-AAE0-3C1A97574E25}" type="presParOf" srcId="{3007EC25-9DD9-4CBD-8FDC-95C25310243D}" destId="{BCD20569-B3A5-4BDD-A831-90B201596B16}" srcOrd="0" destOrd="0" presId="urn:microsoft.com/office/officeart/2005/8/layout/hierarchy1"/>
    <dgm:cxn modelId="{EA1B7E1E-E101-4692-AB5F-DFC7E9A08191}" type="presParOf" srcId="{BCD20569-B3A5-4BDD-A831-90B201596B16}" destId="{931143EF-6C54-408A-9A2A-31A1A87747A0}" srcOrd="0" destOrd="0" presId="urn:microsoft.com/office/officeart/2005/8/layout/hierarchy1"/>
    <dgm:cxn modelId="{48B629DE-3CFC-4BBB-8A25-4FDC81B42980}" type="presParOf" srcId="{BCD20569-B3A5-4BDD-A831-90B201596B16}" destId="{6D7ED6A9-DBC2-458B-BE0E-F8330FDAE92C}" srcOrd="1" destOrd="0" presId="urn:microsoft.com/office/officeart/2005/8/layout/hierarchy1"/>
    <dgm:cxn modelId="{7D661FE1-FA1D-403A-B442-F4404A51E76A}" type="presParOf" srcId="{3007EC25-9DD9-4CBD-8FDC-95C25310243D}" destId="{F8E6A348-EFD9-4214-81F1-E2F29E4D3E92}" srcOrd="1" destOrd="0" presId="urn:microsoft.com/office/officeart/2005/8/layout/hierarchy1"/>
    <dgm:cxn modelId="{460DD31D-ED70-4A28-8057-7334C433FE66}" type="presParOf" srcId="{F8E6A348-EFD9-4214-81F1-E2F29E4D3E92}" destId="{72D1DE05-4871-4712-86EE-2B08FC1848D8}" srcOrd="0" destOrd="0" presId="urn:microsoft.com/office/officeart/2005/8/layout/hierarchy1"/>
    <dgm:cxn modelId="{0C52D6A9-C873-4FDF-9603-025C56538A29}" type="presParOf" srcId="{F8E6A348-EFD9-4214-81F1-E2F29E4D3E92}" destId="{80FDA8F1-4566-440B-8C39-87015582F60B}" srcOrd="1" destOrd="0" presId="urn:microsoft.com/office/officeart/2005/8/layout/hierarchy1"/>
    <dgm:cxn modelId="{20092A42-7D6B-4A7A-9652-AEBA916E37CA}" type="presParOf" srcId="{80FDA8F1-4566-440B-8C39-87015582F60B}" destId="{38BAF40A-F317-44C6-8E42-F6BC0FF717C4}" srcOrd="0" destOrd="0" presId="urn:microsoft.com/office/officeart/2005/8/layout/hierarchy1"/>
    <dgm:cxn modelId="{4D55C3EC-A061-4A9E-B3D1-BF9426FE1FEE}" type="presParOf" srcId="{38BAF40A-F317-44C6-8E42-F6BC0FF717C4}" destId="{72F09412-9AE7-4F98-BA25-5DBC46B20933}" srcOrd="0" destOrd="0" presId="urn:microsoft.com/office/officeart/2005/8/layout/hierarchy1"/>
    <dgm:cxn modelId="{DFD2BBD3-49F0-451A-BA09-3C89C4C0A629}" type="presParOf" srcId="{38BAF40A-F317-44C6-8E42-F6BC0FF717C4}" destId="{8D603106-E89A-40B4-B93A-B644BB54233A}" srcOrd="1" destOrd="0" presId="urn:microsoft.com/office/officeart/2005/8/layout/hierarchy1"/>
    <dgm:cxn modelId="{AFB563B9-D3B9-483B-95E1-98A6D0FEB205}" type="presParOf" srcId="{80FDA8F1-4566-440B-8C39-87015582F60B}" destId="{8435FD35-EF81-4211-B4F9-16499ECE1CE5}" srcOrd="1" destOrd="0" presId="urn:microsoft.com/office/officeart/2005/8/layout/hierarchy1"/>
    <dgm:cxn modelId="{A1243248-7478-4974-B06F-8EACEE6DC583}" type="presParOf" srcId="{8435FD35-EF81-4211-B4F9-16499ECE1CE5}" destId="{34BD6950-C1BE-4FCB-BE23-B7EB27214E61}" srcOrd="0" destOrd="0" presId="urn:microsoft.com/office/officeart/2005/8/layout/hierarchy1"/>
    <dgm:cxn modelId="{7B94C6D8-219A-4468-880E-6301B9921CA6}" type="presParOf" srcId="{8435FD35-EF81-4211-B4F9-16499ECE1CE5}" destId="{B702E1F4-C7E0-4760-8D35-9F32E82E32DC}" srcOrd="1" destOrd="0" presId="urn:microsoft.com/office/officeart/2005/8/layout/hierarchy1"/>
    <dgm:cxn modelId="{C8173C8F-E0F6-47EB-80B5-C27F698F02D6}" type="presParOf" srcId="{B702E1F4-C7E0-4760-8D35-9F32E82E32DC}" destId="{AF587B5A-5116-4967-ABC6-0A2E2D7B39E0}" srcOrd="0" destOrd="0" presId="urn:microsoft.com/office/officeart/2005/8/layout/hierarchy1"/>
    <dgm:cxn modelId="{4B74FB16-F1C2-4818-AB9C-BF6FE782F7F9}" type="presParOf" srcId="{AF587B5A-5116-4967-ABC6-0A2E2D7B39E0}" destId="{2A75D9B9-2FA7-44BF-8D83-4BD31600AA39}" srcOrd="0" destOrd="0" presId="urn:microsoft.com/office/officeart/2005/8/layout/hierarchy1"/>
    <dgm:cxn modelId="{B342A83C-F7F1-44C2-B5C2-196EB1E3681F}" type="presParOf" srcId="{AF587B5A-5116-4967-ABC6-0A2E2D7B39E0}" destId="{64371E9E-CF8F-496E-BD49-5988DC2DB0E1}" srcOrd="1" destOrd="0" presId="urn:microsoft.com/office/officeart/2005/8/layout/hierarchy1"/>
    <dgm:cxn modelId="{BD2C21B5-506C-43FA-B066-9C45BCDF31E4}" type="presParOf" srcId="{B702E1F4-C7E0-4760-8D35-9F32E82E32DC}" destId="{FEBBE5AD-CD05-4F35-9AFE-DCFEB4BF4201}" srcOrd="1" destOrd="0" presId="urn:microsoft.com/office/officeart/2005/8/layout/hierarchy1"/>
    <dgm:cxn modelId="{C821CBFA-467B-4B15-AE34-2CCAA95AB660}" type="presParOf" srcId="{FEBBE5AD-CD05-4F35-9AFE-DCFEB4BF4201}" destId="{BC1D1F1D-5FED-4660-8FA7-15FFC928E428}" srcOrd="0" destOrd="0" presId="urn:microsoft.com/office/officeart/2005/8/layout/hierarchy1"/>
    <dgm:cxn modelId="{34C8B0EC-DBF1-4603-8A2D-532E1D4DB1F8}" type="presParOf" srcId="{FEBBE5AD-CD05-4F35-9AFE-DCFEB4BF4201}" destId="{67C52D8A-78F1-4E42-AB53-363D4FFC73B7}" srcOrd="1" destOrd="0" presId="urn:microsoft.com/office/officeart/2005/8/layout/hierarchy1"/>
    <dgm:cxn modelId="{BA7BED77-8F85-4013-BA6C-671730010BE8}" type="presParOf" srcId="{67C52D8A-78F1-4E42-AB53-363D4FFC73B7}" destId="{15C18B37-0EB2-4E21-89F1-90AA849A2BB6}" srcOrd="0" destOrd="0" presId="urn:microsoft.com/office/officeart/2005/8/layout/hierarchy1"/>
    <dgm:cxn modelId="{AE5233C2-88C5-4119-9B5D-A6F10537B4BA}" type="presParOf" srcId="{15C18B37-0EB2-4E21-89F1-90AA849A2BB6}" destId="{FB540183-C2C2-4B43-8375-E50249DDF93C}" srcOrd="0" destOrd="0" presId="urn:microsoft.com/office/officeart/2005/8/layout/hierarchy1"/>
    <dgm:cxn modelId="{CC3037E0-7FC7-4758-8F00-9AB021F9D78A}" type="presParOf" srcId="{15C18B37-0EB2-4E21-89F1-90AA849A2BB6}" destId="{B9F516FD-E66A-4DCE-8018-BB3D944E80D8}" srcOrd="1" destOrd="0" presId="urn:microsoft.com/office/officeart/2005/8/layout/hierarchy1"/>
    <dgm:cxn modelId="{C68FBB6A-F5E2-4A68-B15B-D273B46BF932}" type="presParOf" srcId="{67C52D8A-78F1-4E42-AB53-363D4FFC73B7}" destId="{9B4DDE0B-1F8B-4335-9870-601C57A38056}" srcOrd="1" destOrd="0" presId="urn:microsoft.com/office/officeart/2005/8/layout/hierarchy1"/>
    <dgm:cxn modelId="{2442EC2C-27AB-4C90-BFD2-098A7DBA1EC4}" type="presParOf" srcId="{8435FD35-EF81-4211-B4F9-16499ECE1CE5}" destId="{BB01F89B-B2B5-410D-B6BF-3B3EFF4FFE0F}" srcOrd="2" destOrd="0" presId="urn:microsoft.com/office/officeart/2005/8/layout/hierarchy1"/>
    <dgm:cxn modelId="{3F46DB40-8E88-47E5-82D7-5AB1BB0A987F}" type="presParOf" srcId="{8435FD35-EF81-4211-B4F9-16499ECE1CE5}" destId="{DA86B083-28EC-4488-9FA7-AE55BE89528C}" srcOrd="3" destOrd="0" presId="urn:microsoft.com/office/officeart/2005/8/layout/hierarchy1"/>
    <dgm:cxn modelId="{82EF1A74-B3FB-4EA6-86F6-99D4138B5A00}" type="presParOf" srcId="{DA86B083-28EC-4488-9FA7-AE55BE89528C}" destId="{208B827A-E5F1-467C-89CB-13FD2BBD6942}" srcOrd="0" destOrd="0" presId="urn:microsoft.com/office/officeart/2005/8/layout/hierarchy1"/>
    <dgm:cxn modelId="{FF05C7B8-0706-49FC-AFD9-0739BF298C95}" type="presParOf" srcId="{208B827A-E5F1-467C-89CB-13FD2BBD6942}" destId="{977E2339-033C-4118-9B7D-593F8738CDF8}" srcOrd="0" destOrd="0" presId="urn:microsoft.com/office/officeart/2005/8/layout/hierarchy1"/>
    <dgm:cxn modelId="{2D3E81EC-199E-406F-81DD-B1A012B73C7D}" type="presParOf" srcId="{208B827A-E5F1-467C-89CB-13FD2BBD6942}" destId="{2502BC71-C649-4526-83FD-DEE48E67DFA0}" srcOrd="1" destOrd="0" presId="urn:microsoft.com/office/officeart/2005/8/layout/hierarchy1"/>
    <dgm:cxn modelId="{4CF1AE66-6BDF-48C3-B6B1-E54C3199442C}" type="presParOf" srcId="{DA86B083-28EC-4488-9FA7-AE55BE89528C}" destId="{A0419EEA-7E3B-465B-96C1-FE34536C3FA6}" srcOrd="1" destOrd="0" presId="urn:microsoft.com/office/officeart/2005/8/layout/hierarchy1"/>
    <dgm:cxn modelId="{D8F14F08-6B74-4FEC-AFAA-46DC90F440CB}" type="presParOf" srcId="{F8E6A348-EFD9-4214-81F1-E2F29E4D3E92}" destId="{14138807-CEB3-4B76-A9BD-C4A650E53E21}" srcOrd="2" destOrd="0" presId="urn:microsoft.com/office/officeart/2005/8/layout/hierarchy1"/>
    <dgm:cxn modelId="{FF86946D-9703-4731-8245-9AE842A833AD}" type="presParOf" srcId="{F8E6A348-EFD9-4214-81F1-E2F29E4D3E92}" destId="{FE8AE1EF-AA52-48DA-930A-96D1D5444345}" srcOrd="3" destOrd="0" presId="urn:microsoft.com/office/officeart/2005/8/layout/hierarchy1"/>
    <dgm:cxn modelId="{4B1B96F0-971A-454F-993B-B57F56320CB5}" type="presParOf" srcId="{FE8AE1EF-AA52-48DA-930A-96D1D5444345}" destId="{BD67799C-0A8D-44AD-B525-76ECE11AFCF8}" srcOrd="0" destOrd="0" presId="urn:microsoft.com/office/officeart/2005/8/layout/hierarchy1"/>
    <dgm:cxn modelId="{02668919-8284-4DCD-8208-7124061BAC5A}" type="presParOf" srcId="{BD67799C-0A8D-44AD-B525-76ECE11AFCF8}" destId="{C61E6A4D-A0D1-471D-9C46-B37CFBC6F231}" srcOrd="0" destOrd="0" presId="urn:microsoft.com/office/officeart/2005/8/layout/hierarchy1"/>
    <dgm:cxn modelId="{AF8ED5E4-E0E6-4057-AF98-BA36CCDFC0E4}" type="presParOf" srcId="{BD67799C-0A8D-44AD-B525-76ECE11AFCF8}" destId="{ED880637-CE3B-424B-9F9F-50DF97632CCB}" srcOrd="1" destOrd="0" presId="urn:microsoft.com/office/officeart/2005/8/layout/hierarchy1"/>
    <dgm:cxn modelId="{DABCACD2-80FF-4106-BAF3-400617D78AC6}" type="presParOf" srcId="{FE8AE1EF-AA52-48DA-930A-96D1D5444345}" destId="{D5AF27D1-F98A-4422-ACD0-604AFCD66C26}" srcOrd="1" destOrd="0" presId="urn:microsoft.com/office/officeart/2005/8/layout/hierarchy1"/>
    <dgm:cxn modelId="{3F07CD62-3A09-4D5F-B491-D77D05178E74}" type="presParOf" srcId="{D5AF27D1-F98A-4422-ACD0-604AFCD66C26}" destId="{1E8533C4-0C16-459F-8437-D8AE22D2D6EC}" srcOrd="0" destOrd="0" presId="urn:microsoft.com/office/officeart/2005/8/layout/hierarchy1"/>
    <dgm:cxn modelId="{3103881A-7C84-4FE9-A051-4F9A40D0303B}" type="presParOf" srcId="{D5AF27D1-F98A-4422-ACD0-604AFCD66C26}" destId="{97388229-CC48-48AB-86C5-48008CD9AAA9}" srcOrd="1" destOrd="0" presId="urn:microsoft.com/office/officeart/2005/8/layout/hierarchy1"/>
    <dgm:cxn modelId="{E2FC548F-6DA4-472D-8EC3-F14842656F0A}" type="presParOf" srcId="{97388229-CC48-48AB-86C5-48008CD9AAA9}" destId="{F510072B-014C-4FC0-961E-D306E53F7FC1}" srcOrd="0" destOrd="0" presId="urn:microsoft.com/office/officeart/2005/8/layout/hierarchy1"/>
    <dgm:cxn modelId="{3A42BDB3-2CFC-4771-AD97-3957FD3EBEEC}" type="presParOf" srcId="{F510072B-014C-4FC0-961E-D306E53F7FC1}" destId="{9E64E181-4FC8-4333-8504-84062367D6F5}" srcOrd="0" destOrd="0" presId="urn:microsoft.com/office/officeart/2005/8/layout/hierarchy1"/>
    <dgm:cxn modelId="{55CD10A3-6BC4-4657-A75B-232E2D14D3B1}" type="presParOf" srcId="{F510072B-014C-4FC0-961E-D306E53F7FC1}" destId="{13E23955-E575-4143-9299-28F143649CA3}" srcOrd="1" destOrd="0" presId="urn:microsoft.com/office/officeart/2005/8/layout/hierarchy1"/>
    <dgm:cxn modelId="{9B284E3C-B0B1-4492-945B-FA13F7ADD859}" type="presParOf" srcId="{97388229-CC48-48AB-86C5-48008CD9AAA9}" destId="{A39598D8-8FC2-4FC3-818E-3C045AE71A7E}" srcOrd="1" destOrd="0" presId="urn:microsoft.com/office/officeart/2005/8/layout/hierarchy1"/>
    <dgm:cxn modelId="{FBC0644A-DBE9-4C88-9710-6AC1236D5C76}" type="presParOf" srcId="{A39598D8-8FC2-4FC3-818E-3C045AE71A7E}" destId="{4DB21B8E-C0B9-4A9F-938A-9D0D37E9B57A}" srcOrd="0" destOrd="0" presId="urn:microsoft.com/office/officeart/2005/8/layout/hierarchy1"/>
    <dgm:cxn modelId="{3EE6A2A6-76F8-43B7-B193-86043C34E43F}" type="presParOf" srcId="{A39598D8-8FC2-4FC3-818E-3C045AE71A7E}" destId="{B4B9617E-B084-483C-BFA0-69E0C18C1CDF}" srcOrd="1" destOrd="0" presId="urn:microsoft.com/office/officeart/2005/8/layout/hierarchy1"/>
    <dgm:cxn modelId="{2EE68A03-2C64-4B33-8706-317BE22DB8FF}" type="presParOf" srcId="{B4B9617E-B084-483C-BFA0-69E0C18C1CDF}" destId="{E79974DD-3D9C-4D75-92C4-DBAFE9FF2501}" srcOrd="0" destOrd="0" presId="urn:microsoft.com/office/officeart/2005/8/layout/hierarchy1"/>
    <dgm:cxn modelId="{F85CC4B4-3D68-4A07-BC71-603001910508}" type="presParOf" srcId="{E79974DD-3D9C-4D75-92C4-DBAFE9FF2501}" destId="{87E27031-B36C-4F5F-AF6E-0B7BC621BA7F}" srcOrd="0" destOrd="0" presId="urn:microsoft.com/office/officeart/2005/8/layout/hierarchy1"/>
    <dgm:cxn modelId="{CB8A41AF-1C9C-45A7-9F46-7BAAAAC99A4C}" type="presParOf" srcId="{E79974DD-3D9C-4D75-92C4-DBAFE9FF2501}" destId="{D4373B9D-5853-4E31-8762-27CF2721AD27}" srcOrd="1" destOrd="0" presId="urn:microsoft.com/office/officeart/2005/8/layout/hierarchy1"/>
    <dgm:cxn modelId="{255EDE8A-A2C9-4071-9C1E-7DF2ECDCFC22}" type="presParOf" srcId="{B4B9617E-B084-483C-BFA0-69E0C18C1CDF}" destId="{F1A38E48-5712-440B-926E-790D937D6541}" srcOrd="1" destOrd="0" presId="urn:microsoft.com/office/officeart/2005/8/layout/hierarchy1"/>
    <dgm:cxn modelId="{EC49C267-3EAA-4780-AF81-E7706E2F99EB}" type="presParOf" srcId="{F1A38E48-5712-440B-926E-790D937D6541}" destId="{C76AFED1-20DD-44A4-8BB6-DC24B368900B}" srcOrd="0" destOrd="0" presId="urn:microsoft.com/office/officeart/2005/8/layout/hierarchy1"/>
    <dgm:cxn modelId="{712ABBF5-DC24-4287-BCF7-27B053120D0E}" type="presParOf" srcId="{F1A38E48-5712-440B-926E-790D937D6541}" destId="{2DDA272E-8F54-4626-97C1-1973BED3830A}" srcOrd="1" destOrd="0" presId="urn:microsoft.com/office/officeart/2005/8/layout/hierarchy1"/>
    <dgm:cxn modelId="{C014683E-21DB-40C3-AB7F-032BBCDB1521}" type="presParOf" srcId="{2DDA272E-8F54-4626-97C1-1973BED3830A}" destId="{A1897D1D-9683-46BC-9C8F-AAE24CD837FB}" srcOrd="0" destOrd="0" presId="urn:microsoft.com/office/officeart/2005/8/layout/hierarchy1"/>
    <dgm:cxn modelId="{96DAAAD9-4B5B-407E-A4D8-750B21686151}" type="presParOf" srcId="{A1897D1D-9683-46BC-9C8F-AAE24CD837FB}" destId="{2C721D32-1EB5-40F3-A06D-F4538D4FC6C9}" srcOrd="0" destOrd="0" presId="urn:microsoft.com/office/officeart/2005/8/layout/hierarchy1"/>
    <dgm:cxn modelId="{56592BE8-844F-428E-9DFB-A314D779FA72}" type="presParOf" srcId="{A1897D1D-9683-46BC-9C8F-AAE24CD837FB}" destId="{BF442761-B92C-4D70-9B6E-2D89C28D2354}" srcOrd="1" destOrd="0" presId="urn:microsoft.com/office/officeart/2005/8/layout/hierarchy1"/>
    <dgm:cxn modelId="{E81BD717-973F-46F8-B8F0-D21F83B14B18}" type="presParOf" srcId="{2DDA272E-8F54-4626-97C1-1973BED3830A}" destId="{96034946-D413-429B-8027-B0F04945C8B9}" srcOrd="1" destOrd="0" presId="urn:microsoft.com/office/officeart/2005/8/layout/hierarchy1"/>
    <dgm:cxn modelId="{18971F2B-C9B1-46CA-8B35-BD79969E8FA3}" type="presParOf" srcId="{A39598D8-8FC2-4FC3-818E-3C045AE71A7E}" destId="{5E935573-6A43-4E2B-9FDB-BE4DA497A5A6}" srcOrd="2" destOrd="0" presId="urn:microsoft.com/office/officeart/2005/8/layout/hierarchy1"/>
    <dgm:cxn modelId="{D5E802F5-12E8-4EF1-B51E-98A63657CBFF}" type="presParOf" srcId="{A39598D8-8FC2-4FC3-818E-3C045AE71A7E}" destId="{D0DAFC2F-C2A5-4A91-A808-F90D0D44996C}" srcOrd="3" destOrd="0" presId="urn:microsoft.com/office/officeart/2005/8/layout/hierarchy1"/>
    <dgm:cxn modelId="{1DE458FC-EC94-473E-AA56-67176F3FAA23}" type="presParOf" srcId="{D0DAFC2F-C2A5-4A91-A808-F90D0D44996C}" destId="{36216EF6-4C56-4B2F-B000-498DF1047D3A}" srcOrd="0" destOrd="0" presId="urn:microsoft.com/office/officeart/2005/8/layout/hierarchy1"/>
    <dgm:cxn modelId="{D4466FAF-36B1-44A0-856C-807A692A8B74}" type="presParOf" srcId="{36216EF6-4C56-4B2F-B000-498DF1047D3A}" destId="{D0BFAB19-C2F4-406E-A3E5-70CADCBFB28C}" srcOrd="0" destOrd="0" presId="urn:microsoft.com/office/officeart/2005/8/layout/hierarchy1"/>
    <dgm:cxn modelId="{E4D843D2-1701-4AB6-95FA-AC704BCE97FB}" type="presParOf" srcId="{36216EF6-4C56-4B2F-B000-498DF1047D3A}" destId="{32DFF604-0DBD-41AD-87DC-BEA4EA0216FD}" srcOrd="1" destOrd="0" presId="urn:microsoft.com/office/officeart/2005/8/layout/hierarchy1"/>
    <dgm:cxn modelId="{4F6E1EE6-9530-40BD-A41D-779B6FD9D4EC}" type="presParOf" srcId="{D0DAFC2F-C2A5-4A91-A808-F90D0D44996C}" destId="{C0F38DC2-E7BD-4EB4-93A1-895C1B31B46B}" srcOrd="1" destOrd="0" presId="urn:microsoft.com/office/officeart/2005/8/layout/hierarchy1"/>
    <dgm:cxn modelId="{C7CE4C64-90C9-486E-AF2A-55DFBBA01549}" type="presParOf" srcId="{C0F38DC2-E7BD-4EB4-93A1-895C1B31B46B}" destId="{8534C8C1-B71D-4B20-B372-7C898B399E25}" srcOrd="0" destOrd="0" presId="urn:microsoft.com/office/officeart/2005/8/layout/hierarchy1"/>
    <dgm:cxn modelId="{0B7064F8-8902-45C6-8D35-871ED17EDB76}" type="presParOf" srcId="{C0F38DC2-E7BD-4EB4-93A1-895C1B31B46B}" destId="{F32D24C3-A907-4F70-93E1-5DDDC9C337EB}" srcOrd="1" destOrd="0" presId="urn:microsoft.com/office/officeart/2005/8/layout/hierarchy1"/>
    <dgm:cxn modelId="{97913792-37AF-45C2-867D-C6086279E079}" type="presParOf" srcId="{F32D24C3-A907-4F70-93E1-5DDDC9C337EB}" destId="{F28C4A0D-D6AB-4B1A-B244-EDF7FE7BBFA1}" srcOrd="0" destOrd="0" presId="urn:microsoft.com/office/officeart/2005/8/layout/hierarchy1"/>
    <dgm:cxn modelId="{19551BAD-8E30-4244-ACE3-354CC9E090D2}" type="presParOf" srcId="{F28C4A0D-D6AB-4B1A-B244-EDF7FE7BBFA1}" destId="{1474CD23-3700-41A0-95C5-1F85B34C4C33}" srcOrd="0" destOrd="0" presId="urn:microsoft.com/office/officeart/2005/8/layout/hierarchy1"/>
    <dgm:cxn modelId="{1A1A9182-B45D-481A-BB02-59C6274FCF1D}" type="presParOf" srcId="{F28C4A0D-D6AB-4B1A-B244-EDF7FE7BBFA1}" destId="{0E0F4621-C0D5-4458-9503-460117D3FE2B}" srcOrd="1" destOrd="0" presId="urn:microsoft.com/office/officeart/2005/8/layout/hierarchy1"/>
    <dgm:cxn modelId="{5652FEFA-F285-4897-BD74-405CE4DEC37D}" type="presParOf" srcId="{F32D24C3-A907-4F70-93E1-5DDDC9C337EB}" destId="{6887C8AA-D508-4E9E-BEEC-30466572DDB2}" srcOrd="1" destOrd="0" presId="urn:microsoft.com/office/officeart/2005/8/layout/hierarchy1"/>
    <dgm:cxn modelId="{6B3543A5-DFBC-4ECE-895E-B220FF882141}" type="presParOf" srcId="{C0F38DC2-E7BD-4EB4-93A1-895C1B31B46B}" destId="{33D88FD6-057D-490B-A025-859AE4D9CA28}" srcOrd="2" destOrd="0" presId="urn:microsoft.com/office/officeart/2005/8/layout/hierarchy1"/>
    <dgm:cxn modelId="{F2212239-8576-43AD-8137-5E6E21D1B20D}" type="presParOf" srcId="{C0F38DC2-E7BD-4EB4-93A1-895C1B31B46B}" destId="{08CE035F-CD9A-42DF-B154-8FB11E94E335}" srcOrd="3" destOrd="0" presId="urn:microsoft.com/office/officeart/2005/8/layout/hierarchy1"/>
    <dgm:cxn modelId="{5D16DA60-3B63-4389-8BED-85025B06B891}" type="presParOf" srcId="{08CE035F-CD9A-42DF-B154-8FB11E94E335}" destId="{75DC0628-4425-4E5B-9908-2B9810000457}" srcOrd="0" destOrd="0" presId="urn:microsoft.com/office/officeart/2005/8/layout/hierarchy1"/>
    <dgm:cxn modelId="{6D7ED130-7A82-4A94-983C-11DD7D5B1C87}" type="presParOf" srcId="{75DC0628-4425-4E5B-9908-2B9810000457}" destId="{9D2C5C6B-0AD0-4D8B-96B3-377530255074}" srcOrd="0" destOrd="0" presId="urn:microsoft.com/office/officeart/2005/8/layout/hierarchy1"/>
    <dgm:cxn modelId="{9DB8EAD6-14D9-4185-A924-A3F52D92C282}" type="presParOf" srcId="{75DC0628-4425-4E5B-9908-2B9810000457}" destId="{282B2877-3BA9-41CC-BD67-2C5568071314}" srcOrd="1" destOrd="0" presId="urn:microsoft.com/office/officeart/2005/8/layout/hierarchy1"/>
    <dgm:cxn modelId="{45A28457-1A06-499A-A0EB-26CA9EB8CB01}" type="presParOf" srcId="{08CE035F-CD9A-42DF-B154-8FB11E94E335}" destId="{63B8D2DD-0227-48B3-A930-F3C6BF7BCAF7}" srcOrd="1" destOrd="0" presId="urn:microsoft.com/office/officeart/2005/8/layout/hierarchy1"/>
    <dgm:cxn modelId="{C9C293CC-1974-43FF-AA31-C620FFF9E5F7}" type="presParOf" srcId="{F8E6A348-EFD9-4214-81F1-E2F29E4D3E92}" destId="{13B96F27-BA2D-45A3-B5F3-72CDE0A5A2C1}" srcOrd="4" destOrd="0" presId="urn:microsoft.com/office/officeart/2005/8/layout/hierarchy1"/>
    <dgm:cxn modelId="{5CB84A2F-8B93-4533-A651-72CAAC971091}" type="presParOf" srcId="{F8E6A348-EFD9-4214-81F1-E2F29E4D3E92}" destId="{FE0043B3-80DE-409B-A967-8E3EC8DBE639}" srcOrd="5" destOrd="0" presId="urn:microsoft.com/office/officeart/2005/8/layout/hierarchy1"/>
    <dgm:cxn modelId="{C0D156CF-B3EB-438B-B0B4-FDB445528645}" type="presParOf" srcId="{FE0043B3-80DE-409B-A967-8E3EC8DBE639}" destId="{E12813E6-DF94-4FDB-B5ED-8DBE21CEEACA}" srcOrd="0" destOrd="0" presId="urn:microsoft.com/office/officeart/2005/8/layout/hierarchy1"/>
    <dgm:cxn modelId="{C6BFF563-BC54-47B2-9BE8-A34A79D356D1}" type="presParOf" srcId="{E12813E6-DF94-4FDB-B5ED-8DBE21CEEACA}" destId="{593DA3A6-FDD3-4997-A236-77BB3C1E4A76}" srcOrd="0" destOrd="0" presId="urn:microsoft.com/office/officeart/2005/8/layout/hierarchy1"/>
    <dgm:cxn modelId="{9FFA2712-AF90-4511-AE13-C28038345A95}" type="presParOf" srcId="{E12813E6-DF94-4FDB-B5ED-8DBE21CEEACA}" destId="{7D20F6C8-EC2A-420B-9E74-3BAC597BAAA4}" srcOrd="1" destOrd="0" presId="urn:microsoft.com/office/officeart/2005/8/layout/hierarchy1"/>
    <dgm:cxn modelId="{0D76DCCD-A1B9-4595-9E1A-9A3941B81967}" type="presParOf" srcId="{FE0043B3-80DE-409B-A967-8E3EC8DBE639}" destId="{9C48B7CF-A128-4167-BB3E-8113BC9113AA}" srcOrd="1" destOrd="0" presId="urn:microsoft.com/office/officeart/2005/8/layout/hierarchy1"/>
    <dgm:cxn modelId="{F2D41F4B-2EF7-45A4-AA36-EDC4E29B7ACB}" type="presParOf" srcId="{9C48B7CF-A128-4167-BB3E-8113BC9113AA}" destId="{786C2807-6A7A-480D-A0CA-DD46A7DFA50D}" srcOrd="0" destOrd="0" presId="urn:microsoft.com/office/officeart/2005/8/layout/hierarchy1"/>
    <dgm:cxn modelId="{D3722ACD-AFDD-4B06-99B9-5BB37973DE36}" type="presParOf" srcId="{9C48B7CF-A128-4167-BB3E-8113BC9113AA}" destId="{7D45C2FC-4D15-49D6-9164-AEA6EB018169}" srcOrd="1" destOrd="0" presId="urn:microsoft.com/office/officeart/2005/8/layout/hierarchy1"/>
    <dgm:cxn modelId="{74AE5303-7B42-4C92-8734-AE5CC0E56BB4}" type="presParOf" srcId="{7D45C2FC-4D15-49D6-9164-AEA6EB018169}" destId="{EBDFA2B1-BD7B-4972-BA06-935A169165CE}" srcOrd="0" destOrd="0" presId="urn:microsoft.com/office/officeart/2005/8/layout/hierarchy1"/>
    <dgm:cxn modelId="{BB4AF229-A0F4-44D0-A53A-774985952F96}" type="presParOf" srcId="{EBDFA2B1-BD7B-4972-BA06-935A169165CE}" destId="{3EDD7707-2ADE-4E35-9B23-2DF00B15BFEA}" srcOrd="0" destOrd="0" presId="urn:microsoft.com/office/officeart/2005/8/layout/hierarchy1"/>
    <dgm:cxn modelId="{85A0846F-B9F9-46C7-9DF1-34673B63831A}" type="presParOf" srcId="{EBDFA2B1-BD7B-4972-BA06-935A169165CE}" destId="{BCD6E94B-A81E-40F7-B083-832FBBAE59DF}" srcOrd="1" destOrd="0" presId="urn:microsoft.com/office/officeart/2005/8/layout/hierarchy1"/>
    <dgm:cxn modelId="{DAB94E33-BB74-4738-B2E0-DBEED7390A25}" type="presParOf" srcId="{7D45C2FC-4D15-49D6-9164-AEA6EB018169}" destId="{B7E77EB2-34AA-4588-AE2E-D1D856B784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F2354-6700-4D62-856D-19F0C5A6C37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84F574-A405-4569-91BA-548C3BFBF66B}">
      <dgm:prSet phldrT="[Text]"/>
      <dgm:spPr/>
      <dgm:t>
        <a:bodyPr/>
        <a:lstStyle/>
        <a:p>
          <a:r>
            <a:rPr lang="en-US"/>
            <a:t>Employee COVID-19 Exposure Tracking in REDCap</a:t>
          </a:r>
        </a:p>
      </dgm:t>
    </dgm:pt>
    <dgm:pt modelId="{4C2567A3-0A21-4554-BD62-AD2613E673A0}" type="parTrans" cxnId="{E0977FAC-B65B-4354-92AD-6FF097915F0A}">
      <dgm:prSet/>
      <dgm:spPr/>
      <dgm:t>
        <a:bodyPr/>
        <a:lstStyle/>
        <a:p>
          <a:endParaRPr lang="en-US"/>
        </a:p>
      </dgm:t>
    </dgm:pt>
    <dgm:pt modelId="{E1232BEA-CB30-4898-B79B-ED5CBB1442CE}" type="sibTrans" cxnId="{E0977FAC-B65B-4354-92AD-6FF097915F0A}">
      <dgm:prSet/>
      <dgm:spPr/>
      <dgm:t>
        <a:bodyPr/>
        <a:lstStyle/>
        <a:p>
          <a:endParaRPr lang="en-US"/>
        </a:p>
      </dgm:t>
    </dgm:pt>
    <dgm:pt modelId="{77DD33B5-0832-4E53-84DD-B74497E2C703}">
      <dgm:prSet phldrT="[Text]"/>
      <dgm:spPr/>
      <dgm:t>
        <a:bodyPr/>
        <a:lstStyle/>
        <a:p>
          <a:r>
            <a:rPr lang="en-US"/>
            <a:t>No Symptoms --&gt; Exposure Report</a:t>
          </a:r>
        </a:p>
      </dgm:t>
    </dgm:pt>
    <dgm:pt modelId="{3AAF47D7-6BF6-45D8-A5BA-888326261403}" type="parTrans" cxnId="{36AE9DAD-6480-4C89-B1F5-08D962517DF0}">
      <dgm:prSet/>
      <dgm:spPr/>
      <dgm:t>
        <a:bodyPr/>
        <a:lstStyle/>
        <a:p>
          <a:endParaRPr lang="en-US"/>
        </a:p>
      </dgm:t>
    </dgm:pt>
    <dgm:pt modelId="{7E9C64D4-2559-42E1-A670-6AEE28ED3039}" type="sibTrans" cxnId="{36AE9DAD-6480-4C89-B1F5-08D962517DF0}">
      <dgm:prSet/>
      <dgm:spPr/>
      <dgm:t>
        <a:bodyPr/>
        <a:lstStyle/>
        <a:p>
          <a:endParaRPr lang="en-US"/>
        </a:p>
      </dgm:t>
    </dgm:pt>
    <dgm:pt modelId="{15ACB637-6144-4649-971A-B833265EDA33}">
      <dgm:prSet phldrT="[Text]"/>
      <dgm:spPr/>
      <dgm:t>
        <a:bodyPr/>
        <a:lstStyle/>
        <a:p>
          <a:r>
            <a:rPr lang="en-US"/>
            <a:t>Symptom Monitoring</a:t>
          </a:r>
        </a:p>
      </dgm:t>
    </dgm:pt>
    <dgm:pt modelId="{BCE309FB-2567-429D-AD5B-D05FFD92DF1D}" type="parTrans" cxnId="{9EFA70B7-2EE1-4F20-85C2-3C27FF0293CC}">
      <dgm:prSet/>
      <dgm:spPr/>
      <dgm:t>
        <a:bodyPr/>
        <a:lstStyle/>
        <a:p>
          <a:endParaRPr lang="en-US"/>
        </a:p>
      </dgm:t>
    </dgm:pt>
    <dgm:pt modelId="{F3EEB81F-2A4D-47E3-93F1-601B4289300F}" type="sibTrans" cxnId="{9EFA70B7-2EE1-4F20-85C2-3C27FF0293CC}">
      <dgm:prSet/>
      <dgm:spPr/>
      <dgm:t>
        <a:bodyPr/>
        <a:lstStyle/>
        <a:p>
          <a:endParaRPr lang="en-US"/>
        </a:p>
      </dgm:t>
    </dgm:pt>
    <dgm:pt modelId="{70F633CD-76C3-431F-B6D7-180B7EE841C3}">
      <dgm:prSet phldrT="[Text]"/>
      <dgm:spPr/>
      <dgm:t>
        <a:bodyPr/>
        <a:lstStyle/>
        <a:p>
          <a:r>
            <a:rPr lang="en-US"/>
            <a:t>Quarantine Decision Based on Risk</a:t>
          </a:r>
        </a:p>
      </dgm:t>
    </dgm:pt>
    <dgm:pt modelId="{37798BDF-5F2C-49CE-862C-8B2174DAC4CD}" type="parTrans" cxnId="{089CACCA-81EE-4637-9907-AE5B1D35A3FC}">
      <dgm:prSet/>
      <dgm:spPr/>
      <dgm:t>
        <a:bodyPr/>
        <a:lstStyle/>
        <a:p>
          <a:endParaRPr lang="en-US"/>
        </a:p>
      </dgm:t>
    </dgm:pt>
    <dgm:pt modelId="{7FECE2E4-39FC-4557-B594-832FB390D1A8}" type="sibTrans" cxnId="{089CACCA-81EE-4637-9907-AE5B1D35A3FC}">
      <dgm:prSet/>
      <dgm:spPr/>
      <dgm:t>
        <a:bodyPr/>
        <a:lstStyle/>
        <a:p>
          <a:endParaRPr lang="en-US"/>
        </a:p>
      </dgm:t>
    </dgm:pt>
    <dgm:pt modelId="{47458A80-883D-48E8-8FA0-A9A4F6245BC2}">
      <dgm:prSet phldrT="[Text]"/>
      <dgm:spPr/>
      <dgm:t>
        <a:bodyPr/>
        <a:lstStyle/>
        <a:p>
          <a:r>
            <a:rPr lang="en-US" dirty="0"/>
            <a:t>Symptoms --&gt; Illness Report</a:t>
          </a:r>
        </a:p>
      </dgm:t>
    </dgm:pt>
    <dgm:pt modelId="{FB254363-A07C-47CD-8446-C0A533C81B97}" type="parTrans" cxnId="{91D357CA-33FD-4505-9B21-69B19CD32F7B}">
      <dgm:prSet/>
      <dgm:spPr/>
      <dgm:t>
        <a:bodyPr/>
        <a:lstStyle/>
        <a:p>
          <a:endParaRPr lang="en-US"/>
        </a:p>
      </dgm:t>
    </dgm:pt>
    <dgm:pt modelId="{17A69D82-FC46-4865-8292-6B4579B301ED}" type="sibTrans" cxnId="{91D357CA-33FD-4505-9B21-69B19CD32F7B}">
      <dgm:prSet/>
      <dgm:spPr/>
      <dgm:t>
        <a:bodyPr/>
        <a:lstStyle/>
        <a:p>
          <a:endParaRPr lang="en-US"/>
        </a:p>
      </dgm:t>
    </dgm:pt>
    <dgm:pt modelId="{6B86FC69-02E8-4B98-ADF5-0EE6AC1C5091}">
      <dgm:prSet phldrT="[Text]"/>
      <dgm:spPr/>
      <dgm:t>
        <a:bodyPr/>
        <a:lstStyle/>
        <a:p>
          <a:r>
            <a:rPr lang="en-US"/>
            <a:t>COVID-19 Test Negative</a:t>
          </a:r>
        </a:p>
      </dgm:t>
    </dgm:pt>
    <dgm:pt modelId="{71C12BA5-7E7C-4891-83D5-F316F8D2AC16}" type="parTrans" cxnId="{CFB788AB-E88F-4A56-A8F8-EACBC519896C}">
      <dgm:prSet/>
      <dgm:spPr/>
      <dgm:t>
        <a:bodyPr/>
        <a:lstStyle/>
        <a:p>
          <a:endParaRPr lang="en-US"/>
        </a:p>
      </dgm:t>
    </dgm:pt>
    <dgm:pt modelId="{7F512407-4811-4308-BF69-E31D0B0C6EED}" type="sibTrans" cxnId="{CFB788AB-E88F-4A56-A8F8-EACBC519896C}">
      <dgm:prSet/>
      <dgm:spPr/>
      <dgm:t>
        <a:bodyPr/>
        <a:lstStyle/>
        <a:p>
          <a:endParaRPr lang="en-US"/>
        </a:p>
      </dgm:t>
    </dgm:pt>
    <dgm:pt modelId="{64FA1CF5-0327-4D23-A378-8CCB4097F143}">
      <dgm:prSet phldrT="[Text]"/>
      <dgm:spPr/>
      <dgm:t>
        <a:bodyPr/>
        <a:lstStyle/>
        <a:p>
          <a:r>
            <a:rPr lang="en-US"/>
            <a:t>COVID-19 Test Postive</a:t>
          </a:r>
        </a:p>
      </dgm:t>
    </dgm:pt>
    <dgm:pt modelId="{0622C189-9550-4A6E-83A3-02A4218A8910}" type="parTrans" cxnId="{1EAC6F74-DB8C-431C-86C5-6F550BF8EFB5}">
      <dgm:prSet/>
      <dgm:spPr/>
      <dgm:t>
        <a:bodyPr/>
        <a:lstStyle/>
        <a:p>
          <a:endParaRPr lang="en-US"/>
        </a:p>
      </dgm:t>
    </dgm:pt>
    <dgm:pt modelId="{798D03AB-A28B-45F0-9357-FC1BF04511D2}" type="sibTrans" cxnId="{1EAC6F74-DB8C-431C-86C5-6F550BF8EFB5}">
      <dgm:prSet/>
      <dgm:spPr/>
      <dgm:t>
        <a:bodyPr/>
        <a:lstStyle/>
        <a:p>
          <a:endParaRPr lang="en-US"/>
        </a:p>
      </dgm:t>
    </dgm:pt>
    <dgm:pt modelId="{92EE422B-3734-4136-9909-A114CF3184A9}">
      <dgm:prSet phldrT="[Text]"/>
      <dgm:spPr/>
      <dgm:t>
        <a:bodyPr/>
        <a:lstStyle/>
        <a:p>
          <a:r>
            <a:rPr lang="en-US"/>
            <a:t>Contact Tracing</a:t>
          </a:r>
        </a:p>
      </dgm:t>
    </dgm:pt>
    <dgm:pt modelId="{C477AAAB-260B-4945-BAE6-B03B12C91EF9}" type="parTrans" cxnId="{F603BF3B-6523-4BB9-988C-E004895CF658}">
      <dgm:prSet/>
      <dgm:spPr/>
      <dgm:t>
        <a:bodyPr/>
        <a:lstStyle/>
        <a:p>
          <a:endParaRPr lang="en-US"/>
        </a:p>
      </dgm:t>
    </dgm:pt>
    <dgm:pt modelId="{82F8C167-F64E-4C1C-85A8-6ACA94FAE9F7}" type="sibTrans" cxnId="{F603BF3B-6523-4BB9-988C-E004895CF658}">
      <dgm:prSet/>
      <dgm:spPr/>
      <dgm:t>
        <a:bodyPr/>
        <a:lstStyle/>
        <a:p>
          <a:endParaRPr lang="en-US"/>
        </a:p>
      </dgm:t>
    </dgm:pt>
    <dgm:pt modelId="{0ACB178F-AA50-4994-9230-78B935F01AE4}">
      <dgm:prSet phldrT="[Text]"/>
      <dgm:spPr/>
      <dgm:t>
        <a:bodyPr/>
        <a:lstStyle/>
        <a:p>
          <a:r>
            <a:rPr lang="en-US"/>
            <a:t>Symptom Monitoring &amp; Return to Work Planning</a:t>
          </a:r>
        </a:p>
      </dgm:t>
    </dgm:pt>
    <dgm:pt modelId="{940DB706-7F66-4BDE-BC1D-168F86A2F603}" type="parTrans" cxnId="{6C99AE1F-C84F-458D-904F-D5AB3ABB4247}">
      <dgm:prSet/>
      <dgm:spPr/>
      <dgm:t>
        <a:bodyPr/>
        <a:lstStyle/>
        <a:p>
          <a:endParaRPr lang="en-US"/>
        </a:p>
      </dgm:t>
    </dgm:pt>
    <dgm:pt modelId="{ED53E0DB-A0AA-4845-8B96-B104454D5022}" type="sibTrans" cxnId="{6C99AE1F-C84F-458D-904F-D5AB3ABB4247}">
      <dgm:prSet/>
      <dgm:spPr/>
      <dgm:t>
        <a:bodyPr/>
        <a:lstStyle/>
        <a:p>
          <a:endParaRPr lang="en-US"/>
        </a:p>
      </dgm:t>
    </dgm:pt>
    <dgm:pt modelId="{3B52D782-1F92-4D3F-BC1B-7542A156084F}">
      <dgm:prSet phldrT="[Text]"/>
      <dgm:spPr/>
      <dgm:t>
        <a:bodyPr/>
        <a:lstStyle/>
        <a:p>
          <a:r>
            <a:rPr lang="en-US"/>
            <a:t>Daily Symptom Monitoring</a:t>
          </a:r>
        </a:p>
      </dgm:t>
    </dgm:pt>
    <dgm:pt modelId="{210F1A2A-6213-4C3B-8D1A-187170A7204C}" type="parTrans" cxnId="{C069D6EB-D636-4A2A-BE5C-B106193DDE85}">
      <dgm:prSet/>
      <dgm:spPr/>
      <dgm:t>
        <a:bodyPr/>
        <a:lstStyle/>
        <a:p>
          <a:endParaRPr lang="en-US"/>
        </a:p>
      </dgm:t>
    </dgm:pt>
    <dgm:pt modelId="{A3A7F3FB-5DDA-47EA-8AE5-00B0CA217874}" type="sibTrans" cxnId="{C069D6EB-D636-4A2A-BE5C-B106193DDE85}">
      <dgm:prSet/>
      <dgm:spPr/>
      <dgm:t>
        <a:bodyPr/>
        <a:lstStyle/>
        <a:p>
          <a:endParaRPr lang="en-US"/>
        </a:p>
      </dgm:t>
    </dgm:pt>
    <dgm:pt modelId="{CDA26AD5-24E3-44E5-A5EB-9CD9723F114B}">
      <dgm:prSet phldrT="[Text]"/>
      <dgm:spPr/>
      <dgm:t>
        <a:bodyPr/>
        <a:lstStyle/>
        <a:p>
          <a:r>
            <a:rPr lang="en-US"/>
            <a:t>If Symptoms --&gt; Illness Report</a:t>
          </a:r>
        </a:p>
      </dgm:t>
    </dgm:pt>
    <dgm:pt modelId="{0B45C19C-27D3-44D4-8831-C8E96B4E6978}" type="parTrans" cxnId="{493F8B05-02ED-40E5-99C5-D7D23284913F}">
      <dgm:prSet/>
      <dgm:spPr/>
      <dgm:t>
        <a:bodyPr/>
        <a:lstStyle/>
        <a:p>
          <a:endParaRPr lang="en-US"/>
        </a:p>
      </dgm:t>
    </dgm:pt>
    <dgm:pt modelId="{57CFC705-82A9-4C30-AE68-201FEE2242D7}" type="sibTrans" cxnId="{493F8B05-02ED-40E5-99C5-D7D23284913F}">
      <dgm:prSet/>
      <dgm:spPr/>
      <dgm:t>
        <a:bodyPr/>
        <a:lstStyle/>
        <a:p>
          <a:endParaRPr lang="en-US"/>
        </a:p>
      </dgm:t>
    </dgm:pt>
    <dgm:pt modelId="{C95CDF5C-FEAA-40C1-B201-D43B5C78FCDD}">
      <dgm:prSet phldrT="[Text]"/>
      <dgm:spPr/>
      <dgm:t>
        <a:bodyPr/>
        <a:lstStyle/>
        <a:p>
          <a:r>
            <a:rPr lang="en-US"/>
            <a:t>Isolate &amp; Test (If Not Yet Tested)</a:t>
          </a:r>
        </a:p>
      </dgm:t>
    </dgm:pt>
    <dgm:pt modelId="{BC9005CF-BF18-4691-A5C9-7C5009577C71}" type="parTrans" cxnId="{A287A058-4432-4118-8CD0-B091F20F5657}">
      <dgm:prSet/>
      <dgm:spPr/>
      <dgm:t>
        <a:bodyPr/>
        <a:lstStyle/>
        <a:p>
          <a:endParaRPr lang="en-US"/>
        </a:p>
      </dgm:t>
    </dgm:pt>
    <dgm:pt modelId="{FC8F9AF3-04C0-4F83-828A-46124CA4E6B2}" type="sibTrans" cxnId="{A287A058-4432-4118-8CD0-B091F20F5657}">
      <dgm:prSet/>
      <dgm:spPr/>
      <dgm:t>
        <a:bodyPr/>
        <a:lstStyle/>
        <a:p>
          <a:endParaRPr lang="en-US"/>
        </a:p>
      </dgm:t>
    </dgm:pt>
    <dgm:pt modelId="{08F25382-C225-4998-8C4A-0A9EC907D1F9}">
      <dgm:prSet/>
      <dgm:spPr/>
      <dgm:t>
        <a:bodyPr/>
        <a:lstStyle/>
        <a:p>
          <a:r>
            <a:rPr lang="en-US"/>
            <a:t>If Symptoms --&gt; Illness Report</a:t>
          </a:r>
        </a:p>
      </dgm:t>
    </dgm:pt>
    <dgm:pt modelId="{BB44954B-4C52-455D-9AB9-582E424E2BA5}" type="parTrans" cxnId="{66191D09-3155-448B-9924-834F35FC597F}">
      <dgm:prSet/>
      <dgm:spPr/>
      <dgm:t>
        <a:bodyPr/>
        <a:lstStyle/>
        <a:p>
          <a:endParaRPr lang="en-US"/>
        </a:p>
      </dgm:t>
    </dgm:pt>
    <dgm:pt modelId="{A2B624A8-7710-4E8B-AC93-48456F5381A5}" type="sibTrans" cxnId="{66191D09-3155-448B-9924-834F35FC597F}">
      <dgm:prSet/>
      <dgm:spPr/>
      <dgm:t>
        <a:bodyPr/>
        <a:lstStyle/>
        <a:p>
          <a:endParaRPr lang="en-US"/>
        </a:p>
      </dgm:t>
    </dgm:pt>
    <dgm:pt modelId="{A1071882-1F2A-45E0-8574-A5E714E2D315}">
      <dgm:prSet phldrT="[Text]"/>
      <dgm:spPr/>
      <dgm:t>
        <a:bodyPr/>
        <a:lstStyle/>
        <a:p>
          <a:r>
            <a:rPr lang="en-US" dirty="0"/>
            <a:t>Symptom Monitoring &amp; Return to Work Planning</a:t>
          </a:r>
        </a:p>
      </dgm:t>
    </dgm:pt>
    <dgm:pt modelId="{7394EB10-538F-45CC-A103-501A458F9115}" type="parTrans" cxnId="{C898B700-648B-48D6-8EF2-530DFC38FE7B}">
      <dgm:prSet/>
      <dgm:spPr/>
      <dgm:t>
        <a:bodyPr/>
        <a:lstStyle/>
        <a:p>
          <a:endParaRPr lang="en-US"/>
        </a:p>
      </dgm:t>
    </dgm:pt>
    <dgm:pt modelId="{E05F23DB-0A2D-4474-AA64-CC7C710ECC7E}" type="sibTrans" cxnId="{C898B700-648B-48D6-8EF2-530DFC38FE7B}">
      <dgm:prSet/>
      <dgm:spPr/>
      <dgm:t>
        <a:bodyPr/>
        <a:lstStyle/>
        <a:p>
          <a:endParaRPr lang="en-US"/>
        </a:p>
      </dgm:t>
    </dgm:pt>
    <dgm:pt modelId="{361F1527-2BC2-4D16-829A-47D70946665A}" type="pres">
      <dgm:prSet presAssocID="{3E2F2354-6700-4D62-856D-19F0C5A6C3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07EC25-9DD9-4CBD-8FDC-95C25310243D}" type="pres">
      <dgm:prSet presAssocID="{9B84F574-A405-4569-91BA-548C3BFBF66B}" presName="hierRoot1" presStyleCnt="0"/>
      <dgm:spPr/>
    </dgm:pt>
    <dgm:pt modelId="{BCD20569-B3A5-4BDD-A831-90B201596B16}" type="pres">
      <dgm:prSet presAssocID="{9B84F574-A405-4569-91BA-548C3BFBF66B}" presName="composite" presStyleCnt="0"/>
      <dgm:spPr/>
    </dgm:pt>
    <dgm:pt modelId="{931143EF-6C54-408A-9A2A-31A1A87747A0}" type="pres">
      <dgm:prSet presAssocID="{9B84F574-A405-4569-91BA-548C3BFBF66B}" presName="background" presStyleLbl="node0" presStyleIdx="0" presStyleCnt="1"/>
      <dgm:spPr/>
    </dgm:pt>
    <dgm:pt modelId="{6D7ED6A9-DBC2-458B-BE0E-F8330FDAE92C}" type="pres">
      <dgm:prSet presAssocID="{9B84F574-A405-4569-91BA-548C3BFBF66B}" presName="text" presStyleLbl="fgAcc0" presStyleIdx="0" presStyleCnt="1" custLinFactNeighborX="-53901" custLinFactNeighborY="-3457">
        <dgm:presLayoutVars>
          <dgm:chPref val="3"/>
        </dgm:presLayoutVars>
      </dgm:prSet>
      <dgm:spPr/>
    </dgm:pt>
    <dgm:pt modelId="{F8E6A348-EFD9-4214-81F1-E2F29E4D3E92}" type="pres">
      <dgm:prSet presAssocID="{9B84F574-A405-4569-91BA-548C3BFBF66B}" presName="hierChild2" presStyleCnt="0"/>
      <dgm:spPr/>
    </dgm:pt>
    <dgm:pt modelId="{72D1DE05-4871-4712-86EE-2B08FC1848D8}" type="pres">
      <dgm:prSet presAssocID="{3AAF47D7-6BF6-45D8-A5BA-888326261403}" presName="Name10" presStyleLbl="parChTrans1D2" presStyleIdx="0" presStyleCnt="3"/>
      <dgm:spPr/>
    </dgm:pt>
    <dgm:pt modelId="{80FDA8F1-4566-440B-8C39-87015582F60B}" type="pres">
      <dgm:prSet presAssocID="{77DD33B5-0832-4E53-84DD-B74497E2C703}" presName="hierRoot2" presStyleCnt="0"/>
      <dgm:spPr/>
    </dgm:pt>
    <dgm:pt modelId="{38BAF40A-F317-44C6-8E42-F6BC0FF717C4}" type="pres">
      <dgm:prSet presAssocID="{77DD33B5-0832-4E53-84DD-B74497E2C703}" presName="composite2" presStyleCnt="0"/>
      <dgm:spPr/>
    </dgm:pt>
    <dgm:pt modelId="{72F09412-9AE7-4F98-BA25-5DBC46B20933}" type="pres">
      <dgm:prSet presAssocID="{77DD33B5-0832-4E53-84DD-B74497E2C703}" presName="background2" presStyleLbl="node2" presStyleIdx="0" presStyleCnt="3"/>
      <dgm:spPr/>
    </dgm:pt>
    <dgm:pt modelId="{8D603106-E89A-40B4-B93A-B644BB54233A}" type="pres">
      <dgm:prSet presAssocID="{77DD33B5-0832-4E53-84DD-B74497E2C703}" presName="text2" presStyleLbl="fgAcc2" presStyleIdx="0" presStyleCnt="3">
        <dgm:presLayoutVars>
          <dgm:chPref val="3"/>
        </dgm:presLayoutVars>
      </dgm:prSet>
      <dgm:spPr/>
    </dgm:pt>
    <dgm:pt modelId="{8435FD35-EF81-4211-B4F9-16499ECE1CE5}" type="pres">
      <dgm:prSet presAssocID="{77DD33B5-0832-4E53-84DD-B74497E2C703}" presName="hierChild3" presStyleCnt="0"/>
      <dgm:spPr/>
    </dgm:pt>
    <dgm:pt modelId="{34BD6950-C1BE-4FCB-BE23-B7EB27214E61}" type="pres">
      <dgm:prSet presAssocID="{BCE309FB-2567-429D-AD5B-D05FFD92DF1D}" presName="Name17" presStyleLbl="parChTrans1D3" presStyleIdx="0" presStyleCnt="4"/>
      <dgm:spPr/>
    </dgm:pt>
    <dgm:pt modelId="{B702E1F4-C7E0-4760-8D35-9F32E82E32DC}" type="pres">
      <dgm:prSet presAssocID="{15ACB637-6144-4649-971A-B833265EDA33}" presName="hierRoot3" presStyleCnt="0"/>
      <dgm:spPr/>
    </dgm:pt>
    <dgm:pt modelId="{AF587B5A-5116-4967-ABC6-0A2E2D7B39E0}" type="pres">
      <dgm:prSet presAssocID="{15ACB637-6144-4649-971A-B833265EDA33}" presName="composite3" presStyleCnt="0"/>
      <dgm:spPr/>
    </dgm:pt>
    <dgm:pt modelId="{2A75D9B9-2FA7-44BF-8D83-4BD31600AA39}" type="pres">
      <dgm:prSet presAssocID="{15ACB637-6144-4649-971A-B833265EDA33}" presName="background3" presStyleLbl="node3" presStyleIdx="0" presStyleCnt="4"/>
      <dgm:spPr/>
    </dgm:pt>
    <dgm:pt modelId="{64371E9E-CF8F-496E-BD49-5988DC2DB0E1}" type="pres">
      <dgm:prSet presAssocID="{15ACB637-6144-4649-971A-B833265EDA33}" presName="text3" presStyleLbl="fgAcc3" presStyleIdx="0" presStyleCnt="4">
        <dgm:presLayoutVars>
          <dgm:chPref val="3"/>
        </dgm:presLayoutVars>
      </dgm:prSet>
      <dgm:spPr/>
    </dgm:pt>
    <dgm:pt modelId="{FEBBE5AD-CD05-4F35-9AFE-DCFEB4BF4201}" type="pres">
      <dgm:prSet presAssocID="{15ACB637-6144-4649-971A-B833265EDA33}" presName="hierChild4" presStyleCnt="0"/>
      <dgm:spPr/>
    </dgm:pt>
    <dgm:pt modelId="{BC1D1F1D-5FED-4660-8FA7-15FFC928E428}" type="pres">
      <dgm:prSet presAssocID="{BB44954B-4C52-455D-9AB9-582E424E2BA5}" presName="Name23" presStyleLbl="parChTrans1D4" presStyleIdx="0" presStyleCnt="6"/>
      <dgm:spPr/>
    </dgm:pt>
    <dgm:pt modelId="{67C52D8A-78F1-4E42-AB53-363D4FFC73B7}" type="pres">
      <dgm:prSet presAssocID="{08F25382-C225-4998-8C4A-0A9EC907D1F9}" presName="hierRoot4" presStyleCnt="0"/>
      <dgm:spPr/>
    </dgm:pt>
    <dgm:pt modelId="{15C18B37-0EB2-4E21-89F1-90AA849A2BB6}" type="pres">
      <dgm:prSet presAssocID="{08F25382-C225-4998-8C4A-0A9EC907D1F9}" presName="composite4" presStyleCnt="0"/>
      <dgm:spPr/>
    </dgm:pt>
    <dgm:pt modelId="{FB540183-C2C2-4B43-8375-E50249DDF93C}" type="pres">
      <dgm:prSet presAssocID="{08F25382-C225-4998-8C4A-0A9EC907D1F9}" presName="background4" presStyleLbl="node4" presStyleIdx="0" presStyleCnt="6"/>
      <dgm:spPr/>
    </dgm:pt>
    <dgm:pt modelId="{B9F516FD-E66A-4DCE-8018-BB3D944E80D8}" type="pres">
      <dgm:prSet presAssocID="{08F25382-C225-4998-8C4A-0A9EC907D1F9}" presName="text4" presStyleLbl="fgAcc4" presStyleIdx="0" presStyleCnt="6">
        <dgm:presLayoutVars>
          <dgm:chPref val="3"/>
        </dgm:presLayoutVars>
      </dgm:prSet>
      <dgm:spPr/>
    </dgm:pt>
    <dgm:pt modelId="{9B4DDE0B-1F8B-4335-9870-601C57A38056}" type="pres">
      <dgm:prSet presAssocID="{08F25382-C225-4998-8C4A-0A9EC907D1F9}" presName="hierChild5" presStyleCnt="0"/>
      <dgm:spPr/>
    </dgm:pt>
    <dgm:pt modelId="{BB01F89B-B2B5-410D-B6BF-3B3EFF4FFE0F}" type="pres">
      <dgm:prSet presAssocID="{37798BDF-5F2C-49CE-862C-8B2174DAC4CD}" presName="Name17" presStyleLbl="parChTrans1D3" presStyleIdx="1" presStyleCnt="4"/>
      <dgm:spPr/>
    </dgm:pt>
    <dgm:pt modelId="{DA86B083-28EC-4488-9FA7-AE55BE89528C}" type="pres">
      <dgm:prSet presAssocID="{70F633CD-76C3-431F-B6D7-180B7EE841C3}" presName="hierRoot3" presStyleCnt="0"/>
      <dgm:spPr/>
    </dgm:pt>
    <dgm:pt modelId="{208B827A-E5F1-467C-89CB-13FD2BBD6942}" type="pres">
      <dgm:prSet presAssocID="{70F633CD-76C3-431F-B6D7-180B7EE841C3}" presName="composite3" presStyleCnt="0"/>
      <dgm:spPr/>
    </dgm:pt>
    <dgm:pt modelId="{977E2339-033C-4118-9B7D-593F8738CDF8}" type="pres">
      <dgm:prSet presAssocID="{70F633CD-76C3-431F-B6D7-180B7EE841C3}" presName="background3" presStyleLbl="node3" presStyleIdx="1" presStyleCnt="4"/>
      <dgm:spPr/>
    </dgm:pt>
    <dgm:pt modelId="{2502BC71-C649-4526-83FD-DEE48E67DFA0}" type="pres">
      <dgm:prSet presAssocID="{70F633CD-76C3-431F-B6D7-180B7EE841C3}" presName="text3" presStyleLbl="fgAcc3" presStyleIdx="1" presStyleCnt="4">
        <dgm:presLayoutVars>
          <dgm:chPref val="3"/>
        </dgm:presLayoutVars>
      </dgm:prSet>
      <dgm:spPr/>
    </dgm:pt>
    <dgm:pt modelId="{A0419EEA-7E3B-465B-96C1-FE34536C3FA6}" type="pres">
      <dgm:prSet presAssocID="{70F633CD-76C3-431F-B6D7-180B7EE841C3}" presName="hierChild4" presStyleCnt="0"/>
      <dgm:spPr/>
    </dgm:pt>
    <dgm:pt modelId="{14138807-CEB3-4B76-A9BD-C4A650E53E21}" type="pres">
      <dgm:prSet presAssocID="{FB254363-A07C-47CD-8446-C0A533C81B97}" presName="Name10" presStyleLbl="parChTrans1D2" presStyleIdx="1" presStyleCnt="3"/>
      <dgm:spPr/>
    </dgm:pt>
    <dgm:pt modelId="{FE8AE1EF-AA52-48DA-930A-96D1D5444345}" type="pres">
      <dgm:prSet presAssocID="{47458A80-883D-48E8-8FA0-A9A4F6245BC2}" presName="hierRoot2" presStyleCnt="0"/>
      <dgm:spPr/>
    </dgm:pt>
    <dgm:pt modelId="{BD67799C-0A8D-44AD-B525-76ECE11AFCF8}" type="pres">
      <dgm:prSet presAssocID="{47458A80-883D-48E8-8FA0-A9A4F6245BC2}" presName="composite2" presStyleCnt="0"/>
      <dgm:spPr/>
    </dgm:pt>
    <dgm:pt modelId="{C61E6A4D-A0D1-471D-9C46-B37CFBC6F231}" type="pres">
      <dgm:prSet presAssocID="{47458A80-883D-48E8-8FA0-A9A4F6245BC2}" presName="background2" presStyleLbl="node2" presStyleIdx="1" presStyleCnt="3"/>
      <dgm:spPr/>
    </dgm:pt>
    <dgm:pt modelId="{ED880637-CE3B-424B-9F9F-50DF97632CCB}" type="pres">
      <dgm:prSet presAssocID="{47458A80-883D-48E8-8FA0-A9A4F6245BC2}" presName="text2" presStyleLbl="fgAcc2" presStyleIdx="1" presStyleCnt="3">
        <dgm:presLayoutVars>
          <dgm:chPref val="3"/>
        </dgm:presLayoutVars>
      </dgm:prSet>
      <dgm:spPr/>
    </dgm:pt>
    <dgm:pt modelId="{D5AF27D1-F98A-4422-ACD0-604AFCD66C26}" type="pres">
      <dgm:prSet presAssocID="{47458A80-883D-48E8-8FA0-A9A4F6245BC2}" presName="hierChild3" presStyleCnt="0"/>
      <dgm:spPr/>
    </dgm:pt>
    <dgm:pt modelId="{1E8533C4-0C16-459F-8437-D8AE22D2D6EC}" type="pres">
      <dgm:prSet presAssocID="{BC9005CF-BF18-4691-A5C9-7C5009577C71}" presName="Name17" presStyleLbl="parChTrans1D3" presStyleIdx="2" presStyleCnt="4"/>
      <dgm:spPr/>
    </dgm:pt>
    <dgm:pt modelId="{97388229-CC48-48AB-86C5-48008CD9AAA9}" type="pres">
      <dgm:prSet presAssocID="{C95CDF5C-FEAA-40C1-B201-D43B5C78FCDD}" presName="hierRoot3" presStyleCnt="0"/>
      <dgm:spPr/>
    </dgm:pt>
    <dgm:pt modelId="{F510072B-014C-4FC0-961E-D306E53F7FC1}" type="pres">
      <dgm:prSet presAssocID="{C95CDF5C-FEAA-40C1-B201-D43B5C78FCDD}" presName="composite3" presStyleCnt="0"/>
      <dgm:spPr/>
    </dgm:pt>
    <dgm:pt modelId="{9E64E181-4FC8-4333-8504-84062367D6F5}" type="pres">
      <dgm:prSet presAssocID="{C95CDF5C-FEAA-40C1-B201-D43B5C78FCDD}" presName="background3" presStyleLbl="node3" presStyleIdx="2" presStyleCnt="4"/>
      <dgm:spPr/>
    </dgm:pt>
    <dgm:pt modelId="{13E23955-E575-4143-9299-28F143649CA3}" type="pres">
      <dgm:prSet presAssocID="{C95CDF5C-FEAA-40C1-B201-D43B5C78FCDD}" presName="text3" presStyleLbl="fgAcc3" presStyleIdx="2" presStyleCnt="4">
        <dgm:presLayoutVars>
          <dgm:chPref val="3"/>
        </dgm:presLayoutVars>
      </dgm:prSet>
      <dgm:spPr/>
    </dgm:pt>
    <dgm:pt modelId="{A39598D8-8FC2-4FC3-818E-3C045AE71A7E}" type="pres">
      <dgm:prSet presAssocID="{C95CDF5C-FEAA-40C1-B201-D43B5C78FCDD}" presName="hierChild4" presStyleCnt="0"/>
      <dgm:spPr/>
    </dgm:pt>
    <dgm:pt modelId="{4DB21B8E-C0B9-4A9F-938A-9D0D37E9B57A}" type="pres">
      <dgm:prSet presAssocID="{71C12BA5-7E7C-4891-83D5-F316F8D2AC16}" presName="Name23" presStyleLbl="parChTrans1D4" presStyleIdx="1" presStyleCnt="6"/>
      <dgm:spPr/>
    </dgm:pt>
    <dgm:pt modelId="{B4B9617E-B084-483C-BFA0-69E0C18C1CDF}" type="pres">
      <dgm:prSet presAssocID="{6B86FC69-02E8-4B98-ADF5-0EE6AC1C5091}" presName="hierRoot4" presStyleCnt="0"/>
      <dgm:spPr/>
    </dgm:pt>
    <dgm:pt modelId="{E79974DD-3D9C-4D75-92C4-DBAFE9FF2501}" type="pres">
      <dgm:prSet presAssocID="{6B86FC69-02E8-4B98-ADF5-0EE6AC1C5091}" presName="composite4" presStyleCnt="0"/>
      <dgm:spPr/>
    </dgm:pt>
    <dgm:pt modelId="{87E27031-B36C-4F5F-AF6E-0B7BC621BA7F}" type="pres">
      <dgm:prSet presAssocID="{6B86FC69-02E8-4B98-ADF5-0EE6AC1C5091}" presName="background4" presStyleLbl="node4" presStyleIdx="1" presStyleCnt="6"/>
      <dgm:spPr/>
    </dgm:pt>
    <dgm:pt modelId="{D4373B9D-5853-4E31-8762-27CF2721AD27}" type="pres">
      <dgm:prSet presAssocID="{6B86FC69-02E8-4B98-ADF5-0EE6AC1C5091}" presName="text4" presStyleLbl="fgAcc4" presStyleIdx="1" presStyleCnt="6">
        <dgm:presLayoutVars>
          <dgm:chPref val="3"/>
        </dgm:presLayoutVars>
      </dgm:prSet>
      <dgm:spPr/>
    </dgm:pt>
    <dgm:pt modelId="{F1A38E48-5712-440B-926E-790D937D6541}" type="pres">
      <dgm:prSet presAssocID="{6B86FC69-02E8-4B98-ADF5-0EE6AC1C5091}" presName="hierChild5" presStyleCnt="0"/>
      <dgm:spPr/>
    </dgm:pt>
    <dgm:pt modelId="{C76AFED1-20DD-44A4-8BB6-DC24B368900B}" type="pres">
      <dgm:prSet presAssocID="{7394EB10-538F-45CC-A103-501A458F9115}" presName="Name23" presStyleLbl="parChTrans1D4" presStyleIdx="2" presStyleCnt="6"/>
      <dgm:spPr/>
    </dgm:pt>
    <dgm:pt modelId="{2DDA272E-8F54-4626-97C1-1973BED3830A}" type="pres">
      <dgm:prSet presAssocID="{A1071882-1F2A-45E0-8574-A5E714E2D315}" presName="hierRoot4" presStyleCnt="0"/>
      <dgm:spPr/>
    </dgm:pt>
    <dgm:pt modelId="{A1897D1D-9683-46BC-9C8F-AAE24CD837FB}" type="pres">
      <dgm:prSet presAssocID="{A1071882-1F2A-45E0-8574-A5E714E2D315}" presName="composite4" presStyleCnt="0"/>
      <dgm:spPr/>
    </dgm:pt>
    <dgm:pt modelId="{2C721D32-1EB5-40F3-A06D-F4538D4FC6C9}" type="pres">
      <dgm:prSet presAssocID="{A1071882-1F2A-45E0-8574-A5E714E2D315}" presName="background4" presStyleLbl="node4" presStyleIdx="2" presStyleCnt="6"/>
      <dgm:spPr/>
    </dgm:pt>
    <dgm:pt modelId="{BF442761-B92C-4D70-9B6E-2D89C28D2354}" type="pres">
      <dgm:prSet presAssocID="{A1071882-1F2A-45E0-8574-A5E714E2D315}" presName="text4" presStyleLbl="fgAcc4" presStyleIdx="2" presStyleCnt="6">
        <dgm:presLayoutVars>
          <dgm:chPref val="3"/>
        </dgm:presLayoutVars>
      </dgm:prSet>
      <dgm:spPr/>
    </dgm:pt>
    <dgm:pt modelId="{96034946-D413-429B-8027-B0F04945C8B9}" type="pres">
      <dgm:prSet presAssocID="{A1071882-1F2A-45E0-8574-A5E714E2D315}" presName="hierChild5" presStyleCnt="0"/>
      <dgm:spPr/>
    </dgm:pt>
    <dgm:pt modelId="{5E935573-6A43-4E2B-9FDB-BE4DA497A5A6}" type="pres">
      <dgm:prSet presAssocID="{0622C189-9550-4A6E-83A3-02A4218A8910}" presName="Name23" presStyleLbl="parChTrans1D4" presStyleIdx="3" presStyleCnt="6"/>
      <dgm:spPr/>
    </dgm:pt>
    <dgm:pt modelId="{D0DAFC2F-C2A5-4A91-A808-F90D0D44996C}" type="pres">
      <dgm:prSet presAssocID="{64FA1CF5-0327-4D23-A378-8CCB4097F143}" presName="hierRoot4" presStyleCnt="0"/>
      <dgm:spPr/>
    </dgm:pt>
    <dgm:pt modelId="{36216EF6-4C56-4B2F-B000-498DF1047D3A}" type="pres">
      <dgm:prSet presAssocID="{64FA1CF5-0327-4D23-A378-8CCB4097F143}" presName="composite4" presStyleCnt="0"/>
      <dgm:spPr/>
    </dgm:pt>
    <dgm:pt modelId="{D0BFAB19-C2F4-406E-A3E5-70CADCBFB28C}" type="pres">
      <dgm:prSet presAssocID="{64FA1CF5-0327-4D23-A378-8CCB4097F143}" presName="background4" presStyleLbl="node4" presStyleIdx="3" presStyleCnt="6"/>
      <dgm:spPr/>
    </dgm:pt>
    <dgm:pt modelId="{32DFF604-0DBD-41AD-87DC-BEA4EA0216FD}" type="pres">
      <dgm:prSet presAssocID="{64FA1CF5-0327-4D23-A378-8CCB4097F143}" presName="text4" presStyleLbl="fgAcc4" presStyleIdx="3" presStyleCnt="6">
        <dgm:presLayoutVars>
          <dgm:chPref val="3"/>
        </dgm:presLayoutVars>
      </dgm:prSet>
      <dgm:spPr/>
    </dgm:pt>
    <dgm:pt modelId="{C0F38DC2-E7BD-4EB4-93A1-895C1B31B46B}" type="pres">
      <dgm:prSet presAssocID="{64FA1CF5-0327-4D23-A378-8CCB4097F143}" presName="hierChild5" presStyleCnt="0"/>
      <dgm:spPr/>
    </dgm:pt>
    <dgm:pt modelId="{8534C8C1-B71D-4B20-B372-7C898B399E25}" type="pres">
      <dgm:prSet presAssocID="{940DB706-7F66-4BDE-BC1D-168F86A2F603}" presName="Name23" presStyleLbl="parChTrans1D4" presStyleIdx="4" presStyleCnt="6"/>
      <dgm:spPr/>
    </dgm:pt>
    <dgm:pt modelId="{F32D24C3-A907-4F70-93E1-5DDDC9C337EB}" type="pres">
      <dgm:prSet presAssocID="{0ACB178F-AA50-4994-9230-78B935F01AE4}" presName="hierRoot4" presStyleCnt="0"/>
      <dgm:spPr/>
    </dgm:pt>
    <dgm:pt modelId="{F28C4A0D-D6AB-4B1A-B244-EDF7FE7BBFA1}" type="pres">
      <dgm:prSet presAssocID="{0ACB178F-AA50-4994-9230-78B935F01AE4}" presName="composite4" presStyleCnt="0"/>
      <dgm:spPr/>
    </dgm:pt>
    <dgm:pt modelId="{1474CD23-3700-41A0-95C5-1F85B34C4C33}" type="pres">
      <dgm:prSet presAssocID="{0ACB178F-AA50-4994-9230-78B935F01AE4}" presName="background4" presStyleLbl="node4" presStyleIdx="4" presStyleCnt="6"/>
      <dgm:spPr/>
    </dgm:pt>
    <dgm:pt modelId="{0E0F4621-C0D5-4458-9503-460117D3FE2B}" type="pres">
      <dgm:prSet presAssocID="{0ACB178F-AA50-4994-9230-78B935F01AE4}" presName="text4" presStyleLbl="fgAcc4" presStyleIdx="4" presStyleCnt="6">
        <dgm:presLayoutVars>
          <dgm:chPref val="3"/>
        </dgm:presLayoutVars>
      </dgm:prSet>
      <dgm:spPr/>
    </dgm:pt>
    <dgm:pt modelId="{6887C8AA-D508-4E9E-BEEC-30466572DDB2}" type="pres">
      <dgm:prSet presAssocID="{0ACB178F-AA50-4994-9230-78B935F01AE4}" presName="hierChild5" presStyleCnt="0"/>
      <dgm:spPr/>
    </dgm:pt>
    <dgm:pt modelId="{33D88FD6-057D-490B-A025-859AE4D9CA28}" type="pres">
      <dgm:prSet presAssocID="{C477AAAB-260B-4945-BAE6-B03B12C91EF9}" presName="Name23" presStyleLbl="parChTrans1D4" presStyleIdx="5" presStyleCnt="6"/>
      <dgm:spPr/>
    </dgm:pt>
    <dgm:pt modelId="{08CE035F-CD9A-42DF-B154-8FB11E94E335}" type="pres">
      <dgm:prSet presAssocID="{92EE422B-3734-4136-9909-A114CF3184A9}" presName="hierRoot4" presStyleCnt="0"/>
      <dgm:spPr/>
    </dgm:pt>
    <dgm:pt modelId="{75DC0628-4425-4E5B-9908-2B9810000457}" type="pres">
      <dgm:prSet presAssocID="{92EE422B-3734-4136-9909-A114CF3184A9}" presName="composite4" presStyleCnt="0"/>
      <dgm:spPr/>
    </dgm:pt>
    <dgm:pt modelId="{9D2C5C6B-0AD0-4D8B-96B3-377530255074}" type="pres">
      <dgm:prSet presAssocID="{92EE422B-3734-4136-9909-A114CF3184A9}" presName="background4" presStyleLbl="node4" presStyleIdx="5" presStyleCnt="6"/>
      <dgm:spPr/>
    </dgm:pt>
    <dgm:pt modelId="{282B2877-3BA9-41CC-BD67-2C5568071314}" type="pres">
      <dgm:prSet presAssocID="{92EE422B-3734-4136-9909-A114CF3184A9}" presName="text4" presStyleLbl="fgAcc4" presStyleIdx="5" presStyleCnt="6">
        <dgm:presLayoutVars>
          <dgm:chPref val="3"/>
        </dgm:presLayoutVars>
      </dgm:prSet>
      <dgm:spPr/>
    </dgm:pt>
    <dgm:pt modelId="{63B8D2DD-0227-48B3-A930-F3C6BF7BCAF7}" type="pres">
      <dgm:prSet presAssocID="{92EE422B-3734-4136-9909-A114CF3184A9}" presName="hierChild5" presStyleCnt="0"/>
      <dgm:spPr/>
    </dgm:pt>
    <dgm:pt modelId="{13B96F27-BA2D-45A3-B5F3-72CDE0A5A2C1}" type="pres">
      <dgm:prSet presAssocID="{210F1A2A-6213-4C3B-8D1A-187170A7204C}" presName="Name10" presStyleLbl="parChTrans1D2" presStyleIdx="2" presStyleCnt="3"/>
      <dgm:spPr/>
    </dgm:pt>
    <dgm:pt modelId="{FE0043B3-80DE-409B-A967-8E3EC8DBE639}" type="pres">
      <dgm:prSet presAssocID="{3B52D782-1F92-4D3F-BC1B-7542A156084F}" presName="hierRoot2" presStyleCnt="0"/>
      <dgm:spPr/>
    </dgm:pt>
    <dgm:pt modelId="{E12813E6-DF94-4FDB-B5ED-8DBE21CEEACA}" type="pres">
      <dgm:prSet presAssocID="{3B52D782-1F92-4D3F-BC1B-7542A156084F}" presName="composite2" presStyleCnt="0"/>
      <dgm:spPr/>
    </dgm:pt>
    <dgm:pt modelId="{593DA3A6-FDD3-4997-A236-77BB3C1E4A76}" type="pres">
      <dgm:prSet presAssocID="{3B52D782-1F92-4D3F-BC1B-7542A156084F}" presName="background2" presStyleLbl="node2" presStyleIdx="2" presStyleCnt="3"/>
      <dgm:spPr/>
    </dgm:pt>
    <dgm:pt modelId="{7D20F6C8-EC2A-420B-9E74-3BAC597BAAA4}" type="pres">
      <dgm:prSet presAssocID="{3B52D782-1F92-4D3F-BC1B-7542A156084F}" presName="text2" presStyleLbl="fgAcc2" presStyleIdx="2" presStyleCnt="3">
        <dgm:presLayoutVars>
          <dgm:chPref val="3"/>
        </dgm:presLayoutVars>
      </dgm:prSet>
      <dgm:spPr/>
    </dgm:pt>
    <dgm:pt modelId="{9C48B7CF-A128-4167-BB3E-8113BC9113AA}" type="pres">
      <dgm:prSet presAssocID="{3B52D782-1F92-4D3F-BC1B-7542A156084F}" presName="hierChild3" presStyleCnt="0"/>
      <dgm:spPr/>
    </dgm:pt>
    <dgm:pt modelId="{786C2807-6A7A-480D-A0CA-DD46A7DFA50D}" type="pres">
      <dgm:prSet presAssocID="{0B45C19C-27D3-44D4-8831-C8E96B4E6978}" presName="Name17" presStyleLbl="parChTrans1D3" presStyleIdx="3" presStyleCnt="4"/>
      <dgm:spPr/>
    </dgm:pt>
    <dgm:pt modelId="{7D45C2FC-4D15-49D6-9164-AEA6EB018169}" type="pres">
      <dgm:prSet presAssocID="{CDA26AD5-24E3-44E5-A5EB-9CD9723F114B}" presName="hierRoot3" presStyleCnt="0"/>
      <dgm:spPr/>
    </dgm:pt>
    <dgm:pt modelId="{EBDFA2B1-BD7B-4972-BA06-935A169165CE}" type="pres">
      <dgm:prSet presAssocID="{CDA26AD5-24E3-44E5-A5EB-9CD9723F114B}" presName="composite3" presStyleCnt="0"/>
      <dgm:spPr/>
    </dgm:pt>
    <dgm:pt modelId="{3EDD7707-2ADE-4E35-9B23-2DF00B15BFEA}" type="pres">
      <dgm:prSet presAssocID="{CDA26AD5-24E3-44E5-A5EB-9CD9723F114B}" presName="background3" presStyleLbl="node3" presStyleIdx="3" presStyleCnt="4"/>
      <dgm:spPr/>
    </dgm:pt>
    <dgm:pt modelId="{BCD6E94B-A81E-40F7-B083-832FBBAE59DF}" type="pres">
      <dgm:prSet presAssocID="{CDA26AD5-24E3-44E5-A5EB-9CD9723F114B}" presName="text3" presStyleLbl="fgAcc3" presStyleIdx="3" presStyleCnt="4">
        <dgm:presLayoutVars>
          <dgm:chPref val="3"/>
        </dgm:presLayoutVars>
      </dgm:prSet>
      <dgm:spPr/>
    </dgm:pt>
    <dgm:pt modelId="{B7E77EB2-34AA-4588-AE2E-D1D856B78428}" type="pres">
      <dgm:prSet presAssocID="{CDA26AD5-24E3-44E5-A5EB-9CD9723F114B}" presName="hierChild4" presStyleCnt="0"/>
      <dgm:spPr/>
    </dgm:pt>
  </dgm:ptLst>
  <dgm:cxnLst>
    <dgm:cxn modelId="{C898B700-648B-48D6-8EF2-530DFC38FE7B}" srcId="{6B86FC69-02E8-4B98-ADF5-0EE6AC1C5091}" destId="{A1071882-1F2A-45E0-8574-A5E714E2D315}" srcOrd="0" destOrd="0" parTransId="{7394EB10-538F-45CC-A103-501A458F9115}" sibTransId="{E05F23DB-0A2D-4474-AA64-CC7C710ECC7E}"/>
    <dgm:cxn modelId="{493F8B05-02ED-40E5-99C5-D7D23284913F}" srcId="{3B52D782-1F92-4D3F-BC1B-7542A156084F}" destId="{CDA26AD5-24E3-44E5-A5EB-9CD9723F114B}" srcOrd="0" destOrd="0" parTransId="{0B45C19C-27D3-44D4-8831-C8E96B4E6978}" sibTransId="{57CFC705-82A9-4C30-AE68-201FEE2242D7}"/>
    <dgm:cxn modelId="{61414108-56F7-4AFE-8FDD-0BDC7A09BF3B}" type="presOf" srcId="{47458A80-883D-48E8-8FA0-A9A4F6245BC2}" destId="{ED880637-CE3B-424B-9F9F-50DF97632CCB}" srcOrd="0" destOrd="0" presId="urn:microsoft.com/office/officeart/2005/8/layout/hierarchy1"/>
    <dgm:cxn modelId="{66191D09-3155-448B-9924-834F35FC597F}" srcId="{15ACB637-6144-4649-971A-B833265EDA33}" destId="{08F25382-C225-4998-8C4A-0A9EC907D1F9}" srcOrd="0" destOrd="0" parTransId="{BB44954B-4C52-455D-9AB9-582E424E2BA5}" sibTransId="{A2B624A8-7710-4E8B-AC93-48456F5381A5}"/>
    <dgm:cxn modelId="{0726EB0F-7683-4DF5-BD61-36274A09EC58}" type="presOf" srcId="{6B86FC69-02E8-4B98-ADF5-0EE6AC1C5091}" destId="{D4373B9D-5853-4E31-8762-27CF2721AD27}" srcOrd="0" destOrd="0" presId="urn:microsoft.com/office/officeart/2005/8/layout/hierarchy1"/>
    <dgm:cxn modelId="{7337851C-1566-42BE-8592-0D58B40D146F}" type="presOf" srcId="{08F25382-C225-4998-8C4A-0A9EC907D1F9}" destId="{B9F516FD-E66A-4DCE-8018-BB3D944E80D8}" srcOrd="0" destOrd="0" presId="urn:microsoft.com/office/officeart/2005/8/layout/hierarchy1"/>
    <dgm:cxn modelId="{4B20901F-8D49-412A-83F0-304113F2E717}" type="presOf" srcId="{A1071882-1F2A-45E0-8574-A5E714E2D315}" destId="{BF442761-B92C-4D70-9B6E-2D89C28D2354}" srcOrd="0" destOrd="0" presId="urn:microsoft.com/office/officeart/2005/8/layout/hierarchy1"/>
    <dgm:cxn modelId="{6C99AE1F-C84F-458D-904F-D5AB3ABB4247}" srcId="{64FA1CF5-0327-4D23-A378-8CCB4097F143}" destId="{0ACB178F-AA50-4994-9230-78B935F01AE4}" srcOrd="0" destOrd="0" parTransId="{940DB706-7F66-4BDE-BC1D-168F86A2F603}" sibTransId="{ED53E0DB-A0AA-4845-8B96-B104454D5022}"/>
    <dgm:cxn modelId="{FD2A8C33-C9A6-4F27-86EB-08CEEBB481AE}" type="presOf" srcId="{CDA26AD5-24E3-44E5-A5EB-9CD9723F114B}" destId="{BCD6E94B-A81E-40F7-B083-832FBBAE59DF}" srcOrd="0" destOrd="0" presId="urn:microsoft.com/office/officeart/2005/8/layout/hierarchy1"/>
    <dgm:cxn modelId="{F603BF3B-6523-4BB9-988C-E004895CF658}" srcId="{64FA1CF5-0327-4D23-A378-8CCB4097F143}" destId="{92EE422B-3734-4136-9909-A114CF3184A9}" srcOrd="1" destOrd="0" parTransId="{C477AAAB-260B-4945-BAE6-B03B12C91EF9}" sibTransId="{82F8C167-F64E-4C1C-85A8-6ACA94FAE9F7}"/>
    <dgm:cxn modelId="{4ED5F23B-49AA-4208-BE53-B2A088C707A4}" type="presOf" srcId="{BB44954B-4C52-455D-9AB9-582E424E2BA5}" destId="{BC1D1F1D-5FED-4660-8FA7-15FFC928E428}" srcOrd="0" destOrd="0" presId="urn:microsoft.com/office/officeart/2005/8/layout/hierarchy1"/>
    <dgm:cxn modelId="{4C5A945B-F838-4AEA-82DC-5C1D9A094F48}" type="presOf" srcId="{64FA1CF5-0327-4D23-A378-8CCB4097F143}" destId="{32DFF604-0DBD-41AD-87DC-BEA4EA0216FD}" srcOrd="0" destOrd="0" presId="urn:microsoft.com/office/officeart/2005/8/layout/hierarchy1"/>
    <dgm:cxn modelId="{33DF6564-8939-4E3F-A20F-B31FFF2A3820}" type="presOf" srcId="{3E2F2354-6700-4D62-856D-19F0C5A6C370}" destId="{361F1527-2BC2-4D16-829A-47D70946665A}" srcOrd="0" destOrd="0" presId="urn:microsoft.com/office/officeart/2005/8/layout/hierarchy1"/>
    <dgm:cxn modelId="{4C37A84A-510A-4CDE-B07A-4DE964C4E019}" type="presOf" srcId="{BCE309FB-2567-429D-AD5B-D05FFD92DF1D}" destId="{34BD6950-C1BE-4FCB-BE23-B7EB27214E61}" srcOrd="0" destOrd="0" presId="urn:microsoft.com/office/officeart/2005/8/layout/hierarchy1"/>
    <dgm:cxn modelId="{1EAC6F74-DB8C-431C-86C5-6F550BF8EFB5}" srcId="{C95CDF5C-FEAA-40C1-B201-D43B5C78FCDD}" destId="{64FA1CF5-0327-4D23-A378-8CCB4097F143}" srcOrd="1" destOrd="0" parTransId="{0622C189-9550-4A6E-83A3-02A4218A8910}" sibTransId="{798D03AB-A28B-45F0-9357-FC1BF04511D2}"/>
    <dgm:cxn modelId="{FED35F76-AEC9-4EDF-A025-9C86E4A90EB3}" type="presOf" srcId="{37798BDF-5F2C-49CE-862C-8B2174DAC4CD}" destId="{BB01F89B-B2B5-410D-B6BF-3B3EFF4FFE0F}" srcOrd="0" destOrd="0" presId="urn:microsoft.com/office/officeart/2005/8/layout/hierarchy1"/>
    <dgm:cxn modelId="{A287A058-4432-4118-8CD0-B091F20F5657}" srcId="{47458A80-883D-48E8-8FA0-A9A4F6245BC2}" destId="{C95CDF5C-FEAA-40C1-B201-D43B5C78FCDD}" srcOrd="0" destOrd="0" parTransId="{BC9005CF-BF18-4691-A5C9-7C5009577C71}" sibTransId="{FC8F9AF3-04C0-4F83-828A-46124CA4E6B2}"/>
    <dgm:cxn modelId="{491F097A-2A54-4DB1-BC9A-B6064701D0FE}" type="presOf" srcId="{210F1A2A-6213-4C3B-8D1A-187170A7204C}" destId="{13B96F27-BA2D-45A3-B5F3-72CDE0A5A2C1}" srcOrd="0" destOrd="0" presId="urn:microsoft.com/office/officeart/2005/8/layout/hierarchy1"/>
    <dgm:cxn modelId="{7DAFA38C-8D34-4665-B5A9-8E915F197536}" type="presOf" srcId="{0B45C19C-27D3-44D4-8831-C8E96B4E6978}" destId="{786C2807-6A7A-480D-A0CA-DD46A7DFA50D}" srcOrd="0" destOrd="0" presId="urn:microsoft.com/office/officeart/2005/8/layout/hierarchy1"/>
    <dgm:cxn modelId="{48CE9F8F-31EF-4BFE-A994-E1033BBCCA65}" type="presOf" srcId="{3AAF47D7-6BF6-45D8-A5BA-888326261403}" destId="{72D1DE05-4871-4712-86EE-2B08FC1848D8}" srcOrd="0" destOrd="0" presId="urn:microsoft.com/office/officeart/2005/8/layout/hierarchy1"/>
    <dgm:cxn modelId="{8EFA1C95-F6E0-4483-B7D8-76C248F18658}" type="presOf" srcId="{3B52D782-1F92-4D3F-BC1B-7542A156084F}" destId="{7D20F6C8-EC2A-420B-9E74-3BAC597BAAA4}" srcOrd="0" destOrd="0" presId="urn:microsoft.com/office/officeart/2005/8/layout/hierarchy1"/>
    <dgm:cxn modelId="{CBFAFBA4-5041-4083-9A9C-7312F7AD0A41}" type="presOf" srcId="{BC9005CF-BF18-4691-A5C9-7C5009577C71}" destId="{1E8533C4-0C16-459F-8437-D8AE22D2D6EC}" srcOrd="0" destOrd="0" presId="urn:microsoft.com/office/officeart/2005/8/layout/hierarchy1"/>
    <dgm:cxn modelId="{917F70A5-72CC-42BD-8FD2-E404CCB99BB3}" type="presOf" srcId="{0622C189-9550-4A6E-83A3-02A4218A8910}" destId="{5E935573-6A43-4E2B-9FDB-BE4DA497A5A6}" srcOrd="0" destOrd="0" presId="urn:microsoft.com/office/officeart/2005/8/layout/hierarchy1"/>
    <dgm:cxn modelId="{CFB788AB-E88F-4A56-A8F8-EACBC519896C}" srcId="{C95CDF5C-FEAA-40C1-B201-D43B5C78FCDD}" destId="{6B86FC69-02E8-4B98-ADF5-0EE6AC1C5091}" srcOrd="0" destOrd="0" parTransId="{71C12BA5-7E7C-4891-83D5-F316F8D2AC16}" sibTransId="{7F512407-4811-4308-BF69-E31D0B0C6EED}"/>
    <dgm:cxn modelId="{E0977FAC-B65B-4354-92AD-6FF097915F0A}" srcId="{3E2F2354-6700-4D62-856D-19F0C5A6C370}" destId="{9B84F574-A405-4569-91BA-548C3BFBF66B}" srcOrd="0" destOrd="0" parTransId="{4C2567A3-0A21-4554-BD62-AD2613E673A0}" sibTransId="{E1232BEA-CB30-4898-B79B-ED5CBB1442CE}"/>
    <dgm:cxn modelId="{36AE9DAD-6480-4C89-B1F5-08D962517DF0}" srcId="{9B84F574-A405-4569-91BA-548C3BFBF66B}" destId="{77DD33B5-0832-4E53-84DD-B74497E2C703}" srcOrd="0" destOrd="0" parTransId="{3AAF47D7-6BF6-45D8-A5BA-888326261403}" sibTransId="{7E9C64D4-2559-42E1-A670-6AEE28ED3039}"/>
    <dgm:cxn modelId="{9EFA70B7-2EE1-4F20-85C2-3C27FF0293CC}" srcId="{77DD33B5-0832-4E53-84DD-B74497E2C703}" destId="{15ACB637-6144-4649-971A-B833265EDA33}" srcOrd="0" destOrd="0" parTransId="{BCE309FB-2567-429D-AD5B-D05FFD92DF1D}" sibTransId="{F3EEB81F-2A4D-47E3-93F1-601B4289300F}"/>
    <dgm:cxn modelId="{1FE077C0-CDC3-47C6-B7A5-050CB85A1D68}" type="presOf" srcId="{15ACB637-6144-4649-971A-B833265EDA33}" destId="{64371E9E-CF8F-496E-BD49-5988DC2DB0E1}" srcOrd="0" destOrd="0" presId="urn:microsoft.com/office/officeart/2005/8/layout/hierarchy1"/>
    <dgm:cxn modelId="{05FD13C3-F543-457C-BE34-E1D27DE6ED10}" type="presOf" srcId="{C477AAAB-260B-4945-BAE6-B03B12C91EF9}" destId="{33D88FD6-057D-490B-A025-859AE4D9CA28}" srcOrd="0" destOrd="0" presId="urn:microsoft.com/office/officeart/2005/8/layout/hierarchy1"/>
    <dgm:cxn modelId="{B1F6D8C4-641D-4309-B518-10B9AC373256}" type="presOf" srcId="{7394EB10-538F-45CC-A103-501A458F9115}" destId="{C76AFED1-20DD-44A4-8BB6-DC24B368900B}" srcOrd="0" destOrd="0" presId="urn:microsoft.com/office/officeart/2005/8/layout/hierarchy1"/>
    <dgm:cxn modelId="{91D357CA-33FD-4505-9B21-69B19CD32F7B}" srcId="{9B84F574-A405-4569-91BA-548C3BFBF66B}" destId="{47458A80-883D-48E8-8FA0-A9A4F6245BC2}" srcOrd="1" destOrd="0" parTransId="{FB254363-A07C-47CD-8446-C0A533C81B97}" sibTransId="{17A69D82-FC46-4865-8292-6B4579B301ED}"/>
    <dgm:cxn modelId="{089CACCA-81EE-4637-9907-AE5B1D35A3FC}" srcId="{77DD33B5-0832-4E53-84DD-B74497E2C703}" destId="{70F633CD-76C3-431F-B6D7-180B7EE841C3}" srcOrd="1" destOrd="0" parTransId="{37798BDF-5F2C-49CE-862C-8B2174DAC4CD}" sibTransId="{7FECE2E4-39FC-4557-B594-832FB390D1A8}"/>
    <dgm:cxn modelId="{6AC11CCD-37FD-4C62-86F8-CD03F4CC35FB}" type="presOf" srcId="{77DD33B5-0832-4E53-84DD-B74497E2C703}" destId="{8D603106-E89A-40B4-B93A-B644BB54233A}" srcOrd="0" destOrd="0" presId="urn:microsoft.com/office/officeart/2005/8/layout/hierarchy1"/>
    <dgm:cxn modelId="{EB5ECBD1-8A63-4393-BEFC-93CD71FC88D9}" type="presOf" srcId="{0ACB178F-AA50-4994-9230-78B935F01AE4}" destId="{0E0F4621-C0D5-4458-9503-460117D3FE2B}" srcOrd="0" destOrd="0" presId="urn:microsoft.com/office/officeart/2005/8/layout/hierarchy1"/>
    <dgm:cxn modelId="{B6DF86D9-2A93-4999-9DB1-9E7386BAA2DB}" type="presOf" srcId="{FB254363-A07C-47CD-8446-C0A533C81B97}" destId="{14138807-CEB3-4B76-A9BD-C4A650E53E21}" srcOrd="0" destOrd="0" presId="urn:microsoft.com/office/officeart/2005/8/layout/hierarchy1"/>
    <dgm:cxn modelId="{1A22CAE8-8782-41E9-9FD6-E137B8ADCC1A}" type="presOf" srcId="{92EE422B-3734-4136-9909-A114CF3184A9}" destId="{282B2877-3BA9-41CC-BD67-2C5568071314}" srcOrd="0" destOrd="0" presId="urn:microsoft.com/office/officeart/2005/8/layout/hierarchy1"/>
    <dgm:cxn modelId="{1CA2ECE9-FD20-4A6B-A867-BE76D4155BF2}" type="presOf" srcId="{9B84F574-A405-4569-91BA-548C3BFBF66B}" destId="{6D7ED6A9-DBC2-458B-BE0E-F8330FDAE92C}" srcOrd="0" destOrd="0" presId="urn:microsoft.com/office/officeart/2005/8/layout/hierarchy1"/>
    <dgm:cxn modelId="{4060DBEA-59DA-4666-954D-C1E4042C81A3}" type="presOf" srcId="{C95CDF5C-FEAA-40C1-B201-D43B5C78FCDD}" destId="{13E23955-E575-4143-9299-28F143649CA3}" srcOrd="0" destOrd="0" presId="urn:microsoft.com/office/officeart/2005/8/layout/hierarchy1"/>
    <dgm:cxn modelId="{C069D6EB-D636-4A2A-BE5C-B106193DDE85}" srcId="{9B84F574-A405-4569-91BA-548C3BFBF66B}" destId="{3B52D782-1F92-4D3F-BC1B-7542A156084F}" srcOrd="2" destOrd="0" parTransId="{210F1A2A-6213-4C3B-8D1A-187170A7204C}" sibTransId="{A3A7F3FB-5DDA-47EA-8AE5-00B0CA217874}"/>
    <dgm:cxn modelId="{7DAE13F4-15CA-497E-8660-A7DE8F76D95B}" type="presOf" srcId="{70F633CD-76C3-431F-B6D7-180B7EE841C3}" destId="{2502BC71-C649-4526-83FD-DEE48E67DFA0}" srcOrd="0" destOrd="0" presId="urn:microsoft.com/office/officeart/2005/8/layout/hierarchy1"/>
    <dgm:cxn modelId="{DEED71FD-B6BF-4825-BC38-FC15A4D9700F}" type="presOf" srcId="{940DB706-7F66-4BDE-BC1D-168F86A2F603}" destId="{8534C8C1-B71D-4B20-B372-7C898B399E25}" srcOrd="0" destOrd="0" presId="urn:microsoft.com/office/officeart/2005/8/layout/hierarchy1"/>
    <dgm:cxn modelId="{5453C6FD-C250-4032-9240-EC7E5DF2D73F}" type="presOf" srcId="{71C12BA5-7E7C-4891-83D5-F316F8D2AC16}" destId="{4DB21B8E-C0B9-4A9F-938A-9D0D37E9B57A}" srcOrd="0" destOrd="0" presId="urn:microsoft.com/office/officeart/2005/8/layout/hierarchy1"/>
    <dgm:cxn modelId="{95CEBBC0-89EB-4925-B474-0296CFB2151B}" type="presParOf" srcId="{361F1527-2BC2-4D16-829A-47D70946665A}" destId="{3007EC25-9DD9-4CBD-8FDC-95C25310243D}" srcOrd="0" destOrd="0" presId="urn:microsoft.com/office/officeart/2005/8/layout/hierarchy1"/>
    <dgm:cxn modelId="{0DEC7336-3A81-468B-AAE0-3C1A97574E25}" type="presParOf" srcId="{3007EC25-9DD9-4CBD-8FDC-95C25310243D}" destId="{BCD20569-B3A5-4BDD-A831-90B201596B16}" srcOrd="0" destOrd="0" presId="urn:microsoft.com/office/officeart/2005/8/layout/hierarchy1"/>
    <dgm:cxn modelId="{EA1B7E1E-E101-4692-AB5F-DFC7E9A08191}" type="presParOf" srcId="{BCD20569-B3A5-4BDD-A831-90B201596B16}" destId="{931143EF-6C54-408A-9A2A-31A1A87747A0}" srcOrd="0" destOrd="0" presId="urn:microsoft.com/office/officeart/2005/8/layout/hierarchy1"/>
    <dgm:cxn modelId="{48B629DE-3CFC-4BBB-8A25-4FDC81B42980}" type="presParOf" srcId="{BCD20569-B3A5-4BDD-A831-90B201596B16}" destId="{6D7ED6A9-DBC2-458B-BE0E-F8330FDAE92C}" srcOrd="1" destOrd="0" presId="urn:microsoft.com/office/officeart/2005/8/layout/hierarchy1"/>
    <dgm:cxn modelId="{7D661FE1-FA1D-403A-B442-F4404A51E76A}" type="presParOf" srcId="{3007EC25-9DD9-4CBD-8FDC-95C25310243D}" destId="{F8E6A348-EFD9-4214-81F1-E2F29E4D3E92}" srcOrd="1" destOrd="0" presId="urn:microsoft.com/office/officeart/2005/8/layout/hierarchy1"/>
    <dgm:cxn modelId="{460DD31D-ED70-4A28-8057-7334C433FE66}" type="presParOf" srcId="{F8E6A348-EFD9-4214-81F1-E2F29E4D3E92}" destId="{72D1DE05-4871-4712-86EE-2B08FC1848D8}" srcOrd="0" destOrd="0" presId="urn:microsoft.com/office/officeart/2005/8/layout/hierarchy1"/>
    <dgm:cxn modelId="{0C52D6A9-C873-4FDF-9603-025C56538A29}" type="presParOf" srcId="{F8E6A348-EFD9-4214-81F1-E2F29E4D3E92}" destId="{80FDA8F1-4566-440B-8C39-87015582F60B}" srcOrd="1" destOrd="0" presId="urn:microsoft.com/office/officeart/2005/8/layout/hierarchy1"/>
    <dgm:cxn modelId="{20092A42-7D6B-4A7A-9652-AEBA916E37CA}" type="presParOf" srcId="{80FDA8F1-4566-440B-8C39-87015582F60B}" destId="{38BAF40A-F317-44C6-8E42-F6BC0FF717C4}" srcOrd="0" destOrd="0" presId="urn:microsoft.com/office/officeart/2005/8/layout/hierarchy1"/>
    <dgm:cxn modelId="{4D55C3EC-A061-4A9E-B3D1-BF9426FE1FEE}" type="presParOf" srcId="{38BAF40A-F317-44C6-8E42-F6BC0FF717C4}" destId="{72F09412-9AE7-4F98-BA25-5DBC46B20933}" srcOrd="0" destOrd="0" presId="urn:microsoft.com/office/officeart/2005/8/layout/hierarchy1"/>
    <dgm:cxn modelId="{DFD2BBD3-49F0-451A-BA09-3C89C4C0A629}" type="presParOf" srcId="{38BAF40A-F317-44C6-8E42-F6BC0FF717C4}" destId="{8D603106-E89A-40B4-B93A-B644BB54233A}" srcOrd="1" destOrd="0" presId="urn:microsoft.com/office/officeart/2005/8/layout/hierarchy1"/>
    <dgm:cxn modelId="{AFB563B9-D3B9-483B-95E1-98A6D0FEB205}" type="presParOf" srcId="{80FDA8F1-4566-440B-8C39-87015582F60B}" destId="{8435FD35-EF81-4211-B4F9-16499ECE1CE5}" srcOrd="1" destOrd="0" presId="urn:microsoft.com/office/officeart/2005/8/layout/hierarchy1"/>
    <dgm:cxn modelId="{A1243248-7478-4974-B06F-8EACEE6DC583}" type="presParOf" srcId="{8435FD35-EF81-4211-B4F9-16499ECE1CE5}" destId="{34BD6950-C1BE-4FCB-BE23-B7EB27214E61}" srcOrd="0" destOrd="0" presId="urn:microsoft.com/office/officeart/2005/8/layout/hierarchy1"/>
    <dgm:cxn modelId="{7B94C6D8-219A-4468-880E-6301B9921CA6}" type="presParOf" srcId="{8435FD35-EF81-4211-B4F9-16499ECE1CE5}" destId="{B702E1F4-C7E0-4760-8D35-9F32E82E32DC}" srcOrd="1" destOrd="0" presId="urn:microsoft.com/office/officeart/2005/8/layout/hierarchy1"/>
    <dgm:cxn modelId="{C8173C8F-E0F6-47EB-80B5-C27F698F02D6}" type="presParOf" srcId="{B702E1F4-C7E0-4760-8D35-9F32E82E32DC}" destId="{AF587B5A-5116-4967-ABC6-0A2E2D7B39E0}" srcOrd="0" destOrd="0" presId="urn:microsoft.com/office/officeart/2005/8/layout/hierarchy1"/>
    <dgm:cxn modelId="{4B74FB16-F1C2-4818-AB9C-BF6FE782F7F9}" type="presParOf" srcId="{AF587B5A-5116-4967-ABC6-0A2E2D7B39E0}" destId="{2A75D9B9-2FA7-44BF-8D83-4BD31600AA39}" srcOrd="0" destOrd="0" presId="urn:microsoft.com/office/officeart/2005/8/layout/hierarchy1"/>
    <dgm:cxn modelId="{B342A83C-F7F1-44C2-B5C2-196EB1E3681F}" type="presParOf" srcId="{AF587B5A-5116-4967-ABC6-0A2E2D7B39E0}" destId="{64371E9E-CF8F-496E-BD49-5988DC2DB0E1}" srcOrd="1" destOrd="0" presId="urn:microsoft.com/office/officeart/2005/8/layout/hierarchy1"/>
    <dgm:cxn modelId="{BD2C21B5-506C-43FA-B066-9C45BCDF31E4}" type="presParOf" srcId="{B702E1F4-C7E0-4760-8D35-9F32E82E32DC}" destId="{FEBBE5AD-CD05-4F35-9AFE-DCFEB4BF4201}" srcOrd="1" destOrd="0" presId="urn:microsoft.com/office/officeart/2005/8/layout/hierarchy1"/>
    <dgm:cxn modelId="{C821CBFA-467B-4B15-AE34-2CCAA95AB660}" type="presParOf" srcId="{FEBBE5AD-CD05-4F35-9AFE-DCFEB4BF4201}" destId="{BC1D1F1D-5FED-4660-8FA7-15FFC928E428}" srcOrd="0" destOrd="0" presId="urn:microsoft.com/office/officeart/2005/8/layout/hierarchy1"/>
    <dgm:cxn modelId="{34C8B0EC-DBF1-4603-8A2D-532E1D4DB1F8}" type="presParOf" srcId="{FEBBE5AD-CD05-4F35-9AFE-DCFEB4BF4201}" destId="{67C52D8A-78F1-4E42-AB53-363D4FFC73B7}" srcOrd="1" destOrd="0" presId="urn:microsoft.com/office/officeart/2005/8/layout/hierarchy1"/>
    <dgm:cxn modelId="{BA7BED77-8F85-4013-BA6C-671730010BE8}" type="presParOf" srcId="{67C52D8A-78F1-4E42-AB53-363D4FFC73B7}" destId="{15C18B37-0EB2-4E21-89F1-90AA849A2BB6}" srcOrd="0" destOrd="0" presId="urn:microsoft.com/office/officeart/2005/8/layout/hierarchy1"/>
    <dgm:cxn modelId="{AE5233C2-88C5-4119-9B5D-A6F10537B4BA}" type="presParOf" srcId="{15C18B37-0EB2-4E21-89F1-90AA849A2BB6}" destId="{FB540183-C2C2-4B43-8375-E50249DDF93C}" srcOrd="0" destOrd="0" presId="urn:microsoft.com/office/officeart/2005/8/layout/hierarchy1"/>
    <dgm:cxn modelId="{CC3037E0-7FC7-4758-8F00-9AB021F9D78A}" type="presParOf" srcId="{15C18B37-0EB2-4E21-89F1-90AA849A2BB6}" destId="{B9F516FD-E66A-4DCE-8018-BB3D944E80D8}" srcOrd="1" destOrd="0" presId="urn:microsoft.com/office/officeart/2005/8/layout/hierarchy1"/>
    <dgm:cxn modelId="{C68FBB6A-F5E2-4A68-B15B-D273B46BF932}" type="presParOf" srcId="{67C52D8A-78F1-4E42-AB53-363D4FFC73B7}" destId="{9B4DDE0B-1F8B-4335-9870-601C57A38056}" srcOrd="1" destOrd="0" presId="urn:microsoft.com/office/officeart/2005/8/layout/hierarchy1"/>
    <dgm:cxn modelId="{2442EC2C-27AB-4C90-BFD2-098A7DBA1EC4}" type="presParOf" srcId="{8435FD35-EF81-4211-B4F9-16499ECE1CE5}" destId="{BB01F89B-B2B5-410D-B6BF-3B3EFF4FFE0F}" srcOrd="2" destOrd="0" presId="urn:microsoft.com/office/officeart/2005/8/layout/hierarchy1"/>
    <dgm:cxn modelId="{3F46DB40-8E88-47E5-82D7-5AB1BB0A987F}" type="presParOf" srcId="{8435FD35-EF81-4211-B4F9-16499ECE1CE5}" destId="{DA86B083-28EC-4488-9FA7-AE55BE89528C}" srcOrd="3" destOrd="0" presId="urn:microsoft.com/office/officeart/2005/8/layout/hierarchy1"/>
    <dgm:cxn modelId="{82EF1A74-B3FB-4EA6-86F6-99D4138B5A00}" type="presParOf" srcId="{DA86B083-28EC-4488-9FA7-AE55BE89528C}" destId="{208B827A-E5F1-467C-89CB-13FD2BBD6942}" srcOrd="0" destOrd="0" presId="urn:microsoft.com/office/officeart/2005/8/layout/hierarchy1"/>
    <dgm:cxn modelId="{FF05C7B8-0706-49FC-AFD9-0739BF298C95}" type="presParOf" srcId="{208B827A-E5F1-467C-89CB-13FD2BBD6942}" destId="{977E2339-033C-4118-9B7D-593F8738CDF8}" srcOrd="0" destOrd="0" presId="urn:microsoft.com/office/officeart/2005/8/layout/hierarchy1"/>
    <dgm:cxn modelId="{2D3E81EC-199E-406F-81DD-B1A012B73C7D}" type="presParOf" srcId="{208B827A-E5F1-467C-89CB-13FD2BBD6942}" destId="{2502BC71-C649-4526-83FD-DEE48E67DFA0}" srcOrd="1" destOrd="0" presId="urn:microsoft.com/office/officeart/2005/8/layout/hierarchy1"/>
    <dgm:cxn modelId="{4CF1AE66-6BDF-48C3-B6B1-E54C3199442C}" type="presParOf" srcId="{DA86B083-28EC-4488-9FA7-AE55BE89528C}" destId="{A0419EEA-7E3B-465B-96C1-FE34536C3FA6}" srcOrd="1" destOrd="0" presId="urn:microsoft.com/office/officeart/2005/8/layout/hierarchy1"/>
    <dgm:cxn modelId="{D8F14F08-6B74-4FEC-AFAA-46DC90F440CB}" type="presParOf" srcId="{F8E6A348-EFD9-4214-81F1-E2F29E4D3E92}" destId="{14138807-CEB3-4B76-A9BD-C4A650E53E21}" srcOrd="2" destOrd="0" presId="urn:microsoft.com/office/officeart/2005/8/layout/hierarchy1"/>
    <dgm:cxn modelId="{FF86946D-9703-4731-8245-9AE842A833AD}" type="presParOf" srcId="{F8E6A348-EFD9-4214-81F1-E2F29E4D3E92}" destId="{FE8AE1EF-AA52-48DA-930A-96D1D5444345}" srcOrd="3" destOrd="0" presId="urn:microsoft.com/office/officeart/2005/8/layout/hierarchy1"/>
    <dgm:cxn modelId="{4B1B96F0-971A-454F-993B-B57F56320CB5}" type="presParOf" srcId="{FE8AE1EF-AA52-48DA-930A-96D1D5444345}" destId="{BD67799C-0A8D-44AD-B525-76ECE11AFCF8}" srcOrd="0" destOrd="0" presId="urn:microsoft.com/office/officeart/2005/8/layout/hierarchy1"/>
    <dgm:cxn modelId="{02668919-8284-4DCD-8208-7124061BAC5A}" type="presParOf" srcId="{BD67799C-0A8D-44AD-B525-76ECE11AFCF8}" destId="{C61E6A4D-A0D1-471D-9C46-B37CFBC6F231}" srcOrd="0" destOrd="0" presId="urn:microsoft.com/office/officeart/2005/8/layout/hierarchy1"/>
    <dgm:cxn modelId="{AF8ED5E4-E0E6-4057-AF98-BA36CCDFC0E4}" type="presParOf" srcId="{BD67799C-0A8D-44AD-B525-76ECE11AFCF8}" destId="{ED880637-CE3B-424B-9F9F-50DF97632CCB}" srcOrd="1" destOrd="0" presId="urn:microsoft.com/office/officeart/2005/8/layout/hierarchy1"/>
    <dgm:cxn modelId="{DABCACD2-80FF-4106-BAF3-400617D78AC6}" type="presParOf" srcId="{FE8AE1EF-AA52-48DA-930A-96D1D5444345}" destId="{D5AF27D1-F98A-4422-ACD0-604AFCD66C26}" srcOrd="1" destOrd="0" presId="urn:microsoft.com/office/officeart/2005/8/layout/hierarchy1"/>
    <dgm:cxn modelId="{3F07CD62-3A09-4D5F-B491-D77D05178E74}" type="presParOf" srcId="{D5AF27D1-F98A-4422-ACD0-604AFCD66C26}" destId="{1E8533C4-0C16-459F-8437-D8AE22D2D6EC}" srcOrd="0" destOrd="0" presId="urn:microsoft.com/office/officeart/2005/8/layout/hierarchy1"/>
    <dgm:cxn modelId="{3103881A-7C84-4FE9-A051-4F9A40D0303B}" type="presParOf" srcId="{D5AF27D1-F98A-4422-ACD0-604AFCD66C26}" destId="{97388229-CC48-48AB-86C5-48008CD9AAA9}" srcOrd="1" destOrd="0" presId="urn:microsoft.com/office/officeart/2005/8/layout/hierarchy1"/>
    <dgm:cxn modelId="{E2FC548F-6DA4-472D-8EC3-F14842656F0A}" type="presParOf" srcId="{97388229-CC48-48AB-86C5-48008CD9AAA9}" destId="{F510072B-014C-4FC0-961E-D306E53F7FC1}" srcOrd="0" destOrd="0" presId="urn:microsoft.com/office/officeart/2005/8/layout/hierarchy1"/>
    <dgm:cxn modelId="{3A42BDB3-2CFC-4771-AD97-3957FD3EBEEC}" type="presParOf" srcId="{F510072B-014C-4FC0-961E-D306E53F7FC1}" destId="{9E64E181-4FC8-4333-8504-84062367D6F5}" srcOrd="0" destOrd="0" presId="urn:microsoft.com/office/officeart/2005/8/layout/hierarchy1"/>
    <dgm:cxn modelId="{55CD10A3-6BC4-4657-A75B-232E2D14D3B1}" type="presParOf" srcId="{F510072B-014C-4FC0-961E-D306E53F7FC1}" destId="{13E23955-E575-4143-9299-28F143649CA3}" srcOrd="1" destOrd="0" presId="urn:microsoft.com/office/officeart/2005/8/layout/hierarchy1"/>
    <dgm:cxn modelId="{9B284E3C-B0B1-4492-945B-FA13F7ADD859}" type="presParOf" srcId="{97388229-CC48-48AB-86C5-48008CD9AAA9}" destId="{A39598D8-8FC2-4FC3-818E-3C045AE71A7E}" srcOrd="1" destOrd="0" presId="urn:microsoft.com/office/officeart/2005/8/layout/hierarchy1"/>
    <dgm:cxn modelId="{FBC0644A-DBE9-4C88-9710-6AC1236D5C76}" type="presParOf" srcId="{A39598D8-8FC2-4FC3-818E-3C045AE71A7E}" destId="{4DB21B8E-C0B9-4A9F-938A-9D0D37E9B57A}" srcOrd="0" destOrd="0" presId="urn:microsoft.com/office/officeart/2005/8/layout/hierarchy1"/>
    <dgm:cxn modelId="{3EE6A2A6-76F8-43B7-B193-86043C34E43F}" type="presParOf" srcId="{A39598D8-8FC2-4FC3-818E-3C045AE71A7E}" destId="{B4B9617E-B084-483C-BFA0-69E0C18C1CDF}" srcOrd="1" destOrd="0" presId="urn:microsoft.com/office/officeart/2005/8/layout/hierarchy1"/>
    <dgm:cxn modelId="{2EE68A03-2C64-4B33-8706-317BE22DB8FF}" type="presParOf" srcId="{B4B9617E-B084-483C-BFA0-69E0C18C1CDF}" destId="{E79974DD-3D9C-4D75-92C4-DBAFE9FF2501}" srcOrd="0" destOrd="0" presId="urn:microsoft.com/office/officeart/2005/8/layout/hierarchy1"/>
    <dgm:cxn modelId="{F85CC4B4-3D68-4A07-BC71-603001910508}" type="presParOf" srcId="{E79974DD-3D9C-4D75-92C4-DBAFE9FF2501}" destId="{87E27031-B36C-4F5F-AF6E-0B7BC621BA7F}" srcOrd="0" destOrd="0" presId="urn:microsoft.com/office/officeart/2005/8/layout/hierarchy1"/>
    <dgm:cxn modelId="{CB8A41AF-1C9C-45A7-9F46-7BAAAAC99A4C}" type="presParOf" srcId="{E79974DD-3D9C-4D75-92C4-DBAFE9FF2501}" destId="{D4373B9D-5853-4E31-8762-27CF2721AD27}" srcOrd="1" destOrd="0" presId="urn:microsoft.com/office/officeart/2005/8/layout/hierarchy1"/>
    <dgm:cxn modelId="{255EDE8A-A2C9-4071-9C1E-7DF2ECDCFC22}" type="presParOf" srcId="{B4B9617E-B084-483C-BFA0-69E0C18C1CDF}" destId="{F1A38E48-5712-440B-926E-790D937D6541}" srcOrd="1" destOrd="0" presId="urn:microsoft.com/office/officeart/2005/8/layout/hierarchy1"/>
    <dgm:cxn modelId="{EC49C267-3EAA-4780-AF81-E7706E2F99EB}" type="presParOf" srcId="{F1A38E48-5712-440B-926E-790D937D6541}" destId="{C76AFED1-20DD-44A4-8BB6-DC24B368900B}" srcOrd="0" destOrd="0" presId="urn:microsoft.com/office/officeart/2005/8/layout/hierarchy1"/>
    <dgm:cxn modelId="{712ABBF5-DC24-4287-BCF7-27B053120D0E}" type="presParOf" srcId="{F1A38E48-5712-440B-926E-790D937D6541}" destId="{2DDA272E-8F54-4626-97C1-1973BED3830A}" srcOrd="1" destOrd="0" presId="urn:microsoft.com/office/officeart/2005/8/layout/hierarchy1"/>
    <dgm:cxn modelId="{C014683E-21DB-40C3-AB7F-032BBCDB1521}" type="presParOf" srcId="{2DDA272E-8F54-4626-97C1-1973BED3830A}" destId="{A1897D1D-9683-46BC-9C8F-AAE24CD837FB}" srcOrd="0" destOrd="0" presId="urn:microsoft.com/office/officeart/2005/8/layout/hierarchy1"/>
    <dgm:cxn modelId="{96DAAAD9-4B5B-407E-A4D8-750B21686151}" type="presParOf" srcId="{A1897D1D-9683-46BC-9C8F-AAE24CD837FB}" destId="{2C721D32-1EB5-40F3-A06D-F4538D4FC6C9}" srcOrd="0" destOrd="0" presId="urn:microsoft.com/office/officeart/2005/8/layout/hierarchy1"/>
    <dgm:cxn modelId="{56592BE8-844F-428E-9DFB-A314D779FA72}" type="presParOf" srcId="{A1897D1D-9683-46BC-9C8F-AAE24CD837FB}" destId="{BF442761-B92C-4D70-9B6E-2D89C28D2354}" srcOrd="1" destOrd="0" presId="urn:microsoft.com/office/officeart/2005/8/layout/hierarchy1"/>
    <dgm:cxn modelId="{E81BD717-973F-46F8-B8F0-D21F83B14B18}" type="presParOf" srcId="{2DDA272E-8F54-4626-97C1-1973BED3830A}" destId="{96034946-D413-429B-8027-B0F04945C8B9}" srcOrd="1" destOrd="0" presId="urn:microsoft.com/office/officeart/2005/8/layout/hierarchy1"/>
    <dgm:cxn modelId="{18971F2B-C9B1-46CA-8B35-BD79969E8FA3}" type="presParOf" srcId="{A39598D8-8FC2-4FC3-818E-3C045AE71A7E}" destId="{5E935573-6A43-4E2B-9FDB-BE4DA497A5A6}" srcOrd="2" destOrd="0" presId="urn:microsoft.com/office/officeart/2005/8/layout/hierarchy1"/>
    <dgm:cxn modelId="{D5E802F5-12E8-4EF1-B51E-98A63657CBFF}" type="presParOf" srcId="{A39598D8-8FC2-4FC3-818E-3C045AE71A7E}" destId="{D0DAFC2F-C2A5-4A91-A808-F90D0D44996C}" srcOrd="3" destOrd="0" presId="urn:microsoft.com/office/officeart/2005/8/layout/hierarchy1"/>
    <dgm:cxn modelId="{1DE458FC-EC94-473E-AA56-67176F3FAA23}" type="presParOf" srcId="{D0DAFC2F-C2A5-4A91-A808-F90D0D44996C}" destId="{36216EF6-4C56-4B2F-B000-498DF1047D3A}" srcOrd="0" destOrd="0" presId="urn:microsoft.com/office/officeart/2005/8/layout/hierarchy1"/>
    <dgm:cxn modelId="{D4466FAF-36B1-44A0-856C-807A692A8B74}" type="presParOf" srcId="{36216EF6-4C56-4B2F-B000-498DF1047D3A}" destId="{D0BFAB19-C2F4-406E-A3E5-70CADCBFB28C}" srcOrd="0" destOrd="0" presId="urn:microsoft.com/office/officeart/2005/8/layout/hierarchy1"/>
    <dgm:cxn modelId="{E4D843D2-1701-4AB6-95FA-AC704BCE97FB}" type="presParOf" srcId="{36216EF6-4C56-4B2F-B000-498DF1047D3A}" destId="{32DFF604-0DBD-41AD-87DC-BEA4EA0216FD}" srcOrd="1" destOrd="0" presId="urn:microsoft.com/office/officeart/2005/8/layout/hierarchy1"/>
    <dgm:cxn modelId="{4F6E1EE6-9530-40BD-A41D-779B6FD9D4EC}" type="presParOf" srcId="{D0DAFC2F-C2A5-4A91-A808-F90D0D44996C}" destId="{C0F38DC2-E7BD-4EB4-93A1-895C1B31B46B}" srcOrd="1" destOrd="0" presId="urn:microsoft.com/office/officeart/2005/8/layout/hierarchy1"/>
    <dgm:cxn modelId="{C7CE4C64-90C9-486E-AF2A-55DFBBA01549}" type="presParOf" srcId="{C0F38DC2-E7BD-4EB4-93A1-895C1B31B46B}" destId="{8534C8C1-B71D-4B20-B372-7C898B399E25}" srcOrd="0" destOrd="0" presId="urn:microsoft.com/office/officeart/2005/8/layout/hierarchy1"/>
    <dgm:cxn modelId="{0B7064F8-8902-45C6-8D35-871ED17EDB76}" type="presParOf" srcId="{C0F38DC2-E7BD-4EB4-93A1-895C1B31B46B}" destId="{F32D24C3-A907-4F70-93E1-5DDDC9C337EB}" srcOrd="1" destOrd="0" presId="urn:microsoft.com/office/officeart/2005/8/layout/hierarchy1"/>
    <dgm:cxn modelId="{97913792-37AF-45C2-867D-C6086279E079}" type="presParOf" srcId="{F32D24C3-A907-4F70-93E1-5DDDC9C337EB}" destId="{F28C4A0D-D6AB-4B1A-B244-EDF7FE7BBFA1}" srcOrd="0" destOrd="0" presId="urn:microsoft.com/office/officeart/2005/8/layout/hierarchy1"/>
    <dgm:cxn modelId="{19551BAD-8E30-4244-ACE3-354CC9E090D2}" type="presParOf" srcId="{F28C4A0D-D6AB-4B1A-B244-EDF7FE7BBFA1}" destId="{1474CD23-3700-41A0-95C5-1F85B34C4C33}" srcOrd="0" destOrd="0" presId="urn:microsoft.com/office/officeart/2005/8/layout/hierarchy1"/>
    <dgm:cxn modelId="{1A1A9182-B45D-481A-BB02-59C6274FCF1D}" type="presParOf" srcId="{F28C4A0D-D6AB-4B1A-B244-EDF7FE7BBFA1}" destId="{0E0F4621-C0D5-4458-9503-460117D3FE2B}" srcOrd="1" destOrd="0" presId="urn:microsoft.com/office/officeart/2005/8/layout/hierarchy1"/>
    <dgm:cxn modelId="{5652FEFA-F285-4897-BD74-405CE4DEC37D}" type="presParOf" srcId="{F32D24C3-A907-4F70-93E1-5DDDC9C337EB}" destId="{6887C8AA-D508-4E9E-BEEC-30466572DDB2}" srcOrd="1" destOrd="0" presId="urn:microsoft.com/office/officeart/2005/8/layout/hierarchy1"/>
    <dgm:cxn modelId="{6B3543A5-DFBC-4ECE-895E-B220FF882141}" type="presParOf" srcId="{C0F38DC2-E7BD-4EB4-93A1-895C1B31B46B}" destId="{33D88FD6-057D-490B-A025-859AE4D9CA28}" srcOrd="2" destOrd="0" presId="urn:microsoft.com/office/officeart/2005/8/layout/hierarchy1"/>
    <dgm:cxn modelId="{F2212239-8576-43AD-8137-5E6E21D1B20D}" type="presParOf" srcId="{C0F38DC2-E7BD-4EB4-93A1-895C1B31B46B}" destId="{08CE035F-CD9A-42DF-B154-8FB11E94E335}" srcOrd="3" destOrd="0" presId="urn:microsoft.com/office/officeart/2005/8/layout/hierarchy1"/>
    <dgm:cxn modelId="{5D16DA60-3B63-4389-8BED-85025B06B891}" type="presParOf" srcId="{08CE035F-CD9A-42DF-B154-8FB11E94E335}" destId="{75DC0628-4425-4E5B-9908-2B9810000457}" srcOrd="0" destOrd="0" presId="urn:microsoft.com/office/officeart/2005/8/layout/hierarchy1"/>
    <dgm:cxn modelId="{6D7ED130-7A82-4A94-983C-11DD7D5B1C87}" type="presParOf" srcId="{75DC0628-4425-4E5B-9908-2B9810000457}" destId="{9D2C5C6B-0AD0-4D8B-96B3-377530255074}" srcOrd="0" destOrd="0" presId="urn:microsoft.com/office/officeart/2005/8/layout/hierarchy1"/>
    <dgm:cxn modelId="{9DB8EAD6-14D9-4185-A924-A3F52D92C282}" type="presParOf" srcId="{75DC0628-4425-4E5B-9908-2B9810000457}" destId="{282B2877-3BA9-41CC-BD67-2C5568071314}" srcOrd="1" destOrd="0" presId="urn:microsoft.com/office/officeart/2005/8/layout/hierarchy1"/>
    <dgm:cxn modelId="{45A28457-1A06-499A-A0EB-26CA9EB8CB01}" type="presParOf" srcId="{08CE035F-CD9A-42DF-B154-8FB11E94E335}" destId="{63B8D2DD-0227-48B3-A930-F3C6BF7BCAF7}" srcOrd="1" destOrd="0" presId="urn:microsoft.com/office/officeart/2005/8/layout/hierarchy1"/>
    <dgm:cxn modelId="{C9C293CC-1974-43FF-AA31-C620FFF9E5F7}" type="presParOf" srcId="{F8E6A348-EFD9-4214-81F1-E2F29E4D3E92}" destId="{13B96F27-BA2D-45A3-B5F3-72CDE0A5A2C1}" srcOrd="4" destOrd="0" presId="urn:microsoft.com/office/officeart/2005/8/layout/hierarchy1"/>
    <dgm:cxn modelId="{5CB84A2F-8B93-4533-A651-72CAAC971091}" type="presParOf" srcId="{F8E6A348-EFD9-4214-81F1-E2F29E4D3E92}" destId="{FE0043B3-80DE-409B-A967-8E3EC8DBE639}" srcOrd="5" destOrd="0" presId="urn:microsoft.com/office/officeart/2005/8/layout/hierarchy1"/>
    <dgm:cxn modelId="{C0D156CF-B3EB-438B-B0B4-FDB445528645}" type="presParOf" srcId="{FE0043B3-80DE-409B-A967-8E3EC8DBE639}" destId="{E12813E6-DF94-4FDB-B5ED-8DBE21CEEACA}" srcOrd="0" destOrd="0" presId="urn:microsoft.com/office/officeart/2005/8/layout/hierarchy1"/>
    <dgm:cxn modelId="{C6BFF563-BC54-47B2-9BE8-A34A79D356D1}" type="presParOf" srcId="{E12813E6-DF94-4FDB-B5ED-8DBE21CEEACA}" destId="{593DA3A6-FDD3-4997-A236-77BB3C1E4A76}" srcOrd="0" destOrd="0" presId="urn:microsoft.com/office/officeart/2005/8/layout/hierarchy1"/>
    <dgm:cxn modelId="{9FFA2712-AF90-4511-AE13-C28038345A95}" type="presParOf" srcId="{E12813E6-DF94-4FDB-B5ED-8DBE21CEEACA}" destId="{7D20F6C8-EC2A-420B-9E74-3BAC597BAAA4}" srcOrd="1" destOrd="0" presId="urn:microsoft.com/office/officeart/2005/8/layout/hierarchy1"/>
    <dgm:cxn modelId="{0D76DCCD-A1B9-4595-9E1A-9A3941B81967}" type="presParOf" srcId="{FE0043B3-80DE-409B-A967-8E3EC8DBE639}" destId="{9C48B7CF-A128-4167-BB3E-8113BC9113AA}" srcOrd="1" destOrd="0" presId="urn:microsoft.com/office/officeart/2005/8/layout/hierarchy1"/>
    <dgm:cxn modelId="{F2D41F4B-2EF7-45A4-AA36-EDC4E29B7ACB}" type="presParOf" srcId="{9C48B7CF-A128-4167-BB3E-8113BC9113AA}" destId="{786C2807-6A7A-480D-A0CA-DD46A7DFA50D}" srcOrd="0" destOrd="0" presId="urn:microsoft.com/office/officeart/2005/8/layout/hierarchy1"/>
    <dgm:cxn modelId="{D3722ACD-AFDD-4B06-99B9-5BB37973DE36}" type="presParOf" srcId="{9C48B7CF-A128-4167-BB3E-8113BC9113AA}" destId="{7D45C2FC-4D15-49D6-9164-AEA6EB018169}" srcOrd="1" destOrd="0" presId="urn:microsoft.com/office/officeart/2005/8/layout/hierarchy1"/>
    <dgm:cxn modelId="{74AE5303-7B42-4C92-8734-AE5CC0E56BB4}" type="presParOf" srcId="{7D45C2FC-4D15-49D6-9164-AEA6EB018169}" destId="{EBDFA2B1-BD7B-4972-BA06-935A169165CE}" srcOrd="0" destOrd="0" presId="urn:microsoft.com/office/officeart/2005/8/layout/hierarchy1"/>
    <dgm:cxn modelId="{BB4AF229-A0F4-44D0-A53A-774985952F96}" type="presParOf" srcId="{EBDFA2B1-BD7B-4972-BA06-935A169165CE}" destId="{3EDD7707-2ADE-4E35-9B23-2DF00B15BFEA}" srcOrd="0" destOrd="0" presId="urn:microsoft.com/office/officeart/2005/8/layout/hierarchy1"/>
    <dgm:cxn modelId="{85A0846F-B9F9-46C7-9DF1-34673B63831A}" type="presParOf" srcId="{EBDFA2B1-BD7B-4972-BA06-935A169165CE}" destId="{BCD6E94B-A81E-40F7-B083-832FBBAE59DF}" srcOrd="1" destOrd="0" presId="urn:microsoft.com/office/officeart/2005/8/layout/hierarchy1"/>
    <dgm:cxn modelId="{DAB94E33-BB74-4738-B2E0-DBEED7390A25}" type="presParOf" srcId="{7D45C2FC-4D15-49D6-9164-AEA6EB018169}" destId="{B7E77EB2-34AA-4588-AE2E-D1D856B784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2F2354-6700-4D62-856D-19F0C5A6C37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84F574-A405-4569-91BA-548C3BFBF66B}">
      <dgm:prSet phldrT="[Text]"/>
      <dgm:spPr/>
      <dgm:t>
        <a:bodyPr/>
        <a:lstStyle/>
        <a:p>
          <a:r>
            <a:rPr lang="en-US"/>
            <a:t>Employee COVID-19 Exposure Tracking in REDCap</a:t>
          </a:r>
        </a:p>
      </dgm:t>
    </dgm:pt>
    <dgm:pt modelId="{4C2567A3-0A21-4554-BD62-AD2613E673A0}" type="parTrans" cxnId="{E0977FAC-B65B-4354-92AD-6FF097915F0A}">
      <dgm:prSet/>
      <dgm:spPr/>
      <dgm:t>
        <a:bodyPr/>
        <a:lstStyle/>
        <a:p>
          <a:endParaRPr lang="en-US"/>
        </a:p>
      </dgm:t>
    </dgm:pt>
    <dgm:pt modelId="{E1232BEA-CB30-4898-B79B-ED5CBB1442CE}" type="sibTrans" cxnId="{E0977FAC-B65B-4354-92AD-6FF097915F0A}">
      <dgm:prSet/>
      <dgm:spPr/>
      <dgm:t>
        <a:bodyPr/>
        <a:lstStyle/>
        <a:p>
          <a:endParaRPr lang="en-US"/>
        </a:p>
      </dgm:t>
    </dgm:pt>
    <dgm:pt modelId="{77DD33B5-0832-4E53-84DD-B74497E2C703}">
      <dgm:prSet phldrT="[Text]"/>
      <dgm:spPr/>
      <dgm:t>
        <a:bodyPr/>
        <a:lstStyle/>
        <a:p>
          <a:r>
            <a:rPr lang="en-US"/>
            <a:t>No Symptoms --&gt; Exposure Report</a:t>
          </a:r>
        </a:p>
      </dgm:t>
    </dgm:pt>
    <dgm:pt modelId="{3AAF47D7-6BF6-45D8-A5BA-888326261403}" type="parTrans" cxnId="{36AE9DAD-6480-4C89-B1F5-08D962517DF0}">
      <dgm:prSet/>
      <dgm:spPr/>
      <dgm:t>
        <a:bodyPr/>
        <a:lstStyle/>
        <a:p>
          <a:endParaRPr lang="en-US"/>
        </a:p>
      </dgm:t>
    </dgm:pt>
    <dgm:pt modelId="{7E9C64D4-2559-42E1-A670-6AEE28ED3039}" type="sibTrans" cxnId="{36AE9DAD-6480-4C89-B1F5-08D962517DF0}">
      <dgm:prSet/>
      <dgm:spPr/>
      <dgm:t>
        <a:bodyPr/>
        <a:lstStyle/>
        <a:p>
          <a:endParaRPr lang="en-US"/>
        </a:p>
      </dgm:t>
    </dgm:pt>
    <dgm:pt modelId="{15ACB637-6144-4649-971A-B833265EDA33}">
      <dgm:prSet phldrT="[Text]"/>
      <dgm:spPr/>
      <dgm:t>
        <a:bodyPr/>
        <a:lstStyle/>
        <a:p>
          <a:r>
            <a:rPr lang="en-US"/>
            <a:t>Symptom Monitoring</a:t>
          </a:r>
        </a:p>
      </dgm:t>
    </dgm:pt>
    <dgm:pt modelId="{BCE309FB-2567-429D-AD5B-D05FFD92DF1D}" type="parTrans" cxnId="{9EFA70B7-2EE1-4F20-85C2-3C27FF0293CC}">
      <dgm:prSet/>
      <dgm:spPr/>
      <dgm:t>
        <a:bodyPr/>
        <a:lstStyle/>
        <a:p>
          <a:endParaRPr lang="en-US"/>
        </a:p>
      </dgm:t>
    </dgm:pt>
    <dgm:pt modelId="{F3EEB81F-2A4D-47E3-93F1-601B4289300F}" type="sibTrans" cxnId="{9EFA70B7-2EE1-4F20-85C2-3C27FF0293CC}">
      <dgm:prSet/>
      <dgm:spPr/>
      <dgm:t>
        <a:bodyPr/>
        <a:lstStyle/>
        <a:p>
          <a:endParaRPr lang="en-US"/>
        </a:p>
      </dgm:t>
    </dgm:pt>
    <dgm:pt modelId="{70F633CD-76C3-431F-B6D7-180B7EE841C3}">
      <dgm:prSet phldrT="[Text]"/>
      <dgm:spPr/>
      <dgm:t>
        <a:bodyPr/>
        <a:lstStyle/>
        <a:p>
          <a:r>
            <a:rPr lang="en-US"/>
            <a:t>Quarantine Decision Based on Risk</a:t>
          </a:r>
        </a:p>
      </dgm:t>
    </dgm:pt>
    <dgm:pt modelId="{37798BDF-5F2C-49CE-862C-8B2174DAC4CD}" type="parTrans" cxnId="{089CACCA-81EE-4637-9907-AE5B1D35A3FC}">
      <dgm:prSet/>
      <dgm:spPr/>
      <dgm:t>
        <a:bodyPr/>
        <a:lstStyle/>
        <a:p>
          <a:endParaRPr lang="en-US"/>
        </a:p>
      </dgm:t>
    </dgm:pt>
    <dgm:pt modelId="{7FECE2E4-39FC-4557-B594-832FB390D1A8}" type="sibTrans" cxnId="{089CACCA-81EE-4637-9907-AE5B1D35A3FC}">
      <dgm:prSet/>
      <dgm:spPr/>
      <dgm:t>
        <a:bodyPr/>
        <a:lstStyle/>
        <a:p>
          <a:endParaRPr lang="en-US"/>
        </a:p>
      </dgm:t>
    </dgm:pt>
    <dgm:pt modelId="{47458A80-883D-48E8-8FA0-A9A4F6245BC2}">
      <dgm:prSet phldrT="[Text]"/>
      <dgm:spPr/>
      <dgm:t>
        <a:bodyPr/>
        <a:lstStyle/>
        <a:p>
          <a:r>
            <a:rPr lang="en-US" dirty="0"/>
            <a:t>Symptoms --&gt; Illness Report</a:t>
          </a:r>
        </a:p>
      </dgm:t>
    </dgm:pt>
    <dgm:pt modelId="{FB254363-A07C-47CD-8446-C0A533C81B97}" type="parTrans" cxnId="{91D357CA-33FD-4505-9B21-69B19CD32F7B}">
      <dgm:prSet/>
      <dgm:spPr/>
      <dgm:t>
        <a:bodyPr/>
        <a:lstStyle/>
        <a:p>
          <a:endParaRPr lang="en-US"/>
        </a:p>
      </dgm:t>
    </dgm:pt>
    <dgm:pt modelId="{17A69D82-FC46-4865-8292-6B4579B301ED}" type="sibTrans" cxnId="{91D357CA-33FD-4505-9B21-69B19CD32F7B}">
      <dgm:prSet/>
      <dgm:spPr/>
      <dgm:t>
        <a:bodyPr/>
        <a:lstStyle/>
        <a:p>
          <a:endParaRPr lang="en-US"/>
        </a:p>
      </dgm:t>
    </dgm:pt>
    <dgm:pt modelId="{6B86FC69-02E8-4B98-ADF5-0EE6AC1C5091}">
      <dgm:prSet phldrT="[Text]"/>
      <dgm:spPr/>
      <dgm:t>
        <a:bodyPr/>
        <a:lstStyle/>
        <a:p>
          <a:r>
            <a:rPr lang="en-US"/>
            <a:t>COVID-19 Test Negative</a:t>
          </a:r>
        </a:p>
      </dgm:t>
    </dgm:pt>
    <dgm:pt modelId="{71C12BA5-7E7C-4891-83D5-F316F8D2AC16}" type="parTrans" cxnId="{CFB788AB-E88F-4A56-A8F8-EACBC519896C}">
      <dgm:prSet/>
      <dgm:spPr/>
      <dgm:t>
        <a:bodyPr/>
        <a:lstStyle/>
        <a:p>
          <a:endParaRPr lang="en-US"/>
        </a:p>
      </dgm:t>
    </dgm:pt>
    <dgm:pt modelId="{7F512407-4811-4308-BF69-E31D0B0C6EED}" type="sibTrans" cxnId="{CFB788AB-E88F-4A56-A8F8-EACBC519896C}">
      <dgm:prSet/>
      <dgm:spPr/>
      <dgm:t>
        <a:bodyPr/>
        <a:lstStyle/>
        <a:p>
          <a:endParaRPr lang="en-US"/>
        </a:p>
      </dgm:t>
    </dgm:pt>
    <dgm:pt modelId="{64FA1CF5-0327-4D23-A378-8CCB4097F143}">
      <dgm:prSet phldrT="[Text]"/>
      <dgm:spPr/>
      <dgm:t>
        <a:bodyPr/>
        <a:lstStyle/>
        <a:p>
          <a:r>
            <a:rPr lang="en-US"/>
            <a:t>COVID-19 Test Postive</a:t>
          </a:r>
        </a:p>
      </dgm:t>
    </dgm:pt>
    <dgm:pt modelId="{0622C189-9550-4A6E-83A3-02A4218A8910}" type="parTrans" cxnId="{1EAC6F74-DB8C-431C-86C5-6F550BF8EFB5}">
      <dgm:prSet/>
      <dgm:spPr/>
      <dgm:t>
        <a:bodyPr/>
        <a:lstStyle/>
        <a:p>
          <a:endParaRPr lang="en-US"/>
        </a:p>
      </dgm:t>
    </dgm:pt>
    <dgm:pt modelId="{798D03AB-A28B-45F0-9357-FC1BF04511D2}" type="sibTrans" cxnId="{1EAC6F74-DB8C-431C-86C5-6F550BF8EFB5}">
      <dgm:prSet/>
      <dgm:spPr/>
      <dgm:t>
        <a:bodyPr/>
        <a:lstStyle/>
        <a:p>
          <a:endParaRPr lang="en-US"/>
        </a:p>
      </dgm:t>
    </dgm:pt>
    <dgm:pt modelId="{92EE422B-3734-4136-9909-A114CF3184A9}">
      <dgm:prSet phldrT="[Text]"/>
      <dgm:spPr/>
      <dgm:t>
        <a:bodyPr/>
        <a:lstStyle/>
        <a:p>
          <a:r>
            <a:rPr lang="en-US"/>
            <a:t>Contact Tracing</a:t>
          </a:r>
        </a:p>
      </dgm:t>
    </dgm:pt>
    <dgm:pt modelId="{C477AAAB-260B-4945-BAE6-B03B12C91EF9}" type="parTrans" cxnId="{F603BF3B-6523-4BB9-988C-E004895CF658}">
      <dgm:prSet/>
      <dgm:spPr/>
      <dgm:t>
        <a:bodyPr/>
        <a:lstStyle/>
        <a:p>
          <a:endParaRPr lang="en-US"/>
        </a:p>
      </dgm:t>
    </dgm:pt>
    <dgm:pt modelId="{82F8C167-F64E-4C1C-85A8-6ACA94FAE9F7}" type="sibTrans" cxnId="{F603BF3B-6523-4BB9-988C-E004895CF658}">
      <dgm:prSet/>
      <dgm:spPr/>
      <dgm:t>
        <a:bodyPr/>
        <a:lstStyle/>
        <a:p>
          <a:endParaRPr lang="en-US"/>
        </a:p>
      </dgm:t>
    </dgm:pt>
    <dgm:pt modelId="{0ACB178F-AA50-4994-9230-78B935F01AE4}">
      <dgm:prSet phldrT="[Text]"/>
      <dgm:spPr/>
      <dgm:t>
        <a:bodyPr/>
        <a:lstStyle/>
        <a:p>
          <a:r>
            <a:rPr lang="en-US"/>
            <a:t>Symptom Monitoring &amp; Return to Work Planning</a:t>
          </a:r>
        </a:p>
      </dgm:t>
    </dgm:pt>
    <dgm:pt modelId="{940DB706-7F66-4BDE-BC1D-168F86A2F603}" type="parTrans" cxnId="{6C99AE1F-C84F-458D-904F-D5AB3ABB4247}">
      <dgm:prSet/>
      <dgm:spPr/>
      <dgm:t>
        <a:bodyPr/>
        <a:lstStyle/>
        <a:p>
          <a:endParaRPr lang="en-US"/>
        </a:p>
      </dgm:t>
    </dgm:pt>
    <dgm:pt modelId="{ED53E0DB-A0AA-4845-8B96-B104454D5022}" type="sibTrans" cxnId="{6C99AE1F-C84F-458D-904F-D5AB3ABB4247}">
      <dgm:prSet/>
      <dgm:spPr/>
      <dgm:t>
        <a:bodyPr/>
        <a:lstStyle/>
        <a:p>
          <a:endParaRPr lang="en-US"/>
        </a:p>
      </dgm:t>
    </dgm:pt>
    <dgm:pt modelId="{3B52D782-1F92-4D3F-BC1B-7542A156084F}">
      <dgm:prSet phldrT="[Text]"/>
      <dgm:spPr/>
      <dgm:t>
        <a:bodyPr/>
        <a:lstStyle/>
        <a:p>
          <a:r>
            <a:rPr lang="en-US"/>
            <a:t>Daily Symptom Monitoring</a:t>
          </a:r>
        </a:p>
      </dgm:t>
    </dgm:pt>
    <dgm:pt modelId="{210F1A2A-6213-4C3B-8D1A-187170A7204C}" type="parTrans" cxnId="{C069D6EB-D636-4A2A-BE5C-B106193DDE85}">
      <dgm:prSet/>
      <dgm:spPr/>
      <dgm:t>
        <a:bodyPr/>
        <a:lstStyle/>
        <a:p>
          <a:endParaRPr lang="en-US"/>
        </a:p>
      </dgm:t>
    </dgm:pt>
    <dgm:pt modelId="{A3A7F3FB-5DDA-47EA-8AE5-00B0CA217874}" type="sibTrans" cxnId="{C069D6EB-D636-4A2A-BE5C-B106193DDE85}">
      <dgm:prSet/>
      <dgm:spPr/>
      <dgm:t>
        <a:bodyPr/>
        <a:lstStyle/>
        <a:p>
          <a:endParaRPr lang="en-US"/>
        </a:p>
      </dgm:t>
    </dgm:pt>
    <dgm:pt modelId="{CDA26AD5-24E3-44E5-A5EB-9CD9723F114B}">
      <dgm:prSet phldrT="[Text]"/>
      <dgm:spPr/>
      <dgm:t>
        <a:bodyPr/>
        <a:lstStyle/>
        <a:p>
          <a:r>
            <a:rPr lang="en-US"/>
            <a:t>If Symptoms --&gt; Illness Report</a:t>
          </a:r>
        </a:p>
      </dgm:t>
    </dgm:pt>
    <dgm:pt modelId="{0B45C19C-27D3-44D4-8831-C8E96B4E6978}" type="parTrans" cxnId="{493F8B05-02ED-40E5-99C5-D7D23284913F}">
      <dgm:prSet/>
      <dgm:spPr/>
      <dgm:t>
        <a:bodyPr/>
        <a:lstStyle/>
        <a:p>
          <a:endParaRPr lang="en-US"/>
        </a:p>
      </dgm:t>
    </dgm:pt>
    <dgm:pt modelId="{57CFC705-82A9-4C30-AE68-201FEE2242D7}" type="sibTrans" cxnId="{493F8B05-02ED-40E5-99C5-D7D23284913F}">
      <dgm:prSet/>
      <dgm:spPr/>
      <dgm:t>
        <a:bodyPr/>
        <a:lstStyle/>
        <a:p>
          <a:endParaRPr lang="en-US"/>
        </a:p>
      </dgm:t>
    </dgm:pt>
    <dgm:pt modelId="{C95CDF5C-FEAA-40C1-B201-D43B5C78FCDD}">
      <dgm:prSet phldrT="[Text]"/>
      <dgm:spPr/>
      <dgm:t>
        <a:bodyPr/>
        <a:lstStyle/>
        <a:p>
          <a:r>
            <a:rPr lang="en-US"/>
            <a:t>Isolate &amp; Test (If Not Yet Tested)</a:t>
          </a:r>
        </a:p>
      </dgm:t>
    </dgm:pt>
    <dgm:pt modelId="{BC9005CF-BF18-4691-A5C9-7C5009577C71}" type="parTrans" cxnId="{A287A058-4432-4118-8CD0-B091F20F5657}">
      <dgm:prSet/>
      <dgm:spPr/>
      <dgm:t>
        <a:bodyPr/>
        <a:lstStyle/>
        <a:p>
          <a:endParaRPr lang="en-US"/>
        </a:p>
      </dgm:t>
    </dgm:pt>
    <dgm:pt modelId="{FC8F9AF3-04C0-4F83-828A-46124CA4E6B2}" type="sibTrans" cxnId="{A287A058-4432-4118-8CD0-B091F20F5657}">
      <dgm:prSet/>
      <dgm:spPr/>
      <dgm:t>
        <a:bodyPr/>
        <a:lstStyle/>
        <a:p>
          <a:endParaRPr lang="en-US"/>
        </a:p>
      </dgm:t>
    </dgm:pt>
    <dgm:pt modelId="{08F25382-C225-4998-8C4A-0A9EC907D1F9}">
      <dgm:prSet/>
      <dgm:spPr/>
      <dgm:t>
        <a:bodyPr/>
        <a:lstStyle/>
        <a:p>
          <a:r>
            <a:rPr lang="en-US"/>
            <a:t>If Symptoms --&gt; Illness Report</a:t>
          </a:r>
        </a:p>
      </dgm:t>
    </dgm:pt>
    <dgm:pt modelId="{BB44954B-4C52-455D-9AB9-582E424E2BA5}" type="parTrans" cxnId="{66191D09-3155-448B-9924-834F35FC597F}">
      <dgm:prSet/>
      <dgm:spPr/>
      <dgm:t>
        <a:bodyPr/>
        <a:lstStyle/>
        <a:p>
          <a:endParaRPr lang="en-US"/>
        </a:p>
      </dgm:t>
    </dgm:pt>
    <dgm:pt modelId="{A2B624A8-7710-4E8B-AC93-48456F5381A5}" type="sibTrans" cxnId="{66191D09-3155-448B-9924-834F35FC597F}">
      <dgm:prSet/>
      <dgm:spPr/>
      <dgm:t>
        <a:bodyPr/>
        <a:lstStyle/>
        <a:p>
          <a:endParaRPr lang="en-US"/>
        </a:p>
      </dgm:t>
    </dgm:pt>
    <dgm:pt modelId="{A1071882-1F2A-45E0-8574-A5E714E2D315}">
      <dgm:prSet phldrT="[Text]"/>
      <dgm:spPr/>
      <dgm:t>
        <a:bodyPr/>
        <a:lstStyle/>
        <a:p>
          <a:r>
            <a:rPr lang="en-US" dirty="0"/>
            <a:t>Symptom Monitoring &amp; Return to Work Planning</a:t>
          </a:r>
        </a:p>
      </dgm:t>
    </dgm:pt>
    <dgm:pt modelId="{7394EB10-538F-45CC-A103-501A458F9115}" type="parTrans" cxnId="{C898B700-648B-48D6-8EF2-530DFC38FE7B}">
      <dgm:prSet/>
      <dgm:spPr/>
      <dgm:t>
        <a:bodyPr/>
        <a:lstStyle/>
        <a:p>
          <a:endParaRPr lang="en-US"/>
        </a:p>
      </dgm:t>
    </dgm:pt>
    <dgm:pt modelId="{E05F23DB-0A2D-4474-AA64-CC7C710ECC7E}" type="sibTrans" cxnId="{C898B700-648B-48D6-8EF2-530DFC38FE7B}">
      <dgm:prSet/>
      <dgm:spPr/>
      <dgm:t>
        <a:bodyPr/>
        <a:lstStyle/>
        <a:p>
          <a:endParaRPr lang="en-US"/>
        </a:p>
      </dgm:t>
    </dgm:pt>
    <dgm:pt modelId="{361F1527-2BC2-4D16-829A-47D70946665A}" type="pres">
      <dgm:prSet presAssocID="{3E2F2354-6700-4D62-856D-19F0C5A6C3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07EC25-9DD9-4CBD-8FDC-95C25310243D}" type="pres">
      <dgm:prSet presAssocID="{9B84F574-A405-4569-91BA-548C3BFBF66B}" presName="hierRoot1" presStyleCnt="0"/>
      <dgm:spPr/>
    </dgm:pt>
    <dgm:pt modelId="{BCD20569-B3A5-4BDD-A831-90B201596B16}" type="pres">
      <dgm:prSet presAssocID="{9B84F574-A405-4569-91BA-548C3BFBF66B}" presName="composite" presStyleCnt="0"/>
      <dgm:spPr/>
    </dgm:pt>
    <dgm:pt modelId="{931143EF-6C54-408A-9A2A-31A1A87747A0}" type="pres">
      <dgm:prSet presAssocID="{9B84F574-A405-4569-91BA-548C3BFBF66B}" presName="background" presStyleLbl="node0" presStyleIdx="0" presStyleCnt="1"/>
      <dgm:spPr/>
    </dgm:pt>
    <dgm:pt modelId="{6D7ED6A9-DBC2-458B-BE0E-F8330FDAE92C}" type="pres">
      <dgm:prSet presAssocID="{9B84F574-A405-4569-91BA-548C3BFBF66B}" presName="text" presStyleLbl="fgAcc0" presStyleIdx="0" presStyleCnt="1" custLinFactNeighborX="-53901" custLinFactNeighborY="-3457">
        <dgm:presLayoutVars>
          <dgm:chPref val="3"/>
        </dgm:presLayoutVars>
      </dgm:prSet>
      <dgm:spPr/>
    </dgm:pt>
    <dgm:pt modelId="{F8E6A348-EFD9-4214-81F1-E2F29E4D3E92}" type="pres">
      <dgm:prSet presAssocID="{9B84F574-A405-4569-91BA-548C3BFBF66B}" presName="hierChild2" presStyleCnt="0"/>
      <dgm:spPr/>
    </dgm:pt>
    <dgm:pt modelId="{72D1DE05-4871-4712-86EE-2B08FC1848D8}" type="pres">
      <dgm:prSet presAssocID="{3AAF47D7-6BF6-45D8-A5BA-888326261403}" presName="Name10" presStyleLbl="parChTrans1D2" presStyleIdx="0" presStyleCnt="3"/>
      <dgm:spPr/>
    </dgm:pt>
    <dgm:pt modelId="{80FDA8F1-4566-440B-8C39-87015582F60B}" type="pres">
      <dgm:prSet presAssocID="{77DD33B5-0832-4E53-84DD-B74497E2C703}" presName="hierRoot2" presStyleCnt="0"/>
      <dgm:spPr/>
    </dgm:pt>
    <dgm:pt modelId="{38BAF40A-F317-44C6-8E42-F6BC0FF717C4}" type="pres">
      <dgm:prSet presAssocID="{77DD33B5-0832-4E53-84DD-B74497E2C703}" presName="composite2" presStyleCnt="0"/>
      <dgm:spPr/>
    </dgm:pt>
    <dgm:pt modelId="{72F09412-9AE7-4F98-BA25-5DBC46B20933}" type="pres">
      <dgm:prSet presAssocID="{77DD33B5-0832-4E53-84DD-B74497E2C703}" presName="background2" presStyleLbl="node2" presStyleIdx="0" presStyleCnt="3"/>
      <dgm:spPr/>
    </dgm:pt>
    <dgm:pt modelId="{8D603106-E89A-40B4-B93A-B644BB54233A}" type="pres">
      <dgm:prSet presAssocID="{77DD33B5-0832-4E53-84DD-B74497E2C703}" presName="text2" presStyleLbl="fgAcc2" presStyleIdx="0" presStyleCnt="3">
        <dgm:presLayoutVars>
          <dgm:chPref val="3"/>
        </dgm:presLayoutVars>
      </dgm:prSet>
      <dgm:spPr/>
    </dgm:pt>
    <dgm:pt modelId="{8435FD35-EF81-4211-B4F9-16499ECE1CE5}" type="pres">
      <dgm:prSet presAssocID="{77DD33B5-0832-4E53-84DD-B74497E2C703}" presName="hierChild3" presStyleCnt="0"/>
      <dgm:spPr/>
    </dgm:pt>
    <dgm:pt modelId="{34BD6950-C1BE-4FCB-BE23-B7EB27214E61}" type="pres">
      <dgm:prSet presAssocID="{BCE309FB-2567-429D-AD5B-D05FFD92DF1D}" presName="Name17" presStyleLbl="parChTrans1D3" presStyleIdx="0" presStyleCnt="4"/>
      <dgm:spPr/>
    </dgm:pt>
    <dgm:pt modelId="{B702E1F4-C7E0-4760-8D35-9F32E82E32DC}" type="pres">
      <dgm:prSet presAssocID="{15ACB637-6144-4649-971A-B833265EDA33}" presName="hierRoot3" presStyleCnt="0"/>
      <dgm:spPr/>
    </dgm:pt>
    <dgm:pt modelId="{AF587B5A-5116-4967-ABC6-0A2E2D7B39E0}" type="pres">
      <dgm:prSet presAssocID="{15ACB637-6144-4649-971A-B833265EDA33}" presName="composite3" presStyleCnt="0"/>
      <dgm:spPr/>
    </dgm:pt>
    <dgm:pt modelId="{2A75D9B9-2FA7-44BF-8D83-4BD31600AA39}" type="pres">
      <dgm:prSet presAssocID="{15ACB637-6144-4649-971A-B833265EDA33}" presName="background3" presStyleLbl="node3" presStyleIdx="0" presStyleCnt="4"/>
      <dgm:spPr/>
    </dgm:pt>
    <dgm:pt modelId="{64371E9E-CF8F-496E-BD49-5988DC2DB0E1}" type="pres">
      <dgm:prSet presAssocID="{15ACB637-6144-4649-971A-B833265EDA33}" presName="text3" presStyleLbl="fgAcc3" presStyleIdx="0" presStyleCnt="4">
        <dgm:presLayoutVars>
          <dgm:chPref val="3"/>
        </dgm:presLayoutVars>
      </dgm:prSet>
      <dgm:spPr/>
    </dgm:pt>
    <dgm:pt modelId="{FEBBE5AD-CD05-4F35-9AFE-DCFEB4BF4201}" type="pres">
      <dgm:prSet presAssocID="{15ACB637-6144-4649-971A-B833265EDA33}" presName="hierChild4" presStyleCnt="0"/>
      <dgm:spPr/>
    </dgm:pt>
    <dgm:pt modelId="{BC1D1F1D-5FED-4660-8FA7-15FFC928E428}" type="pres">
      <dgm:prSet presAssocID="{BB44954B-4C52-455D-9AB9-582E424E2BA5}" presName="Name23" presStyleLbl="parChTrans1D4" presStyleIdx="0" presStyleCnt="6"/>
      <dgm:spPr/>
    </dgm:pt>
    <dgm:pt modelId="{67C52D8A-78F1-4E42-AB53-363D4FFC73B7}" type="pres">
      <dgm:prSet presAssocID="{08F25382-C225-4998-8C4A-0A9EC907D1F9}" presName="hierRoot4" presStyleCnt="0"/>
      <dgm:spPr/>
    </dgm:pt>
    <dgm:pt modelId="{15C18B37-0EB2-4E21-89F1-90AA849A2BB6}" type="pres">
      <dgm:prSet presAssocID="{08F25382-C225-4998-8C4A-0A9EC907D1F9}" presName="composite4" presStyleCnt="0"/>
      <dgm:spPr/>
    </dgm:pt>
    <dgm:pt modelId="{FB540183-C2C2-4B43-8375-E50249DDF93C}" type="pres">
      <dgm:prSet presAssocID="{08F25382-C225-4998-8C4A-0A9EC907D1F9}" presName="background4" presStyleLbl="node4" presStyleIdx="0" presStyleCnt="6"/>
      <dgm:spPr/>
    </dgm:pt>
    <dgm:pt modelId="{B9F516FD-E66A-4DCE-8018-BB3D944E80D8}" type="pres">
      <dgm:prSet presAssocID="{08F25382-C225-4998-8C4A-0A9EC907D1F9}" presName="text4" presStyleLbl="fgAcc4" presStyleIdx="0" presStyleCnt="6">
        <dgm:presLayoutVars>
          <dgm:chPref val="3"/>
        </dgm:presLayoutVars>
      </dgm:prSet>
      <dgm:spPr/>
    </dgm:pt>
    <dgm:pt modelId="{9B4DDE0B-1F8B-4335-9870-601C57A38056}" type="pres">
      <dgm:prSet presAssocID="{08F25382-C225-4998-8C4A-0A9EC907D1F9}" presName="hierChild5" presStyleCnt="0"/>
      <dgm:spPr/>
    </dgm:pt>
    <dgm:pt modelId="{BB01F89B-B2B5-410D-B6BF-3B3EFF4FFE0F}" type="pres">
      <dgm:prSet presAssocID="{37798BDF-5F2C-49CE-862C-8B2174DAC4CD}" presName="Name17" presStyleLbl="parChTrans1D3" presStyleIdx="1" presStyleCnt="4"/>
      <dgm:spPr/>
    </dgm:pt>
    <dgm:pt modelId="{DA86B083-28EC-4488-9FA7-AE55BE89528C}" type="pres">
      <dgm:prSet presAssocID="{70F633CD-76C3-431F-B6D7-180B7EE841C3}" presName="hierRoot3" presStyleCnt="0"/>
      <dgm:spPr/>
    </dgm:pt>
    <dgm:pt modelId="{208B827A-E5F1-467C-89CB-13FD2BBD6942}" type="pres">
      <dgm:prSet presAssocID="{70F633CD-76C3-431F-B6D7-180B7EE841C3}" presName="composite3" presStyleCnt="0"/>
      <dgm:spPr/>
    </dgm:pt>
    <dgm:pt modelId="{977E2339-033C-4118-9B7D-593F8738CDF8}" type="pres">
      <dgm:prSet presAssocID="{70F633CD-76C3-431F-B6D7-180B7EE841C3}" presName="background3" presStyleLbl="node3" presStyleIdx="1" presStyleCnt="4"/>
      <dgm:spPr/>
    </dgm:pt>
    <dgm:pt modelId="{2502BC71-C649-4526-83FD-DEE48E67DFA0}" type="pres">
      <dgm:prSet presAssocID="{70F633CD-76C3-431F-B6D7-180B7EE841C3}" presName="text3" presStyleLbl="fgAcc3" presStyleIdx="1" presStyleCnt="4">
        <dgm:presLayoutVars>
          <dgm:chPref val="3"/>
        </dgm:presLayoutVars>
      </dgm:prSet>
      <dgm:spPr/>
    </dgm:pt>
    <dgm:pt modelId="{A0419EEA-7E3B-465B-96C1-FE34536C3FA6}" type="pres">
      <dgm:prSet presAssocID="{70F633CD-76C3-431F-B6D7-180B7EE841C3}" presName="hierChild4" presStyleCnt="0"/>
      <dgm:spPr/>
    </dgm:pt>
    <dgm:pt modelId="{14138807-CEB3-4B76-A9BD-C4A650E53E21}" type="pres">
      <dgm:prSet presAssocID="{FB254363-A07C-47CD-8446-C0A533C81B97}" presName="Name10" presStyleLbl="parChTrans1D2" presStyleIdx="1" presStyleCnt="3"/>
      <dgm:spPr/>
    </dgm:pt>
    <dgm:pt modelId="{FE8AE1EF-AA52-48DA-930A-96D1D5444345}" type="pres">
      <dgm:prSet presAssocID="{47458A80-883D-48E8-8FA0-A9A4F6245BC2}" presName="hierRoot2" presStyleCnt="0"/>
      <dgm:spPr/>
    </dgm:pt>
    <dgm:pt modelId="{BD67799C-0A8D-44AD-B525-76ECE11AFCF8}" type="pres">
      <dgm:prSet presAssocID="{47458A80-883D-48E8-8FA0-A9A4F6245BC2}" presName="composite2" presStyleCnt="0"/>
      <dgm:spPr/>
    </dgm:pt>
    <dgm:pt modelId="{C61E6A4D-A0D1-471D-9C46-B37CFBC6F231}" type="pres">
      <dgm:prSet presAssocID="{47458A80-883D-48E8-8FA0-A9A4F6245BC2}" presName="background2" presStyleLbl="node2" presStyleIdx="1" presStyleCnt="3"/>
      <dgm:spPr/>
    </dgm:pt>
    <dgm:pt modelId="{ED880637-CE3B-424B-9F9F-50DF97632CCB}" type="pres">
      <dgm:prSet presAssocID="{47458A80-883D-48E8-8FA0-A9A4F6245BC2}" presName="text2" presStyleLbl="fgAcc2" presStyleIdx="1" presStyleCnt="3">
        <dgm:presLayoutVars>
          <dgm:chPref val="3"/>
        </dgm:presLayoutVars>
      </dgm:prSet>
      <dgm:spPr/>
    </dgm:pt>
    <dgm:pt modelId="{D5AF27D1-F98A-4422-ACD0-604AFCD66C26}" type="pres">
      <dgm:prSet presAssocID="{47458A80-883D-48E8-8FA0-A9A4F6245BC2}" presName="hierChild3" presStyleCnt="0"/>
      <dgm:spPr/>
    </dgm:pt>
    <dgm:pt modelId="{1E8533C4-0C16-459F-8437-D8AE22D2D6EC}" type="pres">
      <dgm:prSet presAssocID="{BC9005CF-BF18-4691-A5C9-7C5009577C71}" presName="Name17" presStyleLbl="parChTrans1D3" presStyleIdx="2" presStyleCnt="4"/>
      <dgm:spPr/>
    </dgm:pt>
    <dgm:pt modelId="{97388229-CC48-48AB-86C5-48008CD9AAA9}" type="pres">
      <dgm:prSet presAssocID="{C95CDF5C-FEAA-40C1-B201-D43B5C78FCDD}" presName="hierRoot3" presStyleCnt="0"/>
      <dgm:spPr/>
    </dgm:pt>
    <dgm:pt modelId="{F510072B-014C-4FC0-961E-D306E53F7FC1}" type="pres">
      <dgm:prSet presAssocID="{C95CDF5C-FEAA-40C1-B201-D43B5C78FCDD}" presName="composite3" presStyleCnt="0"/>
      <dgm:spPr/>
    </dgm:pt>
    <dgm:pt modelId="{9E64E181-4FC8-4333-8504-84062367D6F5}" type="pres">
      <dgm:prSet presAssocID="{C95CDF5C-FEAA-40C1-B201-D43B5C78FCDD}" presName="background3" presStyleLbl="node3" presStyleIdx="2" presStyleCnt="4"/>
      <dgm:spPr/>
    </dgm:pt>
    <dgm:pt modelId="{13E23955-E575-4143-9299-28F143649CA3}" type="pres">
      <dgm:prSet presAssocID="{C95CDF5C-FEAA-40C1-B201-D43B5C78FCDD}" presName="text3" presStyleLbl="fgAcc3" presStyleIdx="2" presStyleCnt="4">
        <dgm:presLayoutVars>
          <dgm:chPref val="3"/>
        </dgm:presLayoutVars>
      </dgm:prSet>
      <dgm:spPr/>
    </dgm:pt>
    <dgm:pt modelId="{A39598D8-8FC2-4FC3-818E-3C045AE71A7E}" type="pres">
      <dgm:prSet presAssocID="{C95CDF5C-FEAA-40C1-B201-D43B5C78FCDD}" presName="hierChild4" presStyleCnt="0"/>
      <dgm:spPr/>
    </dgm:pt>
    <dgm:pt modelId="{4DB21B8E-C0B9-4A9F-938A-9D0D37E9B57A}" type="pres">
      <dgm:prSet presAssocID="{71C12BA5-7E7C-4891-83D5-F316F8D2AC16}" presName="Name23" presStyleLbl="parChTrans1D4" presStyleIdx="1" presStyleCnt="6"/>
      <dgm:spPr/>
    </dgm:pt>
    <dgm:pt modelId="{B4B9617E-B084-483C-BFA0-69E0C18C1CDF}" type="pres">
      <dgm:prSet presAssocID="{6B86FC69-02E8-4B98-ADF5-0EE6AC1C5091}" presName="hierRoot4" presStyleCnt="0"/>
      <dgm:spPr/>
    </dgm:pt>
    <dgm:pt modelId="{E79974DD-3D9C-4D75-92C4-DBAFE9FF2501}" type="pres">
      <dgm:prSet presAssocID="{6B86FC69-02E8-4B98-ADF5-0EE6AC1C5091}" presName="composite4" presStyleCnt="0"/>
      <dgm:spPr/>
    </dgm:pt>
    <dgm:pt modelId="{87E27031-B36C-4F5F-AF6E-0B7BC621BA7F}" type="pres">
      <dgm:prSet presAssocID="{6B86FC69-02E8-4B98-ADF5-0EE6AC1C5091}" presName="background4" presStyleLbl="node4" presStyleIdx="1" presStyleCnt="6"/>
      <dgm:spPr/>
    </dgm:pt>
    <dgm:pt modelId="{D4373B9D-5853-4E31-8762-27CF2721AD27}" type="pres">
      <dgm:prSet presAssocID="{6B86FC69-02E8-4B98-ADF5-0EE6AC1C5091}" presName="text4" presStyleLbl="fgAcc4" presStyleIdx="1" presStyleCnt="6">
        <dgm:presLayoutVars>
          <dgm:chPref val="3"/>
        </dgm:presLayoutVars>
      </dgm:prSet>
      <dgm:spPr/>
    </dgm:pt>
    <dgm:pt modelId="{F1A38E48-5712-440B-926E-790D937D6541}" type="pres">
      <dgm:prSet presAssocID="{6B86FC69-02E8-4B98-ADF5-0EE6AC1C5091}" presName="hierChild5" presStyleCnt="0"/>
      <dgm:spPr/>
    </dgm:pt>
    <dgm:pt modelId="{C76AFED1-20DD-44A4-8BB6-DC24B368900B}" type="pres">
      <dgm:prSet presAssocID="{7394EB10-538F-45CC-A103-501A458F9115}" presName="Name23" presStyleLbl="parChTrans1D4" presStyleIdx="2" presStyleCnt="6"/>
      <dgm:spPr/>
    </dgm:pt>
    <dgm:pt modelId="{2DDA272E-8F54-4626-97C1-1973BED3830A}" type="pres">
      <dgm:prSet presAssocID="{A1071882-1F2A-45E0-8574-A5E714E2D315}" presName="hierRoot4" presStyleCnt="0"/>
      <dgm:spPr/>
    </dgm:pt>
    <dgm:pt modelId="{A1897D1D-9683-46BC-9C8F-AAE24CD837FB}" type="pres">
      <dgm:prSet presAssocID="{A1071882-1F2A-45E0-8574-A5E714E2D315}" presName="composite4" presStyleCnt="0"/>
      <dgm:spPr/>
    </dgm:pt>
    <dgm:pt modelId="{2C721D32-1EB5-40F3-A06D-F4538D4FC6C9}" type="pres">
      <dgm:prSet presAssocID="{A1071882-1F2A-45E0-8574-A5E714E2D315}" presName="background4" presStyleLbl="node4" presStyleIdx="2" presStyleCnt="6"/>
      <dgm:spPr/>
    </dgm:pt>
    <dgm:pt modelId="{BF442761-B92C-4D70-9B6E-2D89C28D2354}" type="pres">
      <dgm:prSet presAssocID="{A1071882-1F2A-45E0-8574-A5E714E2D315}" presName="text4" presStyleLbl="fgAcc4" presStyleIdx="2" presStyleCnt="6">
        <dgm:presLayoutVars>
          <dgm:chPref val="3"/>
        </dgm:presLayoutVars>
      </dgm:prSet>
      <dgm:spPr/>
    </dgm:pt>
    <dgm:pt modelId="{96034946-D413-429B-8027-B0F04945C8B9}" type="pres">
      <dgm:prSet presAssocID="{A1071882-1F2A-45E0-8574-A5E714E2D315}" presName="hierChild5" presStyleCnt="0"/>
      <dgm:spPr/>
    </dgm:pt>
    <dgm:pt modelId="{5E935573-6A43-4E2B-9FDB-BE4DA497A5A6}" type="pres">
      <dgm:prSet presAssocID="{0622C189-9550-4A6E-83A3-02A4218A8910}" presName="Name23" presStyleLbl="parChTrans1D4" presStyleIdx="3" presStyleCnt="6"/>
      <dgm:spPr/>
    </dgm:pt>
    <dgm:pt modelId="{D0DAFC2F-C2A5-4A91-A808-F90D0D44996C}" type="pres">
      <dgm:prSet presAssocID="{64FA1CF5-0327-4D23-A378-8CCB4097F143}" presName="hierRoot4" presStyleCnt="0"/>
      <dgm:spPr/>
    </dgm:pt>
    <dgm:pt modelId="{36216EF6-4C56-4B2F-B000-498DF1047D3A}" type="pres">
      <dgm:prSet presAssocID="{64FA1CF5-0327-4D23-A378-8CCB4097F143}" presName="composite4" presStyleCnt="0"/>
      <dgm:spPr/>
    </dgm:pt>
    <dgm:pt modelId="{D0BFAB19-C2F4-406E-A3E5-70CADCBFB28C}" type="pres">
      <dgm:prSet presAssocID="{64FA1CF5-0327-4D23-A378-8CCB4097F143}" presName="background4" presStyleLbl="node4" presStyleIdx="3" presStyleCnt="6"/>
      <dgm:spPr/>
    </dgm:pt>
    <dgm:pt modelId="{32DFF604-0DBD-41AD-87DC-BEA4EA0216FD}" type="pres">
      <dgm:prSet presAssocID="{64FA1CF5-0327-4D23-A378-8CCB4097F143}" presName="text4" presStyleLbl="fgAcc4" presStyleIdx="3" presStyleCnt="6">
        <dgm:presLayoutVars>
          <dgm:chPref val="3"/>
        </dgm:presLayoutVars>
      </dgm:prSet>
      <dgm:spPr/>
    </dgm:pt>
    <dgm:pt modelId="{C0F38DC2-E7BD-4EB4-93A1-895C1B31B46B}" type="pres">
      <dgm:prSet presAssocID="{64FA1CF5-0327-4D23-A378-8CCB4097F143}" presName="hierChild5" presStyleCnt="0"/>
      <dgm:spPr/>
    </dgm:pt>
    <dgm:pt modelId="{8534C8C1-B71D-4B20-B372-7C898B399E25}" type="pres">
      <dgm:prSet presAssocID="{940DB706-7F66-4BDE-BC1D-168F86A2F603}" presName="Name23" presStyleLbl="parChTrans1D4" presStyleIdx="4" presStyleCnt="6"/>
      <dgm:spPr/>
    </dgm:pt>
    <dgm:pt modelId="{F32D24C3-A907-4F70-93E1-5DDDC9C337EB}" type="pres">
      <dgm:prSet presAssocID="{0ACB178F-AA50-4994-9230-78B935F01AE4}" presName="hierRoot4" presStyleCnt="0"/>
      <dgm:spPr/>
    </dgm:pt>
    <dgm:pt modelId="{F28C4A0D-D6AB-4B1A-B244-EDF7FE7BBFA1}" type="pres">
      <dgm:prSet presAssocID="{0ACB178F-AA50-4994-9230-78B935F01AE4}" presName="composite4" presStyleCnt="0"/>
      <dgm:spPr/>
    </dgm:pt>
    <dgm:pt modelId="{1474CD23-3700-41A0-95C5-1F85B34C4C33}" type="pres">
      <dgm:prSet presAssocID="{0ACB178F-AA50-4994-9230-78B935F01AE4}" presName="background4" presStyleLbl="node4" presStyleIdx="4" presStyleCnt="6"/>
      <dgm:spPr/>
    </dgm:pt>
    <dgm:pt modelId="{0E0F4621-C0D5-4458-9503-460117D3FE2B}" type="pres">
      <dgm:prSet presAssocID="{0ACB178F-AA50-4994-9230-78B935F01AE4}" presName="text4" presStyleLbl="fgAcc4" presStyleIdx="4" presStyleCnt="6">
        <dgm:presLayoutVars>
          <dgm:chPref val="3"/>
        </dgm:presLayoutVars>
      </dgm:prSet>
      <dgm:spPr/>
    </dgm:pt>
    <dgm:pt modelId="{6887C8AA-D508-4E9E-BEEC-30466572DDB2}" type="pres">
      <dgm:prSet presAssocID="{0ACB178F-AA50-4994-9230-78B935F01AE4}" presName="hierChild5" presStyleCnt="0"/>
      <dgm:spPr/>
    </dgm:pt>
    <dgm:pt modelId="{33D88FD6-057D-490B-A025-859AE4D9CA28}" type="pres">
      <dgm:prSet presAssocID="{C477AAAB-260B-4945-BAE6-B03B12C91EF9}" presName="Name23" presStyleLbl="parChTrans1D4" presStyleIdx="5" presStyleCnt="6"/>
      <dgm:spPr/>
    </dgm:pt>
    <dgm:pt modelId="{08CE035F-CD9A-42DF-B154-8FB11E94E335}" type="pres">
      <dgm:prSet presAssocID="{92EE422B-3734-4136-9909-A114CF3184A9}" presName="hierRoot4" presStyleCnt="0"/>
      <dgm:spPr/>
    </dgm:pt>
    <dgm:pt modelId="{75DC0628-4425-4E5B-9908-2B9810000457}" type="pres">
      <dgm:prSet presAssocID="{92EE422B-3734-4136-9909-A114CF3184A9}" presName="composite4" presStyleCnt="0"/>
      <dgm:spPr/>
    </dgm:pt>
    <dgm:pt modelId="{9D2C5C6B-0AD0-4D8B-96B3-377530255074}" type="pres">
      <dgm:prSet presAssocID="{92EE422B-3734-4136-9909-A114CF3184A9}" presName="background4" presStyleLbl="node4" presStyleIdx="5" presStyleCnt="6"/>
      <dgm:spPr/>
    </dgm:pt>
    <dgm:pt modelId="{282B2877-3BA9-41CC-BD67-2C5568071314}" type="pres">
      <dgm:prSet presAssocID="{92EE422B-3734-4136-9909-A114CF3184A9}" presName="text4" presStyleLbl="fgAcc4" presStyleIdx="5" presStyleCnt="6">
        <dgm:presLayoutVars>
          <dgm:chPref val="3"/>
        </dgm:presLayoutVars>
      </dgm:prSet>
      <dgm:spPr/>
    </dgm:pt>
    <dgm:pt modelId="{63B8D2DD-0227-48B3-A930-F3C6BF7BCAF7}" type="pres">
      <dgm:prSet presAssocID="{92EE422B-3734-4136-9909-A114CF3184A9}" presName="hierChild5" presStyleCnt="0"/>
      <dgm:spPr/>
    </dgm:pt>
    <dgm:pt modelId="{13B96F27-BA2D-45A3-B5F3-72CDE0A5A2C1}" type="pres">
      <dgm:prSet presAssocID="{210F1A2A-6213-4C3B-8D1A-187170A7204C}" presName="Name10" presStyleLbl="parChTrans1D2" presStyleIdx="2" presStyleCnt="3"/>
      <dgm:spPr/>
    </dgm:pt>
    <dgm:pt modelId="{FE0043B3-80DE-409B-A967-8E3EC8DBE639}" type="pres">
      <dgm:prSet presAssocID="{3B52D782-1F92-4D3F-BC1B-7542A156084F}" presName="hierRoot2" presStyleCnt="0"/>
      <dgm:spPr/>
    </dgm:pt>
    <dgm:pt modelId="{E12813E6-DF94-4FDB-B5ED-8DBE21CEEACA}" type="pres">
      <dgm:prSet presAssocID="{3B52D782-1F92-4D3F-BC1B-7542A156084F}" presName="composite2" presStyleCnt="0"/>
      <dgm:spPr/>
    </dgm:pt>
    <dgm:pt modelId="{593DA3A6-FDD3-4997-A236-77BB3C1E4A76}" type="pres">
      <dgm:prSet presAssocID="{3B52D782-1F92-4D3F-BC1B-7542A156084F}" presName="background2" presStyleLbl="node2" presStyleIdx="2" presStyleCnt="3"/>
      <dgm:spPr/>
    </dgm:pt>
    <dgm:pt modelId="{7D20F6C8-EC2A-420B-9E74-3BAC597BAAA4}" type="pres">
      <dgm:prSet presAssocID="{3B52D782-1F92-4D3F-BC1B-7542A156084F}" presName="text2" presStyleLbl="fgAcc2" presStyleIdx="2" presStyleCnt="3">
        <dgm:presLayoutVars>
          <dgm:chPref val="3"/>
        </dgm:presLayoutVars>
      </dgm:prSet>
      <dgm:spPr/>
    </dgm:pt>
    <dgm:pt modelId="{9C48B7CF-A128-4167-BB3E-8113BC9113AA}" type="pres">
      <dgm:prSet presAssocID="{3B52D782-1F92-4D3F-BC1B-7542A156084F}" presName="hierChild3" presStyleCnt="0"/>
      <dgm:spPr/>
    </dgm:pt>
    <dgm:pt modelId="{786C2807-6A7A-480D-A0CA-DD46A7DFA50D}" type="pres">
      <dgm:prSet presAssocID="{0B45C19C-27D3-44D4-8831-C8E96B4E6978}" presName="Name17" presStyleLbl="parChTrans1D3" presStyleIdx="3" presStyleCnt="4"/>
      <dgm:spPr/>
    </dgm:pt>
    <dgm:pt modelId="{7D45C2FC-4D15-49D6-9164-AEA6EB018169}" type="pres">
      <dgm:prSet presAssocID="{CDA26AD5-24E3-44E5-A5EB-9CD9723F114B}" presName="hierRoot3" presStyleCnt="0"/>
      <dgm:spPr/>
    </dgm:pt>
    <dgm:pt modelId="{EBDFA2B1-BD7B-4972-BA06-935A169165CE}" type="pres">
      <dgm:prSet presAssocID="{CDA26AD5-24E3-44E5-A5EB-9CD9723F114B}" presName="composite3" presStyleCnt="0"/>
      <dgm:spPr/>
    </dgm:pt>
    <dgm:pt modelId="{3EDD7707-2ADE-4E35-9B23-2DF00B15BFEA}" type="pres">
      <dgm:prSet presAssocID="{CDA26AD5-24E3-44E5-A5EB-9CD9723F114B}" presName="background3" presStyleLbl="node3" presStyleIdx="3" presStyleCnt="4"/>
      <dgm:spPr/>
    </dgm:pt>
    <dgm:pt modelId="{BCD6E94B-A81E-40F7-B083-832FBBAE59DF}" type="pres">
      <dgm:prSet presAssocID="{CDA26AD5-24E3-44E5-A5EB-9CD9723F114B}" presName="text3" presStyleLbl="fgAcc3" presStyleIdx="3" presStyleCnt="4">
        <dgm:presLayoutVars>
          <dgm:chPref val="3"/>
        </dgm:presLayoutVars>
      </dgm:prSet>
      <dgm:spPr/>
    </dgm:pt>
    <dgm:pt modelId="{B7E77EB2-34AA-4588-AE2E-D1D856B78428}" type="pres">
      <dgm:prSet presAssocID="{CDA26AD5-24E3-44E5-A5EB-9CD9723F114B}" presName="hierChild4" presStyleCnt="0"/>
      <dgm:spPr/>
    </dgm:pt>
  </dgm:ptLst>
  <dgm:cxnLst>
    <dgm:cxn modelId="{C898B700-648B-48D6-8EF2-530DFC38FE7B}" srcId="{6B86FC69-02E8-4B98-ADF5-0EE6AC1C5091}" destId="{A1071882-1F2A-45E0-8574-A5E714E2D315}" srcOrd="0" destOrd="0" parTransId="{7394EB10-538F-45CC-A103-501A458F9115}" sibTransId="{E05F23DB-0A2D-4474-AA64-CC7C710ECC7E}"/>
    <dgm:cxn modelId="{493F8B05-02ED-40E5-99C5-D7D23284913F}" srcId="{3B52D782-1F92-4D3F-BC1B-7542A156084F}" destId="{CDA26AD5-24E3-44E5-A5EB-9CD9723F114B}" srcOrd="0" destOrd="0" parTransId="{0B45C19C-27D3-44D4-8831-C8E96B4E6978}" sibTransId="{57CFC705-82A9-4C30-AE68-201FEE2242D7}"/>
    <dgm:cxn modelId="{61414108-56F7-4AFE-8FDD-0BDC7A09BF3B}" type="presOf" srcId="{47458A80-883D-48E8-8FA0-A9A4F6245BC2}" destId="{ED880637-CE3B-424B-9F9F-50DF97632CCB}" srcOrd="0" destOrd="0" presId="urn:microsoft.com/office/officeart/2005/8/layout/hierarchy1"/>
    <dgm:cxn modelId="{66191D09-3155-448B-9924-834F35FC597F}" srcId="{15ACB637-6144-4649-971A-B833265EDA33}" destId="{08F25382-C225-4998-8C4A-0A9EC907D1F9}" srcOrd="0" destOrd="0" parTransId="{BB44954B-4C52-455D-9AB9-582E424E2BA5}" sibTransId="{A2B624A8-7710-4E8B-AC93-48456F5381A5}"/>
    <dgm:cxn modelId="{0726EB0F-7683-4DF5-BD61-36274A09EC58}" type="presOf" srcId="{6B86FC69-02E8-4B98-ADF5-0EE6AC1C5091}" destId="{D4373B9D-5853-4E31-8762-27CF2721AD27}" srcOrd="0" destOrd="0" presId="urn:microsoft.com/office/officeart/2005/8/layout/hierarchy1"/>
    <dgm:cxn modelId="{7337851C-1566-42BE-8592-0D58B40D146F}" type="presOf" srcId="{08F25382-C225-4998-8C4A-0A9EC907D1F9}" destId="{B9F516FD-E66A-4DCE-8018-BB3D944E80D8}" srcOrd="0" destOrd="0" presId="urn:microsoft.com/office/officeart/2005/8/layout/hierarchy1"/>
    <dgm:cxn modelId="{4B20901F-8D49-412A-83F0-304113F2E717}" type="presOf" srcId="{A1071882-1F2A-45E0-8574-A5E714E2D315}" destId="{BF442761-B92C-4D70-9B6E-2D89C28D2354}" srcOrd="0" destOrd="0" presId="urn:microsoft.com/office/officeart/2005/8/layout/hierarchy1"/>
    <dgm:cxn modelId="{6C99AE1F-C84F-458D-904F-D5AB3ABB4247}" srcId="{64FA1CF5-0327-4D23-A378-8CCB4097F143}" destId="{0ACB178F-AA50-4994-9230-78B935F01AE4}" srcOrd="0" destOrd="0" parTransId="{940DB706-7F66-4BDE-BC1D-168F86A2F603}" sibTransId="{ED53E0DB-A0AA-4845-8B96-B104454D5022}"/>
    <dgm:cxn modelId="{FD2A8C33-C9A6-4F27-86EB-08CEEBB481AE}" type="presOf" srcId="{CDA26AD5-24E3-44E5-A5EB-9CD9723F114B}" destId="{BCD6E94B-A81E-40F7-B083-832FBBAE59DF}" srcOrd="0" destOrd="0" presId="urn:microsoft.com/office/officeart/2005/8/layout/hierarchy1"/>
    <dgm:cxn modelId="{F603BF3B-6523-4BB9-988C-E004895CF658}" srcId="{64FA1CF5-0327-4D23-A378-8CCB4097F143}" destId="{92EE422B-3734-4136-9909-A114CF3184A9}" srcOrd="1" destOrd="0" parTransId="{C477AAAB-260B-4945-BAE6-B03B12C91EF9}" sibTransId="{82F8C167-F64E-4C1C-85A8-6ACA94FAE9F7}"/>
    <dgm:cxn modelId="{4ED5F23B-49AA-4208-BE53-B2A088C707A4}" type="presOf" srcId="{BB44954B-4C52-455D-9AB9-582E424E2BA5}" destId="{BC1D1F1D-5FED-4660-8FA7-15FFC928E428}" srcOrd="0" destOrd="0" presId="urn:microsoft.com/office/officeart/2005/8/layout/hierarchy1"/>
    <dgm:cxn modelId="{4C5A945B-F838-4AEA-82DC-5C1D9A094F48}" type="presOf" srcId="{64FA1CF5-0327-4D23-A378-8CCB4097F143}" destId="{32DFF604-0DBD-41AD-87DC-BEA4EA0216FD}" srcOrd="0" destOrd="0" presId="urn:microsoft.com/office/officeart/2005/8/layout/hierarchy1"/>
    <dgm:cxn modelId="{33DF6564-8939-4E3F-A20F-B31FFF2A3820}" type="presOf" srcId="{3E2F2354-6700-4D62-856D-19F0C5A6C370}" destId="{361F1527-2BC2-4D16-829A-47D70946665A}" srcOrd="0" destOrd="0" presId="urn:microsoft.com/office/officeart/2005/8/layout/hierarchy1"/>
    <dgm:cxn modelId="{4C37A84A-510A-4CDE-B07A-4DE964C4E019}" type="presOf" srcId="{BCE309FB-2567-429D-AD5B-D05FFD92DF1D}" destId="{34BD6950-C1BE-4FCB-BE23-B7EB27214E61}" srcOrd="0" destOrd="0" presId="urn:microsoft.com/office/officeart/2005/8/layout/hierarchy1"/>
    <dgm:cxn modelId="{1EAC6F74-DB8C-431C-86C5-6F550BF8EFB5}" srcId="{C95CDF5C-FEAA-40C1-B201-D43B5C78FCDD}" destId="{64FA1CF5-0327-4D23-A378-8CCB4097F143}" srcOrd="1" destOrd="0" parTransId="{0622C189-9550-4A6E-83A3-02A4218A8910}" sibTransId="{798D03AB-A28B-45F0-9357-FC1BF04511D2}"/>
    <dgm:cxn modelId="{FED35F76-AEC9-4EDF-A025-9C86E4A90EB3}" type="presOf" srcId="{37798BDF-5F2C-49CE-862C-8B2174DAC4CD}" destId="{BB01F89B-B2B5-410D-B6BF-3B3EFF4FFE0F}" srcOrd="0" destOrd="0" presId="urn:microsoft.com/office/officeart/2005/8/layout/hierarchy1"/>
    <dgm:cxn modelId="{A287A058-4432-4118-8CD0-B091F20F5657}" srcId="{47458A80-883D-48E8-8FA0-A9A4F6245BC2}" destId="{C95CDF5C-FEAA-40C1-B201-D43B5C78FCDD}" srcOrd="0" destOrd="0" parTransId="{BC9005CF-BF18-4691-A5C9-7C5009577C71}" sibTransId="{FC8F9AF3-04C0-4F83-828A-46124CA4E6B2}"/>
    <dgm:cxn modelId="{491F097A-2A54-4DB1-BC9A-B6064701D0FE}" type="presOf" srcId="{210F1A2A-6213-4C3B-8D1A-187170A7204C}" destId="{13B96F27-BA2D-45A3-B5F3-72CDE0A5A2C1}" srcOrd="0" destOrd="0" presId="urn:microsoft.com/office/officeart/2005/8/layout/hierarchy1"/>
    <dgm:cxn modelId="{7DAFA38C-8D34-4665-B5A9-8E915F197536}" type="presOf" srcId="{0B45C19C-27D3-44D4-8831-C8E96B4E6978}" destId="{786C2807-6A7A-480D-A0CA-DD46A7DFA50D}" srcOrd="0" destOrd="0" presId="urn:microsoft.com/office/officeart/2005/8/layout/hierarchy1"/>
    <dgm:cxn modelId="{48CE9F8F-31EF-4BFE-A994-E1033BBCCA65}" type="presOf" srcId="{3AAF47D7-6BF6-45D8-A5BA-888326261403}" destId="{72D1DE05-4871-4712-86EE-2B08FC1848D8}" srcOrd="0" destOrd="0" presId="urn:microsoft.com/office/officeart/2005/8/layout/hierarchy1"/>
    <dgm:cxn modelId="{8EFA1C95-F6E0-4483-B7D8-76C248F18658}" type="presOf" srcId="{3B52D782-1F92-4D3F-BC1B-7542A156084F}" destId="{7D20F6C8-EC2A-420B-9E74-3BAC597BAAA4}" srcOrd="0" destOrd="0" presId="urn:microsoft.com/office/officeart/2005/8/layout/hierarchy1"/>
    <dgm:cxn modelId="{CBFAFBA4-5041-4083-9A9C-7312F7AD0A41}" type="presOf" srcId="{BC9005CF-BF18-4691-A5C9-7C5009577C71}" destId="{1E8533C4-0C16-459F-8437-D8AE22D2D6EC}" srcOrd="0" destOrd="0" presId="urn:microsoft.com/office/officeart/2005/8/layout/hierarchy1"/>
    <dgm:cxn modelId="{917F70A5-72CC-42BD-8FD2-E404CCB99BB3}" type="presOf" srcId="{0622C189-9550-4A6E-83A3-02A4218A8910}" destId="{5E935573-6A43-4E2B-9FDB-BE4DA497A5A6}" srcOrd="0" destOrd="0" presId="urn:microsoft.com/office/officeart/2005/8/layout/hierarchy1"/>
    <dgm:cxn modelId="{CFB788AB-E88F-4A56-A8F8-EACBC519896C}" srcId="{C95CDF5C-FEAA-40C1-B201-D43B5C78FCDD}" destId="{6B86FC69-02E8-4B98-ADF5-0EE6AC1C5091}" srcOrd="0" destOrd="0" parTransId="{71C12BA5-7E7C-4891-83D5-F316F8D2AC16}" sibTransId="{7F512407-4811-4308-BF69-E31D0B0C6EED}"/>
    <dgm:cxn modelId="{E0977FAC-B65B-4354-92AD-6FF097915F0A}" srcId="{3E2F2354-6700-4D62-856D-19F0C5A6C370}" destId="{9B84F574-A405-4569-91BA-548C3BFBF66B}" srcOrd="0" destOrd="0" parTransId="{4C2567A3-0A21-4554-BD62-AD2613E673A0}" sibTransId="{E1232BEA-CB30-4898-B79B-ED5CBB1442CE}"/>
    <dgm:cxn modelId="{36AE9DAD-6480-4C89-B1F5-08D962517DF0}" srcId="{9B84F574-A405-4569-91BA-548C3BFBF66B}" destId="{77DD33B5-0832-4E53-84DD-B74497E2C703}" srcOrd="0" destOrd="0" parTransId="{3AAF47D7-6BF6-45D8-A5BA-888326261403}" sibTransId="{7E9C64D4-2559-42E1-A670-6AEE28ED3039}"/>
    <dgm:cxn modelId="{9EFA70B7-2EE1-4F20-85C2-3C27FF0293CC}" srcId="{77DD33B5-0832-4E53-84DD-B74497E2C703}" destId="{15ACB637-6144-4649-971A-B833265EDA33}" srcOrd="0" destOrd="0" parTransId="{BCE309FB-2567-429D-AD5B-D05FFD92DF1D}" sibTransId="{F3EEB81F-2A4D-47E3-93F1-601B4289300F}"/>
    <dgm:cxn modelId="{1FE077C0-CDC3-47C6-B7A5-050CB85A1D68}" type="presOf" srcId="{15ACB637-6144-4649-971A-B833265EDA33}" destId="{64371E9E-CF8F-496E-BD49-5988DC2DB0E1}" srcOrd="0" destOrd="0" presId="urn:microsoft.com/office/officeart/2005/8/layout/hierarchy1"/>
    <dgm:cxn modelId="{05FD13C3-F543-457C-BE34-E1D27DE6ED10}" type="presOf" srcId="{C477AAAB-260B-4945-BAE6-B03B12C91EF9}" destId="{33D88FD6-057D-490B-A025-859AE4D9CA28}" srcOrd="0" destOrd="0" presId="urn:microsoft.com/office/officeart/2005/8/layout/hierarchy1"/>
    <dgm:cxn modelId="{B1F6D8C4-641D-4309-B518-10B9AC373256}" type="presOf" srcId="{7394EB10-538F-45CC-A103-501A458F9115}" destId="{C76AFED1-20DD-44A4-8BB6-DC24B368900B}" srcOrd="0" destOrd="0" presId="urn:microsoft.com/office/officeart/2005/8/layout/hierarchy1"/>
    <dgm:cxn modelId="{91D357CA-33FD-4505-9B21-69B19CD32F7B}" srcId="{9B84F574-A405-4569-91BA-548C3BFBF66B}" destId="{47458A80-883D-48E8-8FA0-A9A4F6245BC2}" srcOrd="1" destOrd="0" parTransId="{FB254363-A07C-47CD-8446-C0A533C81B97}" sibTransId="{17A69D82-FC46-4865-8292-6B4579B301ED}"/>
    <dgm:cxn modelId="{089CACCA-81EE-4637-9907-AE5B1D35A3FC}" srcId="{77DD33B5-0832-4E53-84DD-B74497E2C703}" destId="{70F633CD-76C3-431F-B6D7-180B7EE841C3}" srcOrd="1" destOrd="0" parTransId="{37798BDF-5F2C-49CE-862C-8B2174DAC4CD}" sibTransId="{7FECE2E4-39FC-4557-B594-832FB390D1A8}"/>
    <dgm:cxn modelId="{6AC11CCD-37FD-4C62-86F8-CD03F4CC35FB}" type="presOf" srcId="{77DD33B5-0832-4E53-84DD-B74497E2C703}" destId="{8D603106-E89A-40B4-B93A-B644BB54233A}" srcOrd="0" destOrd="0" presId="urn:microsoft.com/office/officeart/2005/8/layout/hierarchy1"/>
    <dgm:cxn modelId="{EB5ECBD1-8A63-4393-BEFC-93CD71FC88D9}" type="presOf" srcId="{0ACB178F-AA50-4994-9230-78B935F01AE4}" destId="{0E0F4621-C0D5-4458-9503-460117D3FE2B}" srcOrd="0" destOrd="0" presId="urn:microsoft.com/office/officeart/2005/8/layout/hierarchy1"/>
    <dgm:cxn modelId="{B6DF86D9-2A93-4999-9DB1-9E7386BAA2DB}" type="presOf" srcId="{FB254363-A07C-47CD-8446-C0A533C81B97}" destId="{14138807-CEB3-4B76-A9BD-C4A650E53E21}" srcOrd="0" destOrd="0" presId="urn:microsoft.com/office/officeart/2005/8/layout/hierarchy1"/>
    <dgm:cxn modelId="{1A22CAE8-8782-41E9-9FD6-E137B8ADCC1A}" type="presOf" srcId="{92EE422B-3734-4136-9909-A114CF3184A9}" destId="{282B2877-3BA9-41CC-BD67-2C5568071314}" srcOrd="0" destOrd="0" presId="urn:microsoft.com/office/officeart/2005/8/layout/hierarchy1"/>
    <dgm:cxn modelId="{1CA2ECE9-FD20-4A6B-A867-BE76D4155BF2}" type="presOf" srcId="{9B84F574-A405-4569-91BA-548C3BFBF66B}" destId="{6D7ED6A9-DBC2-458B-BE0E-F8330FDAE92C}" srcOrd="0" destOrd="0" presId="urn:microsoft.com/office/officeart/2005/8/layout/hierarchy1"/>
    <dgm:cxn modelId="{4060DBEA-59DA-4666-954D-C1E4042C81A3}" type="presOf" srcId="{C95CDF5C-FEAA-40C1-B201-D43B5C78FCDD}" destId="{13E23955-E575-4143-9299-28F143649CA3}" srcOrd="0" destOrd="0" presId="urn:microsoft.com/office/officeart/2005/8/layout/hierarchy1"/>
    <dgm:cxn modelId="{C069D6EB-D636-4A2A-BE5C-B106193DDE85}" srcId="{9B84F574-A405-4569-91BA-548C3BFBF66B}" destId="{3B52D782-1F92-4D3F-BC1B-7542A156084F}" srcOrd="2" destOrd="0" parTransId="{210F1A2A-6213-4C3B-8D1A-187170A7204C}" sibTransId="{A3A7F3FB-5DDA-47EA-8AE5-00B0CA217874}"/>
    <dgm:cxn modelId="{7DAE13F4-15CA-497E-8660-A7DE8F76D95B}" type="presOf" srcId="{70F633CD-76C3-431F-B6D7-180B7EE841C3}" destId="{2502BC71-C649-4526-83FD-DEE48E67DFA0}" srcOrd="0" destOrd="0" presId="urn:microsoft.com/office/officeart/2005/8/layout/hierarchy1"/>
    <dgm:cxn modelId="{DEED71FD-B6BF-4825-BC38-FC15A4D9700F}" type="presOf" srcId="{940DB706-7F66-4BDE-BC1D-168F86A2F603}" destId="{8534C8C1-B71D-4B20-B372-7C898B399E25}" srcOrd="0" destOrd="0" presId="urn:microsoft.com/office/officeart/2005/8/layout/hierarchy1"/>
    <dgm:cxn modelId="{5453C6FD-C250-4032-9240-EC7E5DF2D73F}" type="presOf" srcId="{71C12BA5-7E7C-4891-83D5-F316F8D2AC16}" destId="{4DB21B8E-C0B9-4A9F-938A-9D0D37E9B57A}" srcOrd="0" destOrd="0" presId="urn:microsoft.com/office/officeart/2005/8/layout/hierarchy1"/>
    <dgm:cxn modelId="{95CEBBC0-89EB-4925-B474-0296CFB2151B}" type="presParOf" srcId="{361F1527-2BC2-4D16-829A-47D70946665A}" destId="{3007EC25-9DD9-4CBD-8FDC-95C25310243D}" srcOrd="0" destOrd="0" presId="urn:microsoft.com/office/officeart/2005/8/layout/hierarchy1"/>
    <dgm:cxn modelId="{0DEC7336-3A81-468B-AAE0-3C1A97574E25}" type="presParOf" srcId="{3007EC25-9DD9-4CBD-8FDC-95C25310243D}" destId="{BCD20569-B3A5-4BDD-A831-90B201596B16}" srcOrd="0" destOrd="0" presId="urn:microsoft.com/office/officeart/2005/8/layout/hierarchy1"/>
    <dgm:cxn modelId="{EA1B7E1E-E101-4692-AB5F-DFC7E9A08191}" type="presParOf" srcId="{BCD20569-B3A5-4BDD-A831-90B201596B16}" destId="{931143EF-6C54-408A-9A2A-31A1A87747A0}" srcOrd="0" destOrd="0" presId="urn:microsoft.com/office/officeart/2005/8/layout/hierarchy1"/>
    <dgm:cxn modelId="{48B629DE-3CFC-4BBB-8A25-4FDC81B42980}" type="presParOf" srcId="{BCD20569-B3A5-4BDD-A831-90B201596B16}" destId="{6D7ED6A9-DBC2-458B-BE0E-F8330FDAE92C}" srcOrd="1" destOrd="0" presId="urn:microsoft.com/office/officeart/2005/8/layout/hierarchy1"/>
    <dgm:cxn modelId="{7D661FE1-FA1D-403A-B442-F4404A51E76A}" type="presParOf" srcId="{3007EC25-9DD9-4CBD-8FDC-95C25310243D}" destId="{F8E6A348-EFD9-4214-81F1-E2F29E4D3E92}" srcOrd="1" destOrd="0" presId="urn:microsoft.com/office/officeart/2005/8/layout/hierarchy1"/>
    <dgm:cxn modelId="{460DD31D-ED70-4A28-8057-7334C433FE66}" type="presParOf" srcId="{F8E6A348-EFD9-4214-81F1-E2F29E4D3E92}" destId="{72D1DE05-4871-4712-86EE-2B08FC1848D8}" srcOrd="0" destOrd="0" presId="urn:microsoft.com/office/officeart/2005/8/layout/hierarchy1"/>
    <dgm:cxn modelId="{0C52D6A9-C873-4FDF-9603-025C56538A29}" type="presParOf" srcId="{F8E6A348-EFD9-4214-81F1-E2F29E4D3E92}" destId="{80FDA8F1-4566-440B-8C39-87015582F60B}" srcOrd="1" destOrd="0" presId="urn:microsoft.com/office/officeart/2005/8/layout/hierarchy1"/>
    <dgm:cxn modelId="{20092A42-7D6B-4A7A-9652-AEBA916E37CA}" type="presParOf" srcId="{80FDA8F1-4566-440B-8C39-87015582F60B}" destId="{38BAF40A-F317-44C6-8E42-F6BC0FF717C4}" srcOrd="0" destOrd="0" presId="urn:microsoft.com/office/officeart/2005/8/layout/hierarchy1"/>
    <dgm:cxn modelId="{4D55C3EC-A061-4A9E-B3D1-BF9426FE1FEE}" type="presParOf" srcId="{38BAF40A-F317-44C6-8E42-F6BC0FF717C4}" destId="{72F09412-9AE7-4F98-BA25-5DBC46B20933}" srcOrd="0" destOrd="0" presId="urn:microsoft.com/office/officeart/2005/8/layout/hierarchy1"/>
    <dgm:cxn modelId="{DFD2BBD3-49F0-451A-BA09-3C89C4C0A629}" type="presParOf" srcId="{38BAF40A-F317-44C6-8E42-F6BC0FF717C4}" destId="{8D603106-E89A-40B4-B93A-B644BB54233A}" srcOrd="1" destOrd="0" presId="urn:microsoft.com/office/officeart/2005/8/layout/hierarchy1"/>
    <dgm:cxn modelId="{AFB563B9-D3B9-483B-95E1-98A6D0FEB205}" type="presParOf" srcId="{80FDA8F1-4566-440B-8C39-87015582F60B}" destId="{8435FD35-EF81-4211-B4F9-16499ECE1CE5}" srcOrd="1" destOrd="0" presId="urn:microsoft.com/office/officeart/2005/8/layout/hierarchy1"/>
    <dgm:cxn modelId="{A1243248-7478-4974-B06F-8EACEE6DC583}" type="presParOf" srcId="{8435FD35-EF81-4211-B4F9-16499ECE1CE5}" destId="{34BD6950-C1BE-4FCB-BE23-B7EB27214E61}" srcOrd="0" destOrd="0" presId="urn:microsoft.com/office/officeart/2005/8/layout/hierarchy1"/>
    <dgm:cxn modelId="{7B94C6D8-219A-4468-880E-6301B9921CA6}" type="presParOf" srcId="{8435FD35-EF81-4211-B4F9-16499ECE1CE5}" destId="{B702E1F4-C7E0-4760-8D35-9F32E82E32DC}" srcOrd="1" destOrd="0" presId="urn:microsoft.com/office/officeart/2005/8/layout/hierarchy1"/>
    <dgm:cxn modelId="{C8173C8F-E0F6-47EB-80B5-C27F698F02D6}" type="presParOf" srcId="{B702E1F4-C7E0-4760-8D35-9F32E82E32DC}" destId="{AF587B5A-5116-4967-ABC6-0A2E2D7B39E0}" srcOrd="0" destOrd="0" presId="urn:microsoft.com/office/officeart/2005/8/layout/hierarchy1"/>
    <dgm:cxn modelId="{4B74FB16-F1C2-4818-AB9C-BF6FE782F7F9}" type="presParOf" srcId="{AF587B5A-5116-4967-ABC6-0A2E2D7B39E0}" destId="{2A75D9B9-2FA7-44BF-8D83-4BD31600AA39}" srcOrd="0" destOrd="0" presId="urn:microsoft.com/office/officeart/2005/8/layout/hierarchy1"/>
    <dgm:cxn modelId="{B342A83C-F7F1-44C2-B5C2-196EB1E3681F}" type="presParOf" srcId="{AF587B5A-5116-4967-ABC6-0A2E2D7B39E0}" destId="{64371E9E-CF8F-496E-BD49-5988DC2DB0E1}" srcOrd="1" destOrd="0" presId="urn:microsoft.com/office/officeart/2005/8/layout/hierarchy1"/>
    <dgm:cxn modelId="{BD2C21B5-506C-43FA-B066-9C45BCDF31E4}" type="presParOf" srcId="{B702E1F4-C7E0-4760-8D35-9F32E82E32DC}" destId="{FEBBE5AD-CD05-4F35-9AFE-DCFEB4BF4201}" srcOrd="1" destOrd="0" presId="urn:microsoft.com/office/officeart/2005/8/layout/hierarchy1"/>
    <dgm:cxn modelId="{C821CBFA-467B-4B15-AE34-2CCAA95AB660}" type="presParOf" srcId="{FEBBE5AD-CD05-4F35-9AFE-DCFEB4BF4201}" destId="{BC1D1F1D-5FED-4660-8FA7-15FFC928E428}" srcOrd="0" destOrd="0" presId="urn:microsoft.com/office/officeart/2005/8/layout/hierarchy1"/>
    <dgm:cxn modelId="{34C8B0EC-DBF1-4603-8A2D-532E1D4DB1F8}" type="presParOf" srcId="{FEBBE5AD-CD05-4F35-9AFE-DCFEB4BF4201}" destId="{67C52D8A-78F1-4E42-AB53-363D4FFC73B7}" srcOrd="1" destOrd="0" presId="urn:microsoft.com/office/officeart/2005/8/layout/hierarchy1"/>
    <dgm:cxn modelId="{BA7BED77-8F85-4013-BA6C-671730010BE8}" type="presParOf" srcId="{67C52D8A-78F1-4E42-AB53-363D4FFC73B7}" destId="{15C18B37-0EB2-4E21-89F1-90AA849A2BB6}" srcOrd="0" destOrd="0" presId="urn:microsoft.com/office/officeart/2005/8/layout/hierarchy1"/>
    <dgm:cxn modelId="{AE5233C2-88C5-4119-9B5D-A6F10537B4BA}" type="presParOf" srcId="{15C18B37-0EB2-4E21-89F1-90AA849A2BB6}" destId="{FB540183-C2C2-4B43-8375-E50249DDF93C}" srcOrd="0" destOrd="0" presId="urn:microsoft.com/office/officeart/2005/8/layout/hierarchy1"/>
    <dgm:cxn modelId="{CC3037E0-7FC7-4758-8F00-9AB021F9D78A}" type="presParOf" srcId="{15C18B37-0EB2-4E21-89F1-90AA849A2BB6}" destId="{B9F516FD-E66A-4DCE-8018-BB3D944E80D8}" srcOrd="1" destOrd="0" presId="urn:microsoft.com/office/officeart/2005/8/layout/hierarchy1"/>
    <dgm:cxn modelId="{C68FBB6A-F5E2-4A68-B15B-D273B46BF932}" type="presParOf" srcId="{67C52D8A-78F1-4E42-AB53-363D4FFC73B7}" destId="{9B4DDE0B-1F8B-4335-9870-601C57A38056}" srcOrd="1" destOrd="0" presId="urn:microsoft.com/office/officeart/2005/8/layout/hierarchy1"/>
    <dgm:cxn modelId="{2442EC2C-27AB-4C90-BFD2-098A7DBA1EC4}" type="presParOf" srcId="{8435FD35-EF81-4211-B4F9-16499ECE1CE5}" destId="{BB01F89B-B2B5-410D-B6BF-3B3EFF4FFE0F}" srcOrd="2" destOrd="0" presId="urn:microsoft.com/office/officeart/2005/8/layout/hierarchy1"/>
    <dgm:cxn modelId="{3F46DB40-8E88-47E5-82D7-5AB1BB0A987F}" type="presParOf" srcId="{8435FD35-EF81-4211-B4F9-16499ECE1CE5}" destId="{DA86B083-28EC-4488-9FA7-AE55BE89528C}" srcOrd="3" destOrd="0" presId="urn:microsoft.com/office/officeart/2005/8/layout/hierarchy1"/>
    <dgm:cxn modelId="{82EF1A74-B3FB-4EA6-86F6-99D4138B5A00}" type="presParOf" srcId="{DA86B083-28EC-4488-9FA7-AE55BE89528C}" destId="{208B827A-E5F1-467C-89CB-13FD2BBD6942}" srcOrd="0" destOrd="0" presId="urn:microsoft.com/office/officeart/2005/8/layout/hierarchy1"/>
    <dgm:cxn modelId="{FF05C7B8-0706-49FC-AFD9-0739BF298C95}" type="presParOf" srcId="{208B827A-E5F1-467C-89CB-13FD2BBD6942}" destId="{977E2339-033C-4118-9B7D-593F8738CDF8}" srcOrd="0" destOrd="0" presId="urn:microsoft.com/office/officeart/2005/8/layout/hierarchy1"/>
    <dgm:cxn modelId="{2D3E81EC-199E-406F-81DD-B1A012B73C7D}" type="presParOf" srcId="{208B827A-E5F1-467C-89CB-13FD2BBD6942}" destId="{2502BC71-C649-4526-83FD-DEE48E67DFA0}" srcOrd="1" destOrd="0" presId="urn:microsoft.com/office/officeart/2005/8/layout/hierarchy1"/>
    <dgm:cxn modelId="{4CF1AE66-6BDF-48C3-B6B1-E54C3199442C}" type="presParOf" srcId="{DA86B083-28EC-4488-9FA7-AE55BE89528C}" destId="{A0419EEA-7E3B-465B-96C1-FE34536C3FA6}" srcOrd="1" destOrd="0" presId="urn:microsoft.com/office/officeart/2005/8/layout/hierarchy1"/>
    <dgm:cxn modelId="{D8F14F08-6B74-4FEC-AFAA-46DC90F440CB}" type="presParOf" srcId="{F8E6A348-EFD9-4214-81F1-E2F29E4D3E92}" destId="{14138807-CEB3-4B76-A9BD-C4A650E53E21}" srcOrd="2" destOrd="0" presId="urn:microsoft.com/office/officeart/2005/8/layout/hierarchy1"/>
    <dgm:cxn modelId="{FF86946D-9703-4731-8245-9AE842A833AD}" type="presParOf" srcId="{F8E6A348-EFD9-4214-81F1-E2F29E4D3E92}" destId="{FE8AE1EF-AA52-48DA-930A-96D1D5444345}" srcOrd="3" destOrd="0" presId="urn:microsoft.com/office/officeart/2005/8/layout/hierarchy1"/>
    <dgm:cxn modelId="{4B1B96F0-971A-454F-993B-B57F56320CB5}" type="presParOf" srcId="{FE8AE1EF-AA52-48DA-930A-96D1D5444345}" destId="{BD67799C-0A8D-44AD-B525-76ECE11AFCF8}" srcOrd="0" destOrd="0" presId="urn:microsoft.com/office/officeart/2005/8/layout/hierarchy1"/>
    <dgm:cxn modelId="{02668919-8284-4DCD-8208-7124061BAC5A}" type="presParOf" srcId="{BD67799C-0A8D-44AD-B525-76ECE11AFCF8}" destId="{C61E6A4D-A0D1-471D-9C46-B37CFBC6F231}" srcOrd="0" destOrd="0" presId="urn:microsoft.com/office/officeart/2005/8/layout/hierarchy1"/>
    <dgm:cxn modelId="{AF8ED5E4-E0E6-4057-AF98-BA36CCDFC0E4}" type="presParOf" srcId="{BD67799C-0A8D-44AD-B525-76ECE11AFCF8}" destId="{ED880637-CE3B-424B-9F9F-50DF97632CCB}" srcOrd="1" destOrd="0" presId="urn:microsoft.com/office/officeart/2005/8/layout/hierarchy1"/>
    <dgm:cxn modelId="{DABCACD2-80FF-4106-BAF3-400617D78AC6}" type="presParOf" srcId="{FE8AE1EF-AA52-48DA-930A-96D1D5444345}" destId="{D5AF27D1-F98A-4422-ACD0-604AFCD66C26}" srcOrd="1" destOrd="0" presId="urn:microsoft.com/office/officeart/2005/8/layout/hierarchy1"/>
    <dgm:cxn modelId="{3F07CD62-3A09-4D5F-B491-D77D05178E74}" type="presParOf" srcId="{D5AF27D1-F98A-4422-ACD0-604AFCD66C26}" destId="{1E8533C4-0C16-459F-8437-D8AE22D2D6EC}" srcOrd="0" destOrd="0" presId="urn:microsoft.com/office/officeart/2005/8/layout/hierarchy1"/>
    <dgm:cxn modelId="{3103881A-7C84-4FE9-A051-4F9A40D0303B}" type="presParOf" srcId="{D5AF27D1-F98A-4422-ACD0-604AFCD66C26}" destId="{97388229-CC48-48AB-86C5-48008CD9AAA9}" srcOrd="1" destOrd="0" presId="urn:microsoft.com/office/officeart/2005/8/layout/hierarchy1"/>
    <dgm:cxn modelId="{E2FC548F-6DA4-472D-8EC3-F14842656F0A}" type="presParOf" srcId="{97388229-CC48-48AB-86C5-48008CD9AAA9}" destId="{F510072B-014C-4FC0-961E-D306E53F7FC1}" srcOrd="0" destOrd="0" presId="urn:microsoft.com/office/officeart/2005/8/layout/hierarchy1"/>
    <dgm:cxn modelId="{3A42BDB3-2CFC-4771-AD97-3957FD3EBEEC}" type="presParOf" srcId="{F510072B-014C-4FC0-961E-D306E53F7FC1}" destId="{9E64E181-4FC8-4333-8504-84062367D6F5}" srcOrd="0" destOrd="0" presId="urn:microsoft.com/office/officeart/2005/8/layout/hierarchy1"/>
    <dgm:cxn modelId="{55CD10A3-6BC4-4657-A75B-232E2D14D3B1}" type="presParOf" srcId="{F510072B-014C-4FC0-961E-D306E53F7FC1}" destId="{13E23955-E575-4143-9299-28F143649CA3}" srcOrd="1" destOrd="0" presId="urn:microsoft.com/office/officeart/2005/8/layout/hierarchy1"/>
    <dgm:cxn modelId="{9B284E3C-B0B1-4492-945B-FA13F7ADD859}" type="presParOf" srcId="{97388229-CC48-48AB-86C5-48008CD9AAA9}" destId="{A39598D8-8FC2-4FC3-818E-3C045AE71A7E}" srcOrd="1" destOrd="0" presId="urn:microsoft.com/office/officeart/2005/8/layout/hierarchy1"/>
    <dgm:cxn modelId="{FBC0644A-DBE9-4C88-9710-6AC1236D5C76}" type="presParOf" srcId="{A39598D8-8FC2-4FC3-818E-3C045AE71A7E}" destId="{4DB21B8E-C0B9-4A9F-938A-9D0D37E9B57A}" srcOrd="0" destOrd="0" presId="urn:microsoft.com/office/officeart/2005/8/layout/hierarchy1"/>
    <dgm:cxn modelId="{3EE6A2A6-76F8-43B7-B193-86043C34E43F}" type="presParOf" srcId="{A39598D8-8FC2-4FC3-818E-3C045AE71A7E}" destId="{B4B9617E-B084-483C-BFA0-69E0C18C1CDF}" srcOrd="1" destOrd="0" presId="urn:microsoft.com/office/officeart/2005/8/layout/hierarchy1"/>
    <dgm:cxn modelId="{2EE68A03-2C64-4B33-8706-317BE22DB8FF}" type="presParOf" srcId="{B4B9617E-B084-483C-BFA0-69E0C18C1CDF}" destId="{E79974DD-3D9C-4D75-92C4-DBAFE9FF2501}" srcOrd="0" destOrd="0" presId="urn:microsoft.com/office/officeart/2005/8/layout/hierarchy1"/>
    <dgm:cxn modelId="{F85CC4B4-3D68-4A07-BC71-603001910508}" type="presParOf" srcId="{E79974DD-3D9C-4D75-92C4-DBAFE9FF2501}" destId="{87E27031-B36C-4F5F-AF6E-0B7BC621BA7F}" srcOrd="0" destOrd="0" presId="urn:microsoft.com/office/officeart/2005/8/layout/hierarchy1"/>
    <dgm:cxn modelId="{CB8A41AF-1C9C-45A7-9F46-7BAAAAC99A4C}" type="presParOf" srcId="{E79974DD-3D9C-4D75-92C4-DBAFE9FF2501}" destId="{D4373B9D-5853-4E31-8762-27CF2721AD27}" srcOrd="1" destOrd="0" presId="urn:microsoft.com/office/officeart/2005/8/layout/hierarchy1"/>
    <dgm:cxn modelId="{255EDE8A-A2C9-4071-9C1E-7DF2ECDCFC22}" type="presParOf" srcId="{B4B9617E-B084-483C-BFA0-69E0C18C1CDF}" destId="{F1A38E48-5712-440B-926E-790D937D6541}" srcOrd="1" destOrd="0" presId="urn:microsoft.com/office/officeart/2005/8/layout/hierarchy1"/>
    <dgm:cxn modelId="{EC49C267-3EAA-4780-AF81-E7706E2F99EB}" type="presParOf" srcId="{F1A38E48-5712-440B-926E-790D937D6541}" destId="{C76AFED1-20DD-44A4-8BB6-DC24B368900B}" srcOrd="0" destOrd="0" presId="urn:microsoft.com/office/officeart/2005/8/layout/hierarchy1"/>
    <dgm:cxn modelId="{712ABBF5-DC24-4287-BCF7-27B053120D0E}" type="presParOf" srcId="{F1A38E48-5712-440B-926E-790D937D6541}" destId="{2DDA272E-8F54-4626-97C1-1973BED3830A}" srcOrd="1" destOrd="0" presId="urn:microsoft.com/office/officeart/2005/8/layout/hierarchy1"/>
    <dgm:cxn modelId="{C014683E-21DB-40C3-AB7F-032BBCDB1521}" type="presParOf" srcId="{2DDA272E-8F54-4626-97C1-1973BED3830A}" destId="{A1897D1D-9683-46BC-9C8F-AAE24CD837FB}" srcOrd="0" destOrd="0" presId="urn:microsoft.com/office/officeart/2005/8/layout/hierarchy1"/>
    <dgm:cxn modelId="{96DAAAD9-4B5B-407E-A4D8-750B21686151}" type="presParOf" srcId="{A1897D1D-9683-46BC-9C8F-AAE24CD837FB}" destId="{2C721D32-1EB5-40F3-A06D-F4538D4FC6C9}" srcOrd="0" destOrd="0" presId="urn:microsoft.com/office/officeart/2005/8/layout/hierarchy1"/>
    <dgm:cxn modelId="{56592BE8-844F-428E-9DFB-A314D779FA72}" type="presParOf" srcId="{A1897D1D-9683-46BC-9C8F-AAE24CD837FB}" destId="{BF442761-B92C-4D70-9B6E-2D89C28D2354}" srcOrd="1" destOrd="0" presId="urn:microsoft.com/office/officeart/2005/8/layout/hierarchy1"/>
    <dgm:cxn modelId="{E81BD717-973F-46F8-B8F0-D21F83B14B18}" type="presParOf" srcId="{2DDA272E-8F54-4626-97C1-1973BED3830A}" destId="{96034946-D413-429B-8027-B0F04945C8B9}" srcOrd="1" destOrd="0" presId="urn:microsoft.com/office/officeart/2005/8/layout/hierarchy1"/>
    <dgm:cxn modelId="{18971F2B-C9B1-46CA-8B35-BD79969E8FA3}" type="presParOf" srcId="{A39598D8-8FC2-4FC3-818E-3C045AE71A7E}" destId="{5E935573-6A43-4E2B-9FDB-BE4DA497A5A6}" srcOrd="2" destOrd="0" presId="urn:microsoft.com/office/officeart/2005/8/layout/hierarchy1"/>
    <dgm:cxn modelId="{D5E802F5-12E8-4EF1-B51E-98A63657CBFF}" type="presParOf" srcId="{A39598D8-8FC2-4FC3-818E-3C045AE71A7E}" destId="{D0DAFC2F-C2A5-4A91-A808-F90D0D44996C}" srcOrd="3" destOrd="0" presId="urn:microsoft.com/office/officeart/2005/8/layout/hierarchy1"/>
    <dgm:cxn modelId="{1DE458FC-EC94-473E-AA56-67176F3FAA23}" type="presParOf" srcId="{D0DAFC2F-C2A5-4A91-A808-F90D0D44996C}" destId="{36216EF6-4C56-4B2F-B000-498DF1047D3A}" srcOrd="0" destOrd="0" presId="urn:microsoft.com/office/officeart/2005/8/layout/hierarchy1"/>
    <dgm:cxn modelId="{D4466FAF-36B1-44A0-856C-807A692A8B74}" type="presParOf" srcId="{36216EF6-4C56-4B2F-B000-498DF1047D3A}" destId="{D0BFAB19-C2F4-406E-A3E5-70CADCBFB28C}" srcOrd="0" destOrd="0" presId="urn:microsoft.com/office/officeart/2005/8/layout/hierarchy1"/>
    <dgm:cxn modelId="{E4D843D2-1701-4AB6-95FA-AC704BCE97FB}" type="presParOf" srcId="{36216EF6-4C56-4B2F-B000-498DF1047D3A}" destId="{32DFF604-0DBD-41AD-87DC-BEA4EA0216FD}" srcOrd="1" destOrd="0" presId="urn:microsoft.com/office/officeart/2005/8/layout/hierarchy1"/>
    <dgm:cxn modelId="{4F6E1EE6-9530-40BD-A41D-779B6FD9D4EC}" type="presParOf" srcId="{D0DAFC2F-C2A5-4A91-A808-F90D0D44996C}" destId="{C0F38DC2-E7BD-4EB4-93A1-895C1B31B46B}" srcOrd="1" destOrd="0" presId="urn:microsoft.com/office/officeart/2005/8/layout/hierarchy1"/>
    <dgm:cxn modelId="{C7CE4C64-90C9-486E-AF2A-55DFBBA01549}" type="presParOf" srcId="{C0F38DC2-E7BD-4EB4-93A1-895C1B31B46B}" destId="{8534C8C1-B71D-4B20-B372-7C898B399E25}" srcOrd="0" destOrd="0" presId="urn:microsoft.com/office/officeart/2005/8/layout/hierarchy1"/>
    <dgm:cxn modelId="{0B7064F8-8902-45C6-8D35-871ED17EDB76}" type="presParOf" srcId="{C0F38DC2-E7BD-4EB4-93A1-895C1B31B46B}" destId="{F32D24C3-A907-4F70-93E1-5DDDC9C337EB}" srcOrd="1" destOrd="0" presId="urn:microsoft.com/office/officeart/2005/8/layout/hierarchy1"/>
    <dgm:cxn modelId="{97913792-37AF-45C2-867D-C6086279E079}" type="presParOf" srcId="{F32D24C3-A907-4F70-93E1-5DDDC9C337EB}" destId="{F28C4A0D-D6AB-4B1A-B244-EDF7FE7BBFA1}" srcOrd="0" destOrd="0" presId="urn:microsoft.com/office/officeart/2005/8/layout/hierarchy1"/>
    <dgm:cxn modelId="{19551BAD-8E30-4244-ACE3-354CC9E090D2}" type="presParOf" srcId="{F28C4A0D-D6AB-4B1A-B244-EDF7FE7BBFA1}" destId="{1474CD23-3700-41A0-95C5-1F85B34C4C33}" srcOrd="0" destOrd="0" presId="urn:microsoft.com/office/officeart/2005/8/layout/hierarchy1"/>
    <dgm:cxn modelId="{1A1A9182-B45D-481A-BB02-59C6274FCF1D}" type="presParOf" srcId="{F28C4A0D-D6AB-4B1A-B244-EDF7FE7BBFA1}" destId="{0E0F4621-C0D5-4458-9503-460117D3FE2B}" srcOrd="1" destOrd="0" presId="urn:microsoft.com/office/officeart/2005/8/layout/hierarchy1"/>
    <dgm:cxn modelId="{5652FEFA-F285-4897-BD74-405CE4DEC37D}" type="presParOf" srcId="{F32D24C3-A907-4F70-93E1-5DDDC9C337EB}" destId="{6887C8AA-D508-4E9E-BEEC-30466572DDB2}" srcOrd="1" destOrd="0" presId="urn:microsoft.com/office/officeart/2005/8/layout/hierarchy1"/>
    <dgm:cxn modelId="{6B3543A5-DFBC-4ECE-895E-B220FF882141}" type="presParOf" srcId="{C0F38DC2-E7BD-4EB4-93A1-895C1B31B46B}" destId="{33D88FD6-057D-490B-A025-859AE4D9CA28}" srcOrd="2" destOrd="0" presId="urn:microsoft.com/office/officeart/2005/8/layout/hierarchy1"/>
    <dgm:cxn modelId="{F2212239-8576-43AD-8137-5E6E21D1B20D}" type="presParOf" srcId="{C0F38DC2-E7BD-4EB4-93A1-895C1B31B46B}" destId="{08CE035F-CD9A-42DF-B154-8FB11E94E335}" srcOrd="3" destOrd="0" presId="urn:microsoft.com/office/officeart/2005/8/layout/hierarchy1"/>
    <dgm:cxn modelId="{5D16DA60-3B63-4389-8BED-85025B06B891}" type="presParOf" srcId="{08CE035F-CD9A-42DF-B154-8FB11E94E335}" destId="{75DC0628-4425-4E5B-9908-2B9810000457}" srcOrd="0" destOrd="0" presId="urn:microsoft.com/office/officeart/2005/8/layout/hierarchy1"/>
    <dgm:cxn modelId="{6D7ED130-7A82-4A94-983C-11DD7D5B1C87}" type="presParOf" srcId="{75DC0628-4425-4E5B-9908-2B9810000457}" destId="{9D2C5C6B-0AD0-4D8B-96B3-377530255074}" srcOrd="0" destOrd="0" presId="urn:microsoft.com/office/officeart/2005/8/layout/hierarchy1"/>
    <dgm:cxn modelId="{9DB8EAD6-14D9-4185-A924-A3F52D92C282}" type="presParOf" srcId="{75DC0628-4425-4E5B-9908-2B9810000457}" destId="{282B2877-3BA9-41CC-BD67-2C5568071314}" srcOrd="1" destOrd="0" presId="urn:microsoft.com/office/officeart/2005/8/layout/hierarchy1"/>
    <dgm:cxn modelId="{45A28457-1A06-499A-A0EB-26CA9EB8CB01}" type="presParOf" srcId="{08CE035F-CD9A-42DF-B154-8FB11E94E335}" destId="{63B8D2DD-0227-48B3-A930-F3C6BF7BCAF7}" srcOrd="1" destOrd="0" presId="urn:microsoft.com/office/officeart/2005/8/layout/hierarchy1"/>
    <dgm:cxn modelId="{C9C293CC-1974-43FF-AA31-C620FFF9E5F7}" type="presParOf" srcId="{F8E6A348-EFD9-4214-81F1-E2F29E4D3E92}" destId="{13B96F27-BA2D-45A3-B5F3-72CDE0A5A2C1}" srcOrd="4" destOrd="0" presId="urn:microsoft.com/office/officeart/2005/8/layout/hierarchy1"/>
    <dgm:cxn modelId="{5CB84A2F-8B93-4533-A651-72CAAC971091}" type="presParOf" srcId="{F8E6A348-EFD9-4214-81F1-E2F29E4D3E92}" destId="{FE0043B3-80DE-409B-A967-8E3EC8DBE639}" srcOrd="5" destOrd="0" presId="urn:microsoft.com/office/officeart/2005/8/layout/hierarchy1"/>
    <dgm:cxn modelId="{C0D156CF-B3EB-438B-B0B4-FDB445528645}" type="presParOf" srcId="{FE0043B3-80DE-409B-A967-8E3EC8DBE639}" destId="{E12813E6-DF94-4FDB-B5ED-8DBE21CEEACA}" srcOrd="0" destOrd="0" presId="urn:microsoft.com/office/officeart/2005/8/layout/hierarchy1"/>
    <dgm:cxn modelId="{C6BFF563-BC54-47B2-9BE8-A34A79D356D1}" type="presParOf" srcId="{E12813E6-DF94-4FDB-B5ED-8DBE21CEEACA}" destId="{593DA3A6-FDD3-4997-A236-77BB3C1E4A76}" srcOrd="0" destOrd="0" presId="urn:microsoft.com/office/officeart/2005/8/layout/hierarchy1"/>
    <dgm:cxn modelId="{9FFA2712-AF90-4511-AE13-C28038345A95}" type="presParOf" srcId="{E12813E6-DF94-4FDB-B5ED-8DBE21CEEACA}" destId="{7D20F6C8-EC2A-420B-9E74-3BAC597BAAA4}" srcOrd="1" destOrd="0" presId="urn:microsoft.com/office/officeart/2005/8/layout/hierarchy1"/>
    <dgm:cxn modelId="{0D76DCCD-A1B9-4595-9E1A-9A3941B81967}" type="presParOf" srcId="{FE0043B3-80DE-409B-A967-8E3EC8DBE639}" destId="{9C48B7CF-A128-4167-BB3E-8113BC9113AA}" srcOrd="1" destOrd="0" presId="urn:microsoft.com/office/officeart/2005/8/layout/hierarchy1"/>
    <dgm:cxn modelId="{F2D41F4B-2EF7-45A4-AA36-EDC4E29B7ACB}" type="presParOf" srcId="{9C48B7CF-A128-4167-BB3E-8113BC9113AA}" destId="{786C2807-6A7A-480D-A0CA-DD46A7DFA50D}" srcOrd="0" destOrd="0" presId="urn:microsoft.com/office/officeart/2005/8/layout/hierarchy1"/>
    <dgm:cxn modelId="{D3722ACD-AFDD-4B06-99B9-5BB37973DE36}" type="presParOf" srcId="{9C48B7CF-A128-4167-BB3E-8113BC9113AA}" destId="{7D45C2FC-4D15-49D6-9164-AEA6EB018169}" srcOrd="1" destOrd="0" presId="urn:microsoft.com/office/officeart/2005/8/layout/hierarchy1"/>
    <dgm:cxn modelId="{74AE5303-7B42-4C92-8734-AE5CC0E56BB4}" type="presParOf" srcId="{7D45C2FC-4D15-49D6-9164-AEA6EB018169}" destId="{EBDFA2B1-BD7B-4972-BA06-935A169165CE}" srcOrd="0" destOrd="0" presId="urn:microsoft.com/office/officeart/2005/8/layout/hierarchy1"/>
    <dgm:cxn modelId="{BB4AF229-A0F4-44D0-A53A-774985952F96}" type="presParOf" srcId="{EBDFA2B1-BD7B-4972-BA06-935A169165CE}" destId="{3EDD7707-2ADE-4E35-9B23-2DF00B15BFEA}" srcOrd="0" destOrd="0" presId="urn:microsoft.com/office/officeart/2005/8/layout/hierarchy1"/>
    <dgm:cxn modelId="{85A0846F-B9F9-46C7-9DF1-34673B63831A}" type="presParOf" srcId="{EBDFA2B1-BD7B-4972-BA06-935A169165CE}" destId="{BCD6E94B-A81E-40F7-B083-832FBBAE59DF}" srcOrd="1" destOrd="0" presId="urn:microsoft.com/office/officeart/2005/8/layout/hierarchy1"/>
    <dgm:cxn modelId="{DAB94E33-BB74-4738-B2E0-DBEED7390A25}" type="presParOf" srcId="{7D45C2FC-4D15-49D6-9164-AEA6EB018169}" destId="{B7E77EB2-34AA-4588-AE2E-D1D856B784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2F2354-6700-4D62-856D-19F0C5A6C37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84F574-A405-4569-91BA-548C3BFBF66B}">
      <dgm:prSet phldrT="[Text]"/>
      <dgm:spPr/>
      <dgm:t>
        <a:bodyPr/>
        <a:lstStyle/>
        <a:p>
          <a:r>
            <a:rPr lang="en-US"/>
            <a:t>Employee COVID-19 Exposure Tracking in REDCap</a:t>
          </a:r>
        </a:p>
      </dgm:t>
    </dgm:pt>
    <dgm:pt modelId="{4C2567A3-0A21-4554-BD62-AD2613E673A0}" type="parTrans" cxnId="{E0977FAC-B65B-4354-92AD-6FF097915F0A}">
      <dgm:prSet/>
      <dgm:spPr/>
      <dgm:t>
        <a:bodyPr/>
        <a:lstStyle/>
        <a:p>
          <a:endParaRPr lang="en-US"/>
        </a:p>
      </dgm:t>
    </dgm:pt>
    <dgm:pt modelId="{E1232BEA-CB30-4898-B79B-ED5CBB1442CE}" type="sibTrans" cxnId="{E0977FAC-B65B-4354-92AD-6FF097915F0A}">
      <dgm:prSet/>
      <dgm:spPr/>
      <dgm:t>
        <a:bodyPr/>
        <a:lstStyle/>
        <a:p>
          <a:endParaRPr lang="en-US"/>
        </a:p>
      </dgm:t>
    </dgm:pt>
    <dgm:pt modelId="{77DD33B5-0832-4E53-84DD-B74497E2C703}">
      <dgm:prSet phldrT="[Text]"/>
      <dgm:spPr/>
      <dgm:t>
        <a:bodyPr/>
        <a:lstStyle/>
        <a:p>
          <a:r>
            <a:rPr lang="en-US"/>
            <a:t>No Symptoms --&gt; Exposure Report</a:t>
          </a:r>
        </a:p>
      </dgm:t>
    </dgm:pt>
    <dgm:pt modelId="{3AAF47D7-6BF6-45D8-A5BA-888326261403}" type="parTrans" cxnId="{36AE9DAD-6480-4C89-B1F5-08D962517DF0}">
      <dgm:prSet/>
      <dgm:spPr/>
      <dgm:t>
        <a:bodyPr/>
        <a:lstStyle/>
        <a:p>
          <a:endParaRPr lang="en-US"/>
        </a:p>
      </dgm:t>
    </dgm:pt>
    <dgm:pt modelId="{7E9C64D4-2559-42E1-A670-6AEE28ED3039}" type="sibTrans" cxnId="{36AE9DAD-6480-4C89-B1F5-08D962517DF0}">
      <dgm:prSet/>
      <dgm:spPr/>
      <dgm:t>
        <a:bodyPr/>
        <a:lstStyle/>
        <a:p>
          <a:endParaRPr lang="en-US"/>
        </a:p>
      </dgm:t>
    </dgm:pt>
    <dgm:pt modelId="{15ACB637-6144-4649-971A-B833265EDA33}">
      <dgm:prSet phldrT="[Text]"/>
      <dgm:spPr/>
      <dgm:t>
        <a:bodyPr/>
        <a:lstStyle/>
        <a:p>
          <a:r>
            <a:rPr lang="en-US"/>
            <a:t>Symptom Monitoring</a:t>
          </a:r>
        </a:p>
      </dgm:t>
    </dgm:pt>
    <dgm:pt modelId="{BCE309FB-2567-429D-AD5B-D05FFD92DF1D}" type="parTrans" cxnId="{9EFA70B7-2EE1-4F20-85C2-3C27FF0293CC}">
      <dgm:prSet/>
      <dgm:spPr/>
      <dgm:t>
        <a:bodyPr/>
        <a:lstStyle/>
        <a:p>
          <a:endParaRPr lang="en-US"/>
        </a:p>
      </dgm:t>
    </dgm:pt>
    <dgm:pt modelId="{F3EEB81F-2A4D-47E3-93F1-601B4289300F}" type="sibTrans" cxnId="{9EFA70B7-2EE1-4F20-85C2-3C27FF0293CC}">
      <dgm:prSet/>
      <dgm:spPr/>
      <dgm:t>
        <a:bodyPr/>
        <a:lstStyle/>
        <a:p>
          <a:endParaRPr lang="en-US"/>
        </a:p>
      </dgm:t>
    </dgm:pt>
    <dgm:pt modelId="{70F633CD-76C3-431F-B6D7-180B7EE841C3}">
      <dgm:prSet phldrT="[Text]"/>
      <dgm:spPr/>
      <dgm:t>
        <a:bodyPr/>
        <a:lstStyle/>
        <a:p>
          <a:r>
            <a:rPr lang="en-US"/>
            <a:t>Quarantine Decision Based on Risk</a:t>
          </a:r>
        </a:p>
      </dgm:t>
    </dgm:pt>
    <dgm:pt modelId="{37798BDF-5F2C-49CE-862C-8B2174DAC4CD}" type="parTrans" cxnId="{089CACCA-81EE-4637-9907-AE5B1D35A3FC}">
      <dgm:prSet/>
      <dgm:spPr/>
      <dgm:t>
        <a:bodyPr/>
        <a:lstStyle/>
        <a:p>
          <a:endParaRPr lang="en-US"/>
        </a:p>
      </dgm:t>
    </dgm:pt>
    <dgm:pt modelId="{7FECE2E4-39FC-4557-B594-832FB390D1A8}" type="sibTrans" cxnId="{089CACCA-81EE-4637-9907-AE5B1D35A3FC}">
      <dgm:prSet/>
      <dgm:spPr/>
      <dgm:t>
        <a:bodyPr/>
        <a:lstStyle/>
        <a:p>
          <a:endParaRPr lang="en-US"/>
        </a:p>
      </dgm:t>
    </dgm:pt>
    <dgm:pt modelId="{47458A80-883D-48E8-8FA0-A9A4F6245BC2}">
      <dgm:prSet phldrT="[Text]"/>
      <dgm:spPr/>
      <dgm:t>
        <a:bodyPr/>
        <a:lstStyle/>
        <a:p>
          <a:r>
            <a:rPr lang="en-US" dirty="0"/>
            <a:t>Symptoms --&gt; Illness Report</a:t>
          </a:r>
        </a:p>
      </dgm:t>
    </dgm:pt>
    <dgm:pt modelId="{FB254363-A07C-47CD-8446-C0A533C81B97}" type="parTrans" cxnId="{91D357CA-33FD-4505-9B21-69B19CD32F7B}">
      <dgm:prSet/>
      <dgm:spPr/>
      <dgm:t>
        <a:bodyPr/>
        <a:lstStyle/>
        <a:p>
          <a:endParaRPr lang="en-US"/>
        </a:p>
      </dgm:t>
    </dgm:pt>
    <dgm:pt modelId="{17A69D82-FC46-4865-8292-6B4579B301ED}" type="sibTrans" cxnId="{91D357CA-33FD-4505-9B21-69B19CD32F7B}">
      <dgm:prSet/>
      <dgm:spPr/>
      <dgm:t>
        <a:bodyPr/>
        <a:lstStyle/>
        <a:p>
          <a:endParaRPr lang="en-US"/>
        </a:p>
      </dgm:t>
    </dgm:pt>
    <dgm:pt modelId="{6B86FC69-02E8-4B98-ADF5-0EE6AC1C5091}">
      <dgm:prSet phldrT="[Text]"/>
      <dgm:spPr/>
      <dgm:t>
        <a:bodyPr/>
        <a:lstStyle/>
        <a:p>
          <a:r>
            <a:rPr lang="en-US"/>
            <a:t>COVID-19 Test Negative</a:t>
          </a:r>
        </a:p>
      </dgm:t>
    </dgm:pt>
    <dgm:pt modelId="{71C12BA5-7E7C-4891-83D5-F316F8D2AC16}" type="parTrans" cxnId="{CFB788AB-E88F-4A56-A8F8-EACBC519896C}">
      <dgm:prSet/>
      <dgm:spPr/>
      <dgm:t>
        <a:bodyPr/>
        <a:lstStyle/>
        <a:p>
          <a:endParaRPr lang="en-US"/>
        </a:p>
      </dgm:t>
    </dgm:pt>
    <dgm:pt modelId="{7F512407-4811-4308-BF69-E31D0B0C6EED}" type="sibTrans" cxnId="{CFB788AB-E88F-4A56-A8F8-EACBC519896C}">
      <dgm:prSet/>
      <dgm:spPr/>
      <dgm:t>
        <a:bodyPr/>
        <a:lstStyle/>
        <a:p>
          <a:endParaRPr lang="en-US"/>
        </a:p>
      </dgm:t>
    </dgm:pt>
    <dgm:pt modelId="{64FA1CF5-0327-4D23-A378-8CCB4097F143}">
      <dgm:prSet phldrT="[Text]"/>
      <dgm:spPr/>
      <dgm:t>
        <a:bodyPr/>
        <a:lstStyle/>
        <a:p>
          <a:r>
            <a:rPr lang="en-US"/>
            <a:t>COVID-19 Test Postive</a:t>
          </a:r>
        </a:p>
      </dgm:t>
    </dgm:pt>
    <dgm:pt modelId="{0622C189-9550-4A6E-83A3-02A4218A8910}" type="parTrans" cxnId="{1EAC6F74-DB8C-431C-86C5-6F550BF8EFB5}">
      <dgm:prSet/>
      <dgm:spPr/>
      <dgm:t>
        <a:bodyPr/>
        <a:lstStyle/>
        <a:p>
          <a:endParaRPr lang="en-US"/>
        </a:p>
      </dgm:t>
    </dgm:pt>
    <dgm:pt modelId="{798D03AB-A28B-45F0-9357-FC1BF04511D2}" type="sibTrans" cxnId="{1EAC6F74-DB8C-431C-86C5-6F550BF8EFB5}">
      <dgm:prSet/>
      <dgm:spPr/>
      <dgm:t>
        <a:bodyPr/>
        <a:lstStyle/>
        <a:p>
          <a:endParaRPr lang="en-US"/>
        </a:p>
      </dgm:t>
    </dgm:pt>
    <dgm:pt modelId="{92EE422B-3734-4136-9909-A114CF3184A9}">
      <dgm:prSet phldrT="[Text]"/>
      <dgm:spPr/>
      <dgm:t>
        <a:bodyPr/>
        <a:lstStyle/>
        <a:p>
          <a:r>
            <a:rPr lang="en-US"/>
            <a:t>Contact Tracing</a:t>
          </a:r>
        </a:p>
      </dgm:t>
    </dgm:pt>
    <dgm:pt modelId="{C477AAAB-260B-4945-BAE6-B03B12C91EF9}" type="parTrans" cxnId="{F603BF3B-6523-4BB9-988C-E004895CF658}">
      <dgm:prSet/>
      <dgm:spPr/>
      <dgm:t>
        <a:bodyPr/>
        <a:lstStyle/>
        <a:p>
          <a:endParaRPr lang="en-US"/>
        </a:p>
      </dgm:t>
    </dgm:pt>
    <dgm:pt modelId="{82F8C167-F64E-4C1C-85A8-6ACA94FAE9F7}" type="sibTrans" cxnId="{F603BF3B-6523-4BB9-988C-E004895CF658}">
      <dgm:prSet/>
      <dgm:spPr/>
      <dgm:t>
        <a:bodyPr/>
        <a:lstStyle/>
        <a:p>
          <a:endParaRPr lang="en-US"/>
        </a:p>
      </dgm:t>
    </dgm:pt>
    <dgm:pt modelId="{0ACB178F-AA50-4994-9230-78B935F01AE4}">
      <dgm:prSet phldrT="[Text]"/>
      <dgm:spPr/>
      <dgm:t>
        <a:bodyPr/>
        <a:lstStyle/>
        <a:p>
          <a:r>
            <a:rPr lang="en-US"/>
            <a:t>Symptom Monitoring &amp; Return to Work Planning</a:t>
          </a:r>
        </a:p>
      </dgm:t>
    </dgm:pt>
    <dgm:pt modelId="{940DB706-7F66-4BDE-BC1D-168F86A2F603}" type="parTrans" cxnId="{6C99AE1F-C84F-458D-904F-D5AB3ABB4247}">
      <dgm:prSet/>
      <dgm:spPr/>
      <dgm:t>
        <a:bodyPr/>
        <a:lstStyle/>
        <a:p>
          <a:endParaRPr lang="en-US"/>
        </a:p>
      </dgm:t>
    </dgm:pt>
    <dgm:pt modelId="{ED53E0DB-A0AA-4845-8B96-B104454D5022}" type="sibTrans" cxnId="{6C99AE1F-C84F-458D-904F-D5AB3ABB4247}">
      <dgm:prSet/>
      <dgm:spPr/>
      <dgm:t>
        <a:bodyPr/>
        <a:lstStyle/>
        <a:p>
          <a:endParaRPr lang="en-US"/>
        </a:p>
      </dgm:t>
    </dgm:pt>
    <dgm:pt modelId="{3B52D782-1F92-4D3F-BC1B-7542A156084F}">
      <dgm:prSet phldrT="[Text]"/>
      <dgm:spPr/>
      <dgm:t>
        <a:bodyPr/>
        <a:lstStyle/>
        <a:p>
          <a:r>
            <a:rPr lang="en-US"/>
            <a:t>Daily Symptom Monitoring</a:t>
          </a:r>
        </a:p>
      </dgm:t>
    </dgm:pt>
    <dgm:pt modelId="{210F1A2A-6213-4C3B-8D1A-187170A7204C}" type="parTrans" cxnId="{C069D6EB-D636-4A2A-BE5C-B106193DDE85}">
      <dgm:prSet/>
      <dgm:spPr/>
      <dgm:t>
        <a:bodyPr/>
        <a:lstStyle/>
        <a:p>
          <a:endParaRPr lang="en-US"/>
        </a:p>
      </dgm:t>
    </dgm:pt>
    <dgm:pt modelId="{A3A7F3FB-5DDA-47EA-8AE5-00B0CA217874}" type="sibTrans" cxnId="{C069D6EB-D636-4A2A-BE5C-B106193DDE85}">
      <dgm:prSet/>
      <dgm:spPr/>
      <dgm:t>
        <a:bodyPr/>
        <a:lstStyle/>
        <a:p>
          <a:endParaRPr lang="en-US"/>
        </a:p>
      </dgm:t>
    </dgm:pt>
    <dgm:pt modelId="{CDA26AD5-24E3-44E5-A5EB-9CD9723F114B}">
      <dgm:prSet phldrT="[Text]"/>
      <dgm:spPr/>
      <dgm:t>
        <a:bodyPr/>
        <a:lstStyle/>
        <a:p>
          <a:r>
            <a:rPr lang="en-US"/>
            <a:t>If Symptoms --&gt; Illness Report</a:t>
          </a:r>
        </a:p>
      </dgm:t>
    </dgm:pt>
    <dgm:pt modelId="{0B45C19C-27D3-44D4-8831-C8E96B4E6978}" type="parTrans" cxnId="{493F8B05-02ED-40E5-99C5-D7D23284913F}">
      <dgm:prSet/>
      <dgm:spPr/>
      <dgm:t>
        <a:bodyPr/>
        <a:lstStyle/>
        <a:p>
          <a:endParaRPr lang="en-US"/>
        </a:p>
      </dgm:t>
    </dgm:pt>
    <dgm:pt modelId="{57CFC705-82A9-4C30-AE68-201FEE2242D7}" type="sibTrans" cxnId="{493F8B05-02ED-40E5-99C5-D7D23284913F}">
      <dgm:prSet/>
      <dgm:spPr/>
      <dgm:t>
        <a:bodyPr/>
        <a:lstStyle/>
        <a:p>
          <a:endParaRPr lang="en-US"/>
        </a:p>
      </dgm:t>
    </dgm:pt>
    <dgm:pt modelId="{C95CDF5C-FEAA-40C1-B201-D43B5C78FCDD}">
      <dgm:prSet phldrT="[Text]"/>
      <dgm:spPr/>
      <dgm:t>
        <a:bodyPr/>
        <a:lstStyle/>
        <a:p>
          <a:r>
            <a:rPr lang="en-US"/>
            <a:t>Isolate &amp; Test (If Not Yet Tested)</a:t>
          </a:r>
        </a:p>
      </dgm:t>
    </dgm:pt>
    <dgm:pt modelId="{BC9005CF-BF18-4691-A5C9-7C5009577C71}" type="parTrans" cxnId="{A287A058-4432-4118-8CD0-B091F20F5657}">
      <dgm:prSet/>
      <dgm:spPr/>
      <dgm:t>
        <a:bodyPr/>
        <a:lstStyle/>
        <a:p>
          <a:endParaRPr lang="en-US"/>
        </a:p>
      </dgm:t>
    </dgm:pt>
    <dgm:pt modelId="{FC8F9AF3-04C0-4F83-828A-46124CA4E6B2}" type="sibTrans" cxnId="{A287A058-4432-4118-8CD0-B091F20F5657}">
      <dgm:prSet/>
      <dgm:spPr/>
      <dgm:t>
        <a:bodyPr/>
        <a:lstStyle/>
        <a:p>
          <a:endParaRPr lang="en-US"/>
        </a:p>
      </dgm:t>
    </dgm:pt>
    <dgm:pt modelId="{08F25382-C225-4998-8C4A-0A9EC907D1F9}">
      <dgm:prSet/>
      <dgm:spPr/>
      <dgm:t>
        <a:bodyPr/>
        <a:lstStyle/>
        <a:p>
          <a:r>
            <a:rPr lang="en-US"/>
            <a:t>If Symptoms --&gt; Illness Report</a:t>
          </a:r>
        </a:p>
      </dgm:t>
    </dgm:pt>
    <dgm:pt modelId="{BB44954B-4C52-455D-9AB9-582E424E2BA5}" type="parTrans" cxnId="{66191D09-3155-448B-9924-834F35FC597F}">
      <dgm:prSet/>
      <dgm:spPr/>
      <dgm:t>
        <a:bodyPr/>
        <a:lstStyle/>
        <a:p>
          <a:endParaRPr lang="en-US"/>
        </a:p>
      </dgm:t>
    </dgm:pt>
    <dgm:pt modelId="{A2B624A8-7710-4E8B-AC93-48456F5381A5}" type="sibTrans" cxnId="{66191D09-3155-448B-9924-834F35FC597F}">
      <dgm:prSet/>
      <dgm:spPr/>
      <dgm:t>
        <a:bodyPr/>
        <a:lstStyle/>
        <a:p>
          <a:endParaRPr lang="en-US"/>
        </a:p>
      </dgm:t>
    </dgm:pt>
    <dgm:pt modelId="{A1071882-1F2A-45E0-8574-A5E714E2D315}">
      <dgm:prSet phldrT="[Text]"/>
      <dgm:spPr/>
      <dgm:t>
        <a:bodyPr/>
        <a:lstStyle/>
        <a:p>
          <a:r>
            <a:rPr lang="en-US"/>
            <a:t>Return to Work Planning</a:t>
          </a:r>
        </a:p>
      </dgm:t>
    </dgm:pt>
    <dgm:pt modelId="{7394EB10-538F-45CC-A103-501A458F9115}" type="parTrans" cxnId="{C898B700-648B-48D6-8EF2-530DFC38FE7B}">
      <dgm:prSet/>
      <dgm:spPr/>
      <dgm:t>
        <a:bodyPr/>
        <a:lstStyle/>
        <a:p>
          <a:endParaRPr lang="en-US"/>
        </a:p>
      </dgm:t>
    </dgm:pt>
    <dgm:pt modelId="{E05F23DB-0A2D-4474-AA64-CC7C710ECC7E}" type="sibTrans" cxnId="{C898B700-648B-48D6-8EF2-530DFC38FE7B}">
      <dgm:prSet/>
      <dgm:spPr/>
      <dgm:t>
        <a:bodyPr/>
        <a:lstStyle/>
        <a:p>
          <a:endParaRPr lang="en-US"/>
        </a:p>
      </dgm:t>
    </dgm:pt>
    <dgm:pt modelId="{361F1527-2BC2-4D16-829A-47D70946665A}" type="pres">
      <dgm:prSet presAssocID="{3E2F2354-6700-4D62-856D-19F0C5A6C3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07EC25-9DD9-4CBD-8FDC-95C25310243D}" type="pres">
      <dgm:prSet presAssocID="{9B84F574-A405-4569-91BA-548C3BFBF66B}" presName="hierRoot1" presStyleCnt="0"/>
      <dgm:spPr/>
    </dgm:pt>
    <dgm:pt modelId="{BCD20569-B3A5-4BDD-A831-90B201596B16}" type="pres">
      <dgm:prSet presAssocID="{9B84F574-A405-4569-91BA-548C3BFBF66B}" presName="composite" presStyleCnt="0"/>
      <dgm:spPr/>
    </dgm:pt>
    <dgm:pt modelId="{931143EF-6C54-408A-9A2A-31A1A87747A0}" type="pres">
      <dgm:prSet presAssocID="{9B84F574-A405-4569-91BA-548C3BFBF66B}" presName="background" presStyleLbl="node0" presStyleIdx="0" presStyleCnt="1"/>
      <dgm:spPr/>
    </dgm:pt>
    <dgm:pt modelId="{6D7ED6A9-DBC2-458B-BE0E-F8330FDAE92C}" type="pres">
      <dgm:prSet presAssocID="{9B84F574-A405-4569-91BA-548C3BFBF66B}" presName="text" presStyleLbl="fgAcc0" presStyleIdx="0" presStyleCnt="1" custLinFactNeighborX="-53901" custLinFactNeighborY="-3457">
        <dgm:presLayoutVars>
          <dgm:chPref val="3"/>
        </dgm:presLayoutVars>
      </dgm:prSet>
      <dgm:spPr/>
    </dgm:pt>
    <dgm:pt modelId="{F8E6A348-EFD9-4214-81F1-E2F29E4D3E92}" type="pres">
      <dgm:prSet presAssocID="{9B84F574-A405-4569-91BA-548C3BFBF66B}" presName="hierChild2" presStyleCnt="0"/>
      <dgm:spPr/>
    </dgm:pt>
    <dgm:pt modelId="{72D1DE05-4871-4712-86EE-2B08FC1848D8}" type="pres">
      <dgm:prSet presAssocID="{3AAF47D7-6BF6-45D8-A5BA-888326261403}" presName="Name10" presStyleLbl="parChTrans1D2" presStyleIdx="0" presStyleCnt="3"/>
      <dgm:spPr/>
    </dgm:pt>
    <dgm:pt modelId="{80FDA8F1-4566-440B-8C39-87015582F60B}" type="pres">
      <dgm:prSet presAssocID="{77DD33B5-0832-4E53-84DD-B74497E2C703}" presName="hierRoot2" presStyleCnt="0"/>
      <dgm:spPr/>
    </dgm:pt>
    <dgm:pt modelId="{38BAF40A-F317-44C6-8E42-F6BC0FF717C4}" type="pres">
      <dgm:prSet presAssocID="{77DD33B5-0832-4E53-84DD-B74497E2C703}" presName="composite2" presStyleCnt="0"/>
      <dgm:spPr/>
    </dgm:pt>
    <dgm:pt modelId="{72F09412-9AE7-4F98-BA25-5DBC46B20933}" type="pres">
      <dgm:prSet presAssocID="{77DD33B5-0832-4E53-84DD-B74497E2C703}" presName="background2" presStyleLbl="node2" presStyleIdx="0" presStyleCnt="3"/>
      <dgm:spPr/>
    </dgm:pt>
    <dgm:pt modelId="{8D603106-E89A-40B4-B93A-B644BB54233A}" type="pres">
      <dgm:prSet presAssocID="{77DD33B5-0832-4E53-84DD-B74497E2C703}" presName="text2" presStyleLbl="fgAcc2" presStyleIdx="0" presStyleCnt="3">
        <dgm:presLayoutVars>
          <dgm:chPref val="3"/>
        </dgm:presLayoutVars>
      </dgm:prSet>
      <dgm:spPr/>
    </dgm:pt>
    <dgm:pt modelId="{8435FD35-EF81-4211-B4F9-16499ECE1CE5}" type="pres">
      <dgm:prSet presAssocID="{77DD33B5-0832-4E53-84DD-B74497E2C703}" presName="hierChild3" presStyleCnt="0"/>
      <dgm:spPr/>
    </dgm:pt>
    <dgm:pt modelId="{34BD6950-C1BE-4FCB-BE23-B7EB27214E61}" type="pres">
      <dgm:prSet presAssocID="{BCE309FB-2567-429D-AD5B-D05FFD92DF1D}" presName="Name17" presStyleLbl="parChTrans1D3" presStyleIdx="0" presStyleCnt="4"/>
      <dgm:spPr/>
    </dgm:pt>
    <dgm:pt modelId="{B702E1F4-C7E0-4760-8D35-9F32E82E32DC}" type="pres">
      <dgm:prSet presAssocID="{15ACB637-6144-4649-971A-B833265EDA33}" presName="hierRoot3" presStyleCnt="0"/>
      <dgm:spPr/>
    </dgm:pt>
    <dgm:pt modelId="{AF587B5A-5116-4967-ABC6-0A2E2D7B39E0}" type="pres">
      <dgm:prSet presAssocID="{15ACB637-6144-4649-971A-B833265EDA33}" presName="composite3" presStyleCnt="0"/>
      <dgm:spPr/>
    </dgm:pt>
    <dgm:pt modelId="{2A75D9B9-2FA7-44BF-8D83-4BD31600AA39}" type="pres">
      <dgm:prSet presAssocID="{15ACB637-6144-4649-971A-B833265EDA33}" presName="background3" presStyleLbl="node3" presStyleIdx="0" presStyleCnt="4"/>
      <dgm:spPr/>
    </dgm:pt>
    <dgm:pt modelId="{64371E9E-CF8F-496E-BD49-5988DC2DB0E1}" type="pres">
      <dgm:prSet presAssocID="{15ACB637-6144-4649-971A-B833265EDA33}" presName="text3" presStyleLbl="fgAcc3" presStyleIdx="0" presStyleCnt="4">
        <dgm:presLayoutVars>
          <dgm:chPref val="3"/>
        </dgm:presLayoutVars>
      </dgm:prSet>
      <dgm:spPr/>
    </dgm:pt>
    <dgm:pt modelId="{FEBBE5AD-CD05-4F35-9AFE-DCFEB4BF4201}" type="pres">
      <dgm:prSet presAssocID="{15ACB637-6144-4649-971A-B833265EDA33}" presName="hierChild4" presStyleCnt="0"/>
      <dgm:spPr/>
    </dgm:pt>
    <dgm:pt modelId="{BC1D1F1D-5FED-4660-8FA7-15FFC928E428}" type="pres">
      <dgm:prSet presAssocID="{BB44954B-4C52-455D-9AB9-582E424E2BA5}" presName="Name23" presStyleLbl="parChTrans1D4" presStyleIdx="0" presStyleCnt="6"/>
      <dgm:spPr/>
    </dgm:pt>
    <dgm:pt modelId="{67C52D8A-78F1-4E42-AB53-363D4FFC73B7}" type="pres">
      <dgm:prSet presAssocID="{08F25382-C225-4998-8C4A-0A9EC907D1F9}" presName="hierRoot4" presStyleCnt="0"/>
      <dgm:spPr/>
    </dgm:pt>
    <dgm:pt modelId="{15C18B37-0EB2-4E21-89F1-90AA849A2BB6}" type="pres">
      <dgm:prSet presAssocID="{08F25382-C225-4998-8C4A-0A9EC907D1F9}" presName="composite4" presStyleCnt="0"/>
      <dgm:spPr/>
    </dgm:pt>
    <dgm:pt modelId="{FB540183-C2C2-4B43-8375-E50249DDF93C}" type="pres">
      <dgm:prSet presAssocID="{08F25382-C225-4998-8C4A-0A9EC907D1F9}" presName="background4" presStyleLbl="node4" presStyleIdx="0" presStyleCnt="6"/>
      <dgm:spPr/>
    </dgm:pt>
    <dgm:pt modelId="{B9F516FD-E66A-4DCE-8018-BB3D944E80D8}" type="pres">
      <dgm:prSet presAssocID="{08F25382-C225-4998-8C4A-0A9EC907D1F9}" presName="text4" presStyleLbl="fgAcc4" presStyleIdx="0" presStyleCnt="6">
        <dgm:presLayoutVars>
          <dgm:chPref val="3"/>
        </dgm:presLayoutVars>
      </dgm:prSet>
      <dgm:spPr/>
    </dgm:pt>
    <dgm:pt modelId="{9B4DDE0B-1F8B-4335-9870-601C57A38056}" type="pres">
      <dgm:prSet presAssocID="{08F25382-C225-4998-8C4A-0A9EC907D1F9}" presName="hierChild5" presStyleCnt="0"/>
      <dgm:spPr/>
    </dgm:pt>
    <dgm:pt modelId="{BB01F89B-B2B5-410D-B6BF-3B3EFF4FFE0F}" type="pres">
      <dgm:prSet presAssocID="{37798BDF-5F2C-49CE-862C-8B2174DAC4CD}" presName="Name17" presStyleLbl="parChTrans1D3" presStyleIdx="1" presStyleCnt="4"/>
      <dgm:spPr/>
    </dgm:pt>
    <dgm:pt modelId="{DA86B083-28EC-4488-9FA7-AE55BE89528C}" type="pres">
      <dgm:prSet presAssocID="{70F633CD-76C3-431F-B6D7-180B7EE841C3}" presName="hierRoot3" presStyleCnt="0"/>
      <dgm:spPr/>
    </dgm:pt>
    <dgm:pt modelId="{208B827A-E5F1-467C-89CB-13FD2BBD6942}" type="pres">
      <dgm:prSet presAssocID="{70F633CD-76C3-431F-B6D7-180B7EE841C3}" presName="composite3" presStyleCnt="0"/>
      <dgm:spPr/>
    </dgm:pt>
    <dgm:pt modelId="{977E2339-033C-4118-9B7D-593F8738CDF8}" type="pres">
      <dgm:prSet presAssocID="{70F633CD-76C3-431F-B6D7-180B7EE841C3}" presName="background3" presStyleLbl="node3" presStyleIdx="1" presStyleCnt="4"/>
      <dgm:spPr/>
    </dgm:pt>
    <dgm:pt modelId="{2502BC71-C649-4526-83FD-DEE48E67DFA0}" type="pres">
      <dgm:prSet presAssocID="{70F633CD-76C3-431F-B6D7-180B7EE841C3}" presName="text3" presStyleLbl="fgAcc3" presStyleIdx="1" presStyleCnt="4">
        <dgm:presLayoutVars>
          <dgm:chPref val="3"/>
        </dgm:presLayoutVars>
      </dgm:prSet>
      <dgm:spPr/>
    </dgm:pt>
    <dgm:pt modelId="{A0419EEA-7E3B-465B-96C1-FE34536C3FA6}" type="pres">
      <dgm:prSet presAssocID="{70F633CD-76C3-431F-B6D7-180B7EE841C3}" presName="hierChild4" presStyleCnt="0"/>
      <dgm:spPr/>
    </dgm:pt>
    <dgm:pt modelId="{14138807-CEB3-4B76-A9BD-C4A650E53E21}" type="pres">
      <dgm:prSet presAssocID="{FB254363-A07C-47CD-8446-C0A533C81B97}" presName="Name10" presStyleLbl="parChTrans1D2" presStyleIdx="1" presStyleCnt="3"/>
      <dgm:spPr/>
    </dgm:pt>
    <dgm:pt modelId="{FE8AE1EF-AA52-48DA-930A-96D1D5444345}" type="pres">
      <dgm:prSet presAssocID="{47458A80-883D-48E8-8FA0-A9A4F6245BC2}" presName="hierRoot2" presStyleCnt="0"/>
      <dgm:spPr/>
    </dgm:pt>
    <dgm:pt modelId="{BD67799C-0A8D-44AD-B525-76ECE11AFCF8}" type="pres">
      <dgm:prSet presAssocID="{47458A80-883D-48E8-8FA0-A9A4F6245BC2}" presName="composite2" presStyleCnt="0"/>
      <dgm:spPr/>
    </dgm:pt>
    <dgm:pt modelId="{C61E6A4D-A0D1-471D-9C46-B37CFBC6F231}" type="pres">
      <dgm:prSet presAssocID="{47458A80-883D-48E8-8FA0-A9A4F6245BC2}" presName="background2" presStyleLbl="node2" presStyleIdx="1" presStyleCnt="3"/>
      <dgm:spPr/>
    </dgm:pt>
    <dgm:pt modelId="{ED880637-CE3B-424B-9F9F-50DF97632CCB}" type="pres">
      <dgm:prSet presAssocID="{47458A80-883D-48E8-8FA0-A9A4F6245BC2}" presName="text2" presStyleLbl="fgAcc2" presStyleIdx="1" presStyleCnt="3">
        <dgm:presLayoutVars>
          <dgm:chPref val="3"/>
        </dgm:presLayoutVars>
      </dgm:prSet>
      <dgm:spPr/>
    </dgm:pt>
    <dgm:pt modelId="{D5AF27D1-F98A-4422-ACD0-604AFCD66C26}" type="pres">
      <dgm:prSet presAssocID="{47458A80-883D-48E8-8FA0-A9A4F6245BC2}" presName="hierChild3" presStyleCnt="0"/>
      <dgm:spPr/>
    </dgm:pt>
    <dgm:pt modelId="{1E8533C4-0C16-459F-8437-D8AE22D2D6EC}" type="pres">
      <dgm:prSet presAssocID="{BC9005CF-BF18-4691-A5C9-7C5009577C71}" presName="Name17" presStyleLbl="parChTrans1D3" presStyleIdx="2" presStyleCnt="4"/>
      <dgm:spPr/>
    </dgm:pt>
    <dgm:pt modelId="{97388229-CC48-48AB-86C5-48008CD9AAA9}" type="pres">
      <dgm:prSet presAssocID="{C95CDF5C-FEAA-40C1-B201-D43B5C78FCDD}" presName="hierRoot3" presStyleCnt="0"/>
      <dgm:spPr/>
    </dgm:pt>
    <dgm:pt modelId="{F510072B-014C-4FC0-961E-D306E53F7FC1}" type="pres">
      <dgm:prSet presAssocID="{C95CDF5C-FEAA-40C1-B201-D43B5C78FCDD}" presName="composite3" presStyleCnt="0"/>
      <dgm:spPr/>
    </dgm:pt>
    <dgm:pt modelId="{9E64E181-4FC8-4333-8504-84062367D6F5}" type="pres">
      <dgm:prSet presAssocID="{C95CDF5C-FEAA-40C1-B201-D43B5C78FCDD}" presName="background3" presStyleLbl="node3" presStyleIdx="2" presStyleCnt="4"/>
      <dgm:spPr/>
    </dgm:pt>
    <dgm:pt modelId="{13E23955-E575-4143-9299-28F143649CA3}" type="pres">
      <dgm:prSet presAssocID="{C95CDF5C-FEAA-40C1-B201-D43B5C78FCDD}" presName="text3" presStyleLbl="fgAcc3" presStyleIdx="2" presStyleCnt="4">
        <dgm:presLayoutVars>
          <dgm:chPref val="3"/>
        </dgm:presLayoutVars>
      </dgm:prSet>
      <dgm:spPr/>
    </dgm:pt>
    <dgm:pt modelId="{A39598D8-8FC2-4FC3-818E-3C045AE71A7E}" type="pres">
      <dgm:prSet presAssocID="{C95CDF5C-FEAA-40C1-B201-D43B5C78FCDD}" presName="hierChild4" presStyleCnt="0"/>
      <dgm:spPr/>
    </dgm:pt>
    <dgm:pt modelId="{4DB21B8E-C0B9-4A9F-938A-9D0D37E9B57A}" type="pres">
      <dgm:prSet presAssocID="{71C12BA5-7E7C-4891-83D5-F316F8D2AC16}" presName="Name23" presStyleLbl="parChTrans1D4" presStyleIdx="1" presStyleCnt="6"/>
      <dgm:spPr/>
    </dgm:pt>
    <dgm:pt modelId="{B4B9617E-B084-483C-BFA0-69E0C18C1CDF}" type="pres">
      <dgm:prSet presAssocID="{6B86FC69-02E8-4B98-ADF5-0EE6AC1C5091}" presName="hierRoot4" presStyleCnt="0"/>
      <dgm:spPr/>
    </dgm:pt>
    <dgm:pt modelId="{E79974DD-3D9C-4D75-92C4-DBAFE9FF2501}" type="pres">
      <dgm:prSet presAssocID="{6B86FC69-02E8-4B98-ADF5-0EE6AC1C5091}" presName="composite4" presStyleCnt="0"/>
      <dgm:spPr/>
    </dgm:pt>
    <dgm:pt modelId="{87E27031-B36C-4F5F-AF6E-0B7BC621BA7F}" type="pres">
      <dgm:prSet presAssocID="{6B86FC69-02E8-4B98-ADF5-0EE6AC1C5091}" presName="background4" presStyleLbl="node4" presStyleIdx="1" presStyleCnt="6"/>
      <dgm:spPr/>
    </dgm:pt>
    <dgm:pt modelId="{D4373B9D-5853-4E31-8762-27CF2721AD27}" type="pres">
      <dgm:prSet presAssocID="{6B86FC69-02E8-4B98-ADF5-0EE6AC1C5091}" presName="text4" presStyleLbl="fgAcc4" presStyleIdx="1" presStyleCnt="6">
        <dgm:presLayoutVars>
          <dgm:chPref val="3"/>
        </dgm:presLayoutVars>
      </dgm:prSet>
      <dgm:spPr/>
    </dgm:pt>
    <dgm:pt modelId="{F1A38E48-5712-440B-926E-790D937D6541}" type="pres">
      <dgm:prSet presAssocID="{6B86FC69-02E8-4B98-ADF5-0EE6AC1C5091}" presName="hierChild5" presStyleCnt="0"/>
      <dgm:spPr/>
    </dgm:pt>
    <dgm:pt modelId="{C76AFED1-20DD-44A4-8BB6-DC24B368900B}" type="pres">
      <dgm:prSet presAssocID="{7394EB10-538F-45CC-A103-501A458F9115}" presName="Name23" presStyleLbl="parChTrans1D4" presStyleIdx="2" presStyleCnt="6"/>
      <dgm:spPr/>
    </dgm:pt>
    <dgm:pt modelId="{2DDA272E-8F54-4626-97C1-1973BED3830A}" type="pres">
      <dgm:prSet presAssocID="{A1071882-1F2A-45E0-8574-A5E714E2D315}" presName="hierRoot4" presStyleCnt="0"/>
      <dgm:spPr/>
    </dgm:pt>
    <dgm:pt modelId="{A1897D1D-9683-46BC-9C8F-AAE24CD837FB}" type="pres">
      <dgm:prSet presAssocID="{A1071882-1F2A-45E0-8574-A5E714E2D315}" presName="composite4" presStyleCnt="0"/>
      <dgm:spPr/>
    </dgm:pt>
    <dgm:pt modelId="{2C721D32-1EB5-40F3-A06D-F4538D4FC6C9}" type="pres">
      <dgm:prSet presAssocID="{A1071882-1F2A-45E0-8574-A5E714E2D315}" presName="background4" presStyleLbl="node4" presStyleIdx="2" presStyleCnt="6"/>
      <dgm:spPr/>
    </dgm:pt>
    <dgm:pt modelId="{BF442761-B92C-4D70-9B6E-2D89C28D2354}" type="pres">
      <dgm:prSet presAssocID="{A1071882-1F2A-45E0-8574-A5E714E2D315}" presName="text4" presStyleLbl="fgAcc4" presStyleIdx="2" presStyleCnt="6">
        <dgm:presLayoutVars>
          <dgm:chPref val="3"/>
        </dgm:presLayoutVars>
      </dgm:prSet>
      <dgm:spPr/>
    </dgm:pt>
    <dgm:pt modelId="{96034946-D413-429B-8027-B0F04945C8B9}" type="pres">
      <dgm:prSet presAssocID="{A1071882-1F2A-45E0-8574-A5E714E2D315}" presName="hierChild5" presStyleCnt="0"/>
      <dgm:spPr/>
    </dgm:pt>
    <dgm:pt modelId="{5E935573-6A43-4E2B-9FDB-BE4DA497A5A6}" type="pres">
      <dgm:prSet presAssocID="{0622C189-9550-4A6E-83A3-02A4218A8910}" presName="Name23" presStyleLbl="parChTrans1D4" presStyleIdx="3" presStyleCnt="6"/>
      <dgm:spPr/>
    </dgm:pt>
    <dgm:pt modelId="{D0DAFC2F-C2A5-4A91-A808-F90D0D44996C}" type="pres">
      <dgm:prSet presAssocID="{64FA1CF5-0327-4D23-A378-8CCB4097F143}" presName="hierRoot4" presStyleCnt="0"/>
      <dgm:spPr/>
    </dgm:pt>
    <dgm:pt modelId="{36216EF6-4C56-4B2F-B000-498DF1047D3A}" type="pres">
      <dgm:prSet presAssocID="{64FA1CF5-0327-4D23-A378-8CCB4097F143}" presName="composite4" presStyleCnt="0"/>
      <dgm:spPr/>
    </dgm:pt>
    <dgm:pt modelId="{D0BFAB19-C2F4-406E-A3E5-70CADCBFB28C}" type="pres">
      <dgm:prSet presAssocID="{64FA1CF5-0327-4D23-A378-8CCB4097F143}" presName="background4" presStyleLbl="node4" presStyleIdx="3" presStyleCnt="6"/>
      <dgm:spPr/>
    </dgm:pt>
    <dgm:pt modelId="{32DFF604-0DBD-41AD-87DC-BEA4EA0216FD}" type="pres">
      <dgm:prSet presAssocID="{64FA1CF5-0327-4D23-A378-8CCB4097F143}" presName="text4" presStyleLbl="fgAcc4" presStyleIdx="3" presStyleCnt="6">
        <dgm:presLayoutVars>
          <dgm:chPref val="3"/>
        </dgm:presLayoutVars>
      </dgm:prSet>
      <dgm:spPr/>
    </dgm:pt>
    <dgm:pt modelId="{C0F38DC2-E7BD-4EB4-93A1-895C1B31B46B}" type="pres">
      <dgm:prSet presAssocID="{64FA1CF5-0327-4D23-A378-8CCB4097F143}" presName="hierChild5" presStyleCnt="0"/>
      <dgm:spPr/>
    </dgm:pt>
    <dgm:pt modelId="{8534C8C1-B71D-4B20-B372-7C898B399E25}" type="pres">
      <dgm:prSet presAssocID="{940DB706-7F66-4BDE-BC1D-168F86A2F603}" presName="Name23" presStyleLbl="parChTrans1D4" presStyleIdx="4" presStyleCnt="6"/>
      <dgm:spPr/>
    </dgm:pt>
    <dgm:pt modelId="{F32D24C3-A907-4F70-93E1-5DDDC9C337EB}" type="pres">
      <dgm:prSet presAssocID="{0ACB178F-AA50-4994-9230-78B935F01AE4}" presName="hierRoot4" presStyleCnt="0"/>
      <dgm:spPr/>
    </dgm:pt>
    <dgm:pt modelId="{F28C4A0D-D6AB-4B1A-B244-EDF7FE7BBFA1}" type="pres">
      <dgm:prSet presAssocID="{0ACB178F-AA50-4994-9230-78B935F01AE4}" presName="composite4" presStyleCnt="0"/>
      <dgm:spPr/>
    </dgm:pt>
    <dgm:pt modelId="{1474CD23-3700-41A0-95C5-1F85B34C4C33}" type="pres">
      <dgm:prSet presAssocID="{0ACB178F-AA50-4994-9230-78B935F01AE4}" presName="background4" presStyleLbl="node4" presStyleIdx="4" presStyleCnt="6"/>
      <dgm:spPr/>
    </dgm:pt>
    <dgm:pt modelId="{0E0F4621-C0D5-4458-9503-460117D3FE2B}" type="pres">
      <dgm:prSet presAssocID="{0ACB178F-AA50-4994-9230-78B935F01AE4}" presName="text4" presStyleLbl="fgAcc4" presStyleIdx="4" presStyleCnt="6">
        <dgm:presLayoutVars>
          <dgm:chPref val="3"/>
        </dgm:presLayoutVars>
      </dgm:prSet>
      <dgm:spPr/>
    </dgm:pt>
    <dgm:pt modelId="{6887C8AA-D508-4E9E-BEEC-30466572DDB2}" type="pres">
      <dgm:prSet presAssocID="{0ACB178F-AA50-4994-9230-78B935F01AE4}" presName="hierChild5" presStyleCnt="0"/>
      <dgm:spPr/>
    </dgm:pt>
    <dgm:pt modelId="{33D88FD6-057D-490B-A025-859AE4D9CA28}" type="pres">
      <dgm:prSet presAssocID="{C477AAAB-260B-4945-BAE6-B03B12C91EF9}" presName="Name23" presStyleLbl="parChTrans1D4" presStyleIdx="5" presStyleCnt="6"/>
      <dgm:spPr/>
    </dgm:pt>
    <dgm:pt modelId="{08CE035F-CD9A-42DF-B154-8FB11E94E335}" type="pres">
      <dgm:prSet presAssocID="{92EE422B-3734-4136-9909-A114CF3184A9}" presName="hierRoot4" presStyleCnt="0"/>
      <dgm:spPr/>
    </dgm:pt>
    <dgm:pt modelId="{75DC0628-4425-4E5B-9908-2B9810000457}" type="pres">
      <dgm:prSet presAssocID="{92EE422B-3734-4136-9909-A114CF3184A9}" presName="composite4" presStyleCnt="0"/>
      <dgm:spPr/>
    </dgm:pt>
    <dgm:pt modelId="{9D2C5C6B-0AD0-4D8B-96B3-377530255074}" type="pres">
      <dgm:prSet presAssocID="{92EE422B-3734-4136-9909-A114CF3184A9}" presName="background4" presStyleLbl="node4" presStyleIdx="5" presStyleCnt="6"/>
      <dgm:spPr/>
    </dgm:pt>
    <dgm:pt modelId="{282B2877-3BA9-41CC-BD67-2C5568071314}" type="pres">
      <dgm:prSet presAssocID="{92EE422B-3734-4136-9909-A114CF3184A9}" presName="text4" presStyleLbl="fgAcc4" presStyleIdx="5" presStyleCnt="6">
        <dgm:presLayoutVars>
          <dgm:chPref val="3"/>
        </dgm:presLayoutVars>
      </dgm:prSet>
      <dgm:spPr/>
    </dgm:pt>
    <dgm:pt modelId="{63B8D2DD-0227-48B3-A930-F3C6BF7BCAF7}" type="pres">
      <dgm:prSet presAssocID="{92EE422B-3734-4136-9909-A114CF3184A9}" presName="hierChild5" presStyleCnt="0"/>
      <dgm:spPr/>
    </dgm:pt>
    <dgm:pt modelId="{13B96F27-BA2D-45A3-B5F3-72CDE0A5A2C1}" type="pres">
      <dgm:prSet presAssocID="{210F1A2A-6213-4C3B-8D1A-187170A7204C}" presName="Name10" presStyleLbl="parChTrans1D2" presStyleIdx="2" presStyleCnt="3"/>
      <dgm:spPr/>
    </dgm:pt>
    <dgm:pt modelId="{FE0043B3-80DE-409B-A967-8E3EC8DBE639}" type="pres">
      <dgm:prSet presAssocID="{3B52D782-1F92-4D3F-BC1B-7542A156084F}" presName="hierRoot2" presStyleCnt="0"/>
      <dgm:spPr/>
    </dgm:pt>
    <dgm:pt modelId="{E12813E6-DF94-4FDB-B5ED-8DBE21CEEACA}" type="pres">
      <dgm:prSet presAssocID="{3B52D782-1F92-4D3F-BC1B-7542A156084F}" presName="composite2" presStyleCnt="0"/>
      <dgm:spPr/>
    </dgm:pt>
    <dgm:pt modelId="{593DA3A6-FDD3-4997-A236-77BB3C1E4A76}" type="pres">
      <dgm:prSet presAssocID="{3B52D782-1F92-4D3F-BC1B-7542A156084F}" presName="background2" presStyleLbl="node2" presStyleIdx="2" presStyleCnt="3"/>
      <dgm:spPr/>
    </dgm:pt>
    <dgm:pt modelId="{7D20F6C8-EC2A-420B-9E74-3BAC597BAAA4}" type="pres">
      <dgm:prSet presAssocID="{3B52D782-1F92-4D3F-BC1B-7542A156084F}" presName="text2" presStyleLbl="fgAcc2" presStyleIdx="2" presStyleCnt="3">
        <dgm:presLayoutVars>
          <dgm:chPref val="3"/>
        </dgm:presLayoutVars>
      </dgm:prSet>
      <dgm:spPr/>
    </dgm:pt>
    <dgm:pt modelId="{9C48B7CF-A128-4167-BB3E-8113BC9113AA}" type="pres">
      <dgm:prSet presAssocID="{3B52D782-1F92-4D3F-BC1B-7542A156084F}" presName="hierChild3" presStyleCnt="0"/>
      <dgm:spPr/>
    </dgm:pt>
    <dgm:pt modelId="{786C2807-6A7A-480D-A0CA-DD46A7DFA50D}" type="pres">
      <dgm:prSet presAssocID="{0B45C19C-27D3-44D4-8831-C8E96B4E6978}" presName="Name17" presStyleLbl="parChTrans1D3" presStyleIdx="3" presStyleCnt="4"/>
      <dgm:spPr/>
    </dgm:pt>
    <dgm:pt modelId="{7D45C2FC-4D15-49D6-9164-AEA6EB018169}" type="pres">
      <dgm:prSet presAssocID="{CDA26AD5-24E3-44E5-A5EB-9CD9723F114B}" presName="hierRoot3" presStyleCnt="0"/>
      <dgm:spPr/>
    </dgm:pt>
    <dgm:pt modelId="{EBDFA2B1-BD7B-4972-BA06-935A169165CE}" type="pres">
      <dgm:prSet presAssocID="{CDA26AD5-24E3-44E5-A5EB-9CD9723F114B}" presName="composite3" presStyleCnt="0"/>
      <dgm:spPr/>
    </dgm:pt>
    <dgm:pt modelId="{3EDD7707-2ADE-4E35-9B23-2DF00B15BFEA}" type="pres">
      <dgm:prSet presAssocID="{CDA26AD5-24E3-44E5-A5EB-9CD9723F114B}" presName="background3" presStyleLbl="node3" presStyleIdx="3" presStyleCnt="4"/>
      <dgm:spPr/>
    </dgm:pt>
    <dgm:pt modelId="{BCD6E94B-A81E-40F7-B083-832FBBAE59DF}" type="pres">
      <dgm:prSet presAssocID="{CDA26AD5-24E3-44E5-A5EB-9CD9723F114B}" presName="text3" presStyleLbl="fgAcc3" presStyleIdx="3" presStyleCnt="4">
        <dgm:presLayoutVars>
          <dgm:chPref val="3"/>
        </dgm:presLayoutVars>
      </dgm:prSet>
      <dgm:spPr/>
    </dgm:pt>
    <dgm:pt modelId="{B7E77EB2-34AA-4588-AE2E-D1D856B78428}" type="pres">
      <dgm:prSet presAssocID="{CDA26AD5-24E3-44E5-A5EB-9CD9723F114B}" presName="hierChild4" presStyleCnt="0"/>
      <dgm:spPr/>
    </dgm:pt>
  </dgm:ptLst>
  <dgm:cxnLst>
    <dgm:cxn modelId="{C898B700-648B-48D6-8EF2-530DFC38FE7B}" srcId="{6B86FC69-02E8-4B98-ADF5-0EE6AC1C5091}" destId="{A1071882-1F2A-45E0-8574-A5E714E2D315}" srcOrd="0" destOrd="0" parTransId="{7394EB10-538F-45CC-A103-501A458F9115}" sibTransId="{E05F23DB-0A2D-4474-AA64-CC7C710ECC7E}"/>
    <dgm:cxn modelId="{493F8B05-02ED-40E5-99C5-D7D23284913F}" srcId="{3B52D782-1F92-4D3F-BC1B-7542A156084F}" destId="{CDA26AD5-24E3-44E5-A5EB-9CD9723F114B}" srcOrd="0" destOrd="0" parTransId="{0B45C19C-27D3-44D4-8831-C8E96B4E6978}" sibTransId="{57CFC705-82A9-4C30-AE68-201FEE2242D7}"/>
    <dgm:cxn modelId="{61414108-56F7-4AFE-8FDD-0BDC7A09BF3B}" type="presOf" srcId="{47458A80-883D-48E8-8FA0-A9A4F6245BC2}" destId="{ED880637-CE3B-424B-9F9F-50DF97632CCB}" srcOrd="0" destOrd="0" presId="urn:microsoft.com/office/officeart/2005/8/layout/hierarchy1"/>
    <dgm:cxn modelId="{66191D09-3155-448B-9924-834F35FC597F}" srcId="{15ACB637-6144-4649-971A-B833265EDA33}" destId="{08F25382-C225-4998-8C4A-0A9EC907D1F9}" srcOrd="0" destOrd="0" parTransId="{BB44954B-4C52-455D-9AB9-582E424E2BA5}" sibTransId="{A2B624A8-7710-4E8B-AC93-48456F5381A5}"/>
    <dgm:cxn modelId="{0726EB0F-7683-4DF5-BD61-36274A09EC58}" type="presOf" srcId="{6B86FC69-02E8-4B98-ADF5-0EE6AC1C5091}" destId="{D4373B9D-5853-4E31-8762-27CF2721AD27}" srcOrd="0" destOrd="0" presId="urn:microsoft.com/office/officeart/2005/8/layout/hierarchy1"/>
    <dgm:cxn modelId="{7337851C-1566-42BE-8592-0D58B40D146F}" type="presOf" srcId="{08F25382-C225-4998-8C4A-0A9EC907D1F9}" destId="{B9F516FD-E66A-4DCE-8018-BB3D944E80D8}" srcOrd="0" destOrd="0" presId="urn:microsoft.com/office/officeart/2005/8/layout/hierarchy1"/>
    <dgm:cxn modelId="{4B20901F-8D49-412A-83F0-304113F2E717}" type="presOf" srcId="{A1071882-1F2A-45E0-8574-A5E714E2D315}" destId="{BF442761-B92C-4D70-9B6E-2D89C28D2354}" srcOrd="0" destOrd="0" presId="urn:microsoft.com/office/officeart/2005/8/layout/hierarchy1"/>
    <dgm:cxn modelId="{6C99AE1F-C84F-458D-904F-D5AB3ABB4247}" srcId="{64FA1CF5-0327-4D23-A378-8CCB4097F143}" destId="{0ACB178F-AA50-4994-9230-78B935F01AE4}" srcOrd="0" destOrd="0" parTransId="{940DB706-7F66-4BDE-BC1D-168F86A2F603}" sibTransId="{ED53E0DB-A0AA-4845-8B96-B104454D5022}"/>
    <dgm:cxn modelId="{FD2A8C33-C9A6-4F27-86EB-08CEEBB481AE}" type="presOf" srcId="{CDA26AD5-24E3-44E5-A5EB-9CD9723F114B}" destId="{BCD6E94B-A81E-40F7-B083-832FBBAE59DF}" srcOrd="0" destOrd="0" presId="urn:microsoft.com/office/officeart/2005/8/layout/hierarchy1"/>
    <dgm:cxn modelId="{F603BF3B-6523-4BB9-988C-E004895CF658}" srcId="{64FA1CF5-0327-4D23-A378-8CCB4097F143}" destId="{92EE422B-3734-4136-9909-A114CF3184A9}" srcOrd="1" destOrd="0" parTransId="{C477AAAB-260B-4945-BAE6-B03B12C91EF9}" sibTransId="{82F8C167-F64E-4C1C-85A8-6ACA94FAE9F7}"/>
    <dgm:cxn modelId="{4ED5F23B-49AA-4208-BE53-B2A088C707A4}" type="presOf" srcId="{BB44954B-4C52-455D-9AB9-582E424E2BA5}" destId="{BC1D1F1D-5FED-4660-8FA7-15FFC928E428}" srcOrd="0" destOrd="0" presId="urn:microsoft.com/office/officeart/2005/8/layout/hierarchy1"/>
    <dgm:cxn modelId="{4C5A945B-F838-4AEA-82DC-5C1D9A094F48}" type="presOf" srcId="{64FA1CF5-0327-4D23-A378-8CCB4097F143}" destId="{32DFF604-0DBD-41AD-87DC-BEA4EA0216FD}" srcOrd="0" destOrd="0" presId="urn:microsoft.com/office/officeart/2005/8/layout/hierarchy1"/>
    <dgm:cxn modelId="{33DF6564-8939-4E3F-A20F-B31FFF2A3820}" type="presOf" srcId="{3E2F2354-6700-4D62-856D-19F0C5A6C370}" destId="{361F1527-2BC2-4D16-829A-47D70946665A}" srcOrd="0" destOrd="0" presId="urn:microsoft.com/office/officeart/2005/8/layout/hierarchy1"/>
    <dgm:cxn modelId="{4C37A84A-510A-4CDE-B07A-4DE964C4E019}" type="presOf" srcId="{BCE309FB-2567-429D-AD5B-D05FFD92DF1D}" destId="{34BD6950-C1BE-4FCB-BE23-B7EB27214E61}" srcOrd="0" destOrd="0" presId="urn:microsoft.com/office/officeart/2005/8/layout/hierarchy1"/>
    <dgm:cxn modelId="{1EAC6F74-DB8C-431C-86C5-6F550BF8EFB5}" srcId="{C95CDF5C-FEAA-40C1-B201-D43B5C78FCDD}" destId="{64FA1CF5-0327-4D23-A378-8CCB4097F143}" srcOrd="1" destOrd="0" parTransId="{0622C189-9550-4A6E-83A3-02A4218A8910}" sibTransId="{798D03AB-A28B-45F0-9357-FC1BF04511D2}"/>
    <dgm:cxn modelId="{FED35F76-AEC9-4EDF-A025-9C86E4A90EB3}" type="presOf" srcId="{37798BDF-5F2C-49CE-862C-8B2174DAC4CD}" destId="{BB01F89B-B2B5-410D-B6BF-3B3EFF4FFE0F}" srcOrd="0" destOrd="0" presId="urn:microsoft.com/office/officeart/2005/8/layout/hierarchy1"/>
    <dgm:cxn modelId="{A287A058-4432-4118-8CD0-B091F20F5657}" srcId="{47458A80-883D-48E8-8FA0-A9A4F6245BC2}" destId="{C95CDF5C-FEAA-40C1-B201-D43B5C78FCDD}" srcOrd="0" destOrd="0" parTransId="{BC9005CF-BF18-4691-A5C9-7C5009577C71}" sibTransId="{FC8F9AF3-04C0-4F83-828A-46124CA4E6B2}"/>
    <dgm:cxn modelId="{491F097A-2A54-4DB1-BC9A-B6064701D0FE}" type="presOf" srcId="{210F1A2A-6213-4C3B-8D1A-187170A7204C}" destId="{13B96F27-BA2D-45A3-B5F3-72CDE0A5A2C1}" srcOrd="0" destOrd="0" presId="urn:microsoft.com/office/officeart/2005/8/layout/hierarchy1"/>
    <dgm:cxn modelId="{7DAFA38C-8D34-4665-B5A9-8E915F197536}" type="presOf" srcId="{0B45C19C-27D3-44D4-8831-C8E96B4E6978}" destId="{786C2807-6A7A-480D-A0CA-DD46A7DFA50D}" srcOrd="0" destOrd="0" presId="urn:microsoft.com/office/officeart/2005/8/layout/hierarchy1"/>
    <dgm:cxn modelId="{48CE9F8F-31EF-4BFE-A994-E1033BBCCA65}" type="presOf" srcId="{3AAF47D7-6BF6-45D8-A5BA-888326261403}" destId="{72D1DE05-4871-4712-86EE-2B08FC1848D8}" srcOrd="0" destOrd="0" presId="urn:microsoft.com/office/officeart/2005/8/layout/hierarchy1"/>
    <dgm:cxn modelId="{8EFA1C95-F6E0-4483-B7D8-76C248F18658}" type="presOf" srcId="{3B52D782-1F92-4D3F-BC1B-7542A156084F}" destId="{7D20F6C8-EC2A-420B-9E74-3BAC597BAAA4}" srcOrd="0" destOrd="0" presId="urn:microsoft.com/office/officeart/2005/8/layout/hierarchy1"/>
    <dgm:cxn modelId="{CBFAFBA4-5041-4083-9A9C-7312F7AD0A41}" type="presOf" srcId="{BC9005CF-BF18-4691-A5C9-7C5009577C71}" destId="{1E8533C4-0C16-459F-8437-D8AE22D2D6EC}" srcOrd="0" destOrd="0" presId="urn:microsoft.com/office/officeart/2005/8/layout/hierarchy1"/>
    <dgm:cxn modelId="{917F70A5-72CC-42BD-8FD2-E404CCB99BB3}" type="presOf" srcId="{0622C189-9550-4A6E-83A3-02A4218A8910}" destId="{5E935573-6A43-4E2B-9FDB-BE4DA497A5A6}" srcOrd="0" destOrd="0" presId="urn:microsoft.com/office/officeart/2005/8/layout/hierarchy1"/>
    <dgm:cxn modelId="{CFB788AB-E88F-4A56-A8F8-EACBC519896C}" srcId="{C95CDF5C-FEAA-40C1-B201-D43B5C78FCDD}" destId="{6B86FC69-02E8-4B98-ADF5-0EE6AC1C5091}" srcOrd="0" destOrd="0" parTransId="{71C12BA5-7E7C-4891-83D5-F316F8D2AC16}" sibTransId="{7F512407-4811-4308-BF69-E31D0B0C6EED}"/>
    <dgm:cxn modelId="{E0977FAC-B65B-4354-92AD-6FF097915F0A}" srcId="{3E2F2354-6700-4D62-856D-19F0C5A6C370}" destId="{9B84F574-A405-4569-91BA-548C3BFBF66B}" srcOrd="0" destOrd="0" parTransId="{4C2567A3-0A21-4554-BD62-AD2613E673A0}" sibTransId="{E1232BEA-CB30-4898-B79B-ED5CBB1442CE}"/>
    <dgm:cxn modelId="{36AE9DAD-6480-4C89-B1F5-08D962517DF0}" srcId="{9B84F574-A405-4569-91BA-548C3BFBF66B}" destId="{77DD33B5-0832-4E53-84DD-B74497E2C703}" srcOrd="0" destOrd="0" parTransId="{3AAF47D7-6BF6-45D8-A5BA-888326261403}" sibTransId="{7E9C64D4-2559-42E1-A670-6AEE28ED3039}"/>
    <dgm:cxn modelId="{9EFA70B7-2EE1-4F20-85C2-3C27FF0293CC}" srcId="{77DD33B5-0832-4E53-84DD-B74497E2C703}" destId="{15ACB637-6144-4649-971A-B833265EDA33}" srcOrd="0" destOrd="0" parTransId="{BCE309FB-2567-429D-AD5B-D05FFD92DF1D}" sibTransId="{F3EEB81F-2A4D-47E3-93F1-601B4289300F}"/>
    <dgm:cxn modelId="{1FE077C0-CDC3-47C6-B7A5-050CB85A1D68}" type="presOf" srcId="{15ACB637-6144-4649-971A-B833265EDA33}" destId="{64371E9E-CF8F-496E-BD49-5988DC2DB0E1}" srcOrd="0" destOrd="0" presId="urn:microsoft.com/office/officeart/2005/8/layout/hierarchy1"/>
    <dgm:cxn modelId="{05FD13C3-F543-457C-BE34-E1D27DE6ED10}" type="presOf" srcId="{C477AAAB-260B-4945-BAE6-B03B12C91EF9}" destId="{33D88FD6-057D-490B-A025-859AE4D9CA28}" srcOrd="0" destOrd="0" presId="urn:microsoft.com/office/officeart/2005/8/layout/hierarchy1"/>
    <dgm:cxn modelId="{B1F6D8C4-641D-4309-B518-10B9AC373256}" type="presOf" srcId="{7394EB10-538F-45CC-A103-501A458F9115}" destId="{C76AFED1-20DD-44A4-8BB6-DC24B368900B}" srcOrd="0" destOrd="0" presId="urn:microsoft.com/office/officeart/2005/8/layout/hierarchy1"/>
    <dgm:cxn modelId="{91D357CA-33FD-4505-9B21-69B19CD32F7B}" srcId="{9B84F574-A405-4569-91BA-548C3BFBF66B}" destId="{47458A80-883D-48E8-8FA0-A9A4F6245BC2}" srcOrd="1" destOrd="0" parTransId="{FB254363-A07C-47CD-8446-C0A533C81B97}" sibTransId="{17A69D82-FC46-4865-8292-6B4579B301ED}"/>
    <dgm:cxn modelId="{089CACCA-81EE-4637-9907-AE5B1D35A3FC}" srcId="{77DD33B5-0832-4E53-84DD-B74497E2C703}" destId="{70F633CD-76C3-431F-B6D7-180B7EE841C3}" srcOrd="1" destOrd="0" parTransId="{37798BDF-5F2C-49CE-862C-8B2174DAC4CD}" sibTransId="{7FECE2E4-39FC-4557-B594-832FB390D1A8}"/>
    <dgm:cxn modelId="{6AC11CCD-37FD-4C62-86F8-CD03F4CC35FB}" type="presOf" srcId="{77DD33B5-0832-4E53-84DD-B74497E2C703}" destId="{8D603106-E89A-40B4-B93A-B644BB54233A}" srcOrd="0" destOrd="0" presId="urn:microsoft.com/office/officeart/2005/8/layout/hierarchy1"/>
    <dgm:cxn modelId="{EB5ECBD1-8A63-4393-BEFC-93CD71FC88D9}" type="presOf" srcId="{0ACB178F-AA50-4994-9230-78B935F01AE4}" destId="{0E0F4621-C0D5-4458-9503-460117D3FE2B}" srcOrd="0" destOrd="0" presId="urn:microsoft.com/office/officeart/2005/8/layout/hierarchy1"/>
    <dgm:cxn modelId="{B6DF86D9-2A93-4999-9DB1-9E7386BAA2DB}" type="presOf" srcId="{FB254363-A07C-47CD-8446-C0A533C81B97}" destId="{14138807-CEB3-4B76-A9BD-C4A650E53E21}" srcOrd="0" destOrd="0" presId="urn:microsoft.com/office/officeart/2005/8/layout/hierarchy1"/>
    <dgm:cxn modelId="{1A22CAE8-8782-41E9-9FD6-E137B8ADCC1A}" type="presOf" srcId="{92EE422B-3734-4136-9909-A114CF3184A9}" destId="{282B2877-3BA9-41CC-BD67-2C5568071314}" srcOrd="0" destOrd="0" presId="urn:microsoft.com/office/officeart/2005/8/layout/hierarchy1"/>
    <dgm:cxn modelId="{1CA2ECE9-FD20-4A6B-A867-BE76D4155BF2}" type="presOf" srcId="{9B84F574-A405-4569-91BA-548C3BFBF66B}" destId="{6D7ED6A9-DBC2-458B-BE0E-F8330FDAE92C}" srcOrd="0" destOrd="0" presId="urn:microsoft.com/office/officeart/2005/8/layout/hierarchy1"/>
    <dgm:cxn modelId="{4060DBEA-59DA-4666-954D-C1E4042C81A3}" type="presOf" srcId="{C95CDF5C-FEAA-40C1-B201-D43B5C78FCDD}" destId="{13E23955-E575-4143-9299-28F143649CA3}" srcOrd="0" destOrd="0" presId="urn:microsoft.com/office/officeart/2005/8/layout/hierarchy1"/>
    <dgm:cxn modelId="{C069D6EB-D636-4A2A-BE5C-B106193DDE85}" srcId="{9B84F574-A405-4569-91BA-548C3BFBF66B}" destId="{3B52D782-1F92-4D3F-BC1B-7542A156084F}" srcOrd="2" destOrd="0" parTransId="{210F1A2A-6213-4C3B-8D1A-187170A7204C}" sibTransId="{A3A7F3FB-5DDA-47EA-8AE5-00B0CA217874}"/>
    <dgm:cxn modelId="{7DAE13F4-15CA-497E-8660-A7DE8F76D95B}" type="presOf" srcId="{70F633CD-76C3-431F-B6D7-180B7EE841C3}" destId="{2502BC71-C649-4526-83FD-DEE48E67DFA0}" srcOrd="0" destOrd="0" presId="urn:microsoft.com/office/officeart/2005/8/layout/hierarchy1"/>
    <dgm:cxn modelId="{DEED71FD-B6BF-4825-BC38-FC15A4D9700F}" type="presOf" srcId="{940DB706-7F66-4BDE-BC1D-168F86A2F603}" destId="{8534C8C1-B71D-4B20-B372-7C898B399E25}" srcOrd="0" destOrd="0" presId="urn:microsoft.com/office/officeart/2005/8/layout/hierarchy1"/>
    <dgm:cxn modelId="{5453C6FD-C250-4032-9240-EC7E5DF2D73F}" type="presOf" srcId="{71C12BA5-7E7C-4891-83D5-F316F8D2AC16}" destId="{4DB21B8E-C0B9-4A9F-938A-9D0D37E9B57A}" srcOrd="0" destOrd="0" presId="urn:microsoft.com/office/officeart/2005/8/layout/hierarchy1"/>
    <dgm:cxn modelId="{95CEBBC0-89EB-4925-B474-0296CFB2151B}" type="presParOf" srcId="{361F1527-2BC2-4D16-829A-47D70946665A}" destId="{3007EC25-9DD9-4CBD-8FDC-95C25310243D}" srcOrd="0" destOrd="0" presId="urn:microsoft.com/office/officeart/2005/8/layout/hierarchy1"/>
    <dgm:cxn modelId="{0DEC7336-3A81-468B-AAE0-3C1A97574E25}" type="presParOf" srcId="{3007EC25-9DD9-4CBD-8FDC-95C25310243D}" destId="{BCD20569-B3A5-4BDD-A831-90B201596B16}" srcOrd="0" destOrd="0" presId="urn:microsoft.com/office/officeart/2005/8/layout/hierarchy1"/>
    <dgm:cxn modelId="{EA1B7E1E-E101-4692-AB5F-DFC7E9A08191}" type="presParOf" srcId="{BCD20569-B3A5-4BDD-A831-90B201596B16}" destId="{931143EF-6C54-408A-9A2A-31A1A87747A0}" srcOrd="0" destOrd="0" presId="urn:microsoft.com/office/officeart/2005/8/layout/hierarchy1"/>
    <dgm:cxn modelId="{48B629DE-3CFC-4BBB-8A25-4FDC81B42980}" type="presParOf" srcId="{BCD20569-B3A5-4BDD-A831-90B201596B16}" destId="{6D7ED6A9-DBC2-458B-BE0E-F8330FDAE92C}" srcOrd="1" destOrd="0" presId="urn:microsoft.com/office/officeart/2005/8/layout/hierarchy1"/>
    <dgm:cxn modelId="{7D661FE1-FA1D-403A-B442-F4404A51E76A}" type="presParOf" srcId="{3007EC25-9DD9-4CBD-8FDC-95C25310243D}" destId="{F8E6A348-EFD9-4214-81F1-E2F29E4D3E92}" srcOrd="1" destOrd="0" presId="urn:microsoft.com/office/officeart/2005/8/layout/hierarchy1"/>
    <dgm:cxn modelId="{460DD31D-ED70-4A28-8057-7334C433FE66}" type="presParOf" srcId="{F8E6A348-EFD9-4214-81F1-E2F29E4D3E92}" destId="{72D1DE05-4871-4712-86EE-2B08FC1848D8}" srcOrd="0" destOrd="0" presId="urn:microsoft.com/office/officeart/2005/8/layout/hierarchy1"/>
    <dgm:cxn modelId="{0C52D6A9-C873-4FDF-9603-025C56538A29}" type="presParOf" srcId="{F8E6A348-EFD9-4214-81F1-E2F29E4D3E92}" destId="{80FDA8F1-4566-440B-8C39-87015582F60B}" srcOrd="1" destOrd="0" presId="urn:microsoft.com/office/officeart/2005/8/layout/hierarchy1"/>
    <dgm:cxn modelId="{20092A42-7D6B-4A7A-9652-AEBA916E37CA}" type="presParOf" srcId="{80FDA8F1-4566-440B-8C39-87015582F60B}" destId="{38BAF40A-F317-44C6-8E42-F6BC0FF717C4}" srcOrd="0" destOrd="0" presId="urn:microsoft.com/office/officeart/2005/8/layout/hierarchy1"/>
    <dgm:cxn modelId="{4D55C3EC-A061-4A9E-B3D1-BF9426FE1FEE}" type="presParOf" srcId="{38BAF40A-F317-44C6-8E42-F6BC0FF717C4}" destId="{72F09412-9AE7-4F98-BA25-5DBC46B20933}" srcOrd="0" destOrd="0" presId="urn:microsoft.com/office/officeart/2005/8/layout/hierarchy1"/>
    <dgm:cxn modelId="{DFD2BBD3-49F0-451A-BA09-3C89C4C0A629}" type="presParOf" srcId="{38BAF40A-F317-44C6-8E42-F6BC0FF717C4}" destId="{8D603106-E89A-40B4-B93A-B644BB54233A}" srcOrd="1" destOrd="0" presId="urn:microsoft.com/office/officeart/2005/8/layout/hierarchy1"/>
    <dgm:cxn modelId="{AFB563B9-D3B9-483B-95E1-98A6D0FEB205}" type="presParOf" srcId="{80FDA8F1-4566-440B-8C39-87015582F60B}" destId="{8435FD35-EF81-4211-B4F9-16499ECE1CE5}" srcOrd="1" destOrd="0" presId="urn:microsoft.com/office/officeart/2005/8/layout/hierarchy1"/>
    <dgm:cxn modelId="{A1243248-7478-4974-B06F-8EACEE6DC583}" type="presParOf" srcId="{8435FD35-EF81-4211-B4F9-16499ECE1CE5}" destId="{34BD6950-C1BE-4FCB-BE23-B7EB27214E61}" srcOrd="0" destOrd="0" presId="urn:microsoft.com/office/officeart/2005/8/layout/hierarchy1"/>
    <dgm:cxn modelId="{7B94C6D8-219A-4468-880E-6301B9921CA6}" type="presParOf" srcId="{8435FD35-EF81-4211-B4F9-16499ECE1CE5}" destId="{B702E1F4-C7E0-4760-8D35-9F32E82E32DC}" srcOrd="1" destOrd="0" presId="urn:microsoft.com/office/officeart/2005/8/layout/hierarchy1"/>
    <dgm:cxn modelId="{C8173C8F-E0F6-47EB-80B5-C27F698F02D6}" type="presParOf" srcId="{B702E1F4-C7E0-4760-8D35-9F32E82E32DC}" destId="{AF587B5A-5116-4967-ABC6-0A2E2D7B39E0}" srcOrd="0" destOrd="0" presId="urn:microsoft.com/office/officeart/2005/8/layout/hierarchy1"/>
    <dgm:cxn modelId="{4B74FB16-F1C2-4818-AB9C-BF6FE782F7F9}" type="presParOf" srcId="{AF587B5A-5116-4967-ABC6-0A2E2D7B39E0}" destId="{2A75D9B9-2FA7-44BF-8D83-4BD31600AA39}" srcOrd="0" destOrd="0" presId="urn:microsoft.com/office/officeart/2005/8/layout/hierarchy1"/>
    <dgm:cxn modelId="{B342A83C-F7F1-44C2-B5C2-196EB1E3681F}" type="presParOf" srcId="{AF587B5A-5116-4967-ABC6-0A2E2D7B39E0}" destId="{64371E9E-CF8F-496E-BD49-5988DC2DB0E1}" srcOrd="1" destOrd="0" presId="urn:microsoft.com/office/officeart/2005/8/layout/hierarchy1"/>
    <dgm:cxn modelId="{BD2C21B5-506C-43FA-B066-9C45BCDF31E4}" type="presParOf" srcId="{B702E1F4-C7E0-4760-8D35-9F32E82E32DC}" destId="{FEBBE5AD-CD05-4F35-9AFE-DCFEB4BF4201}" srcOrd="1" destOrd="0" presId="urn:microsoft.com/office/officeart/2005/8/layout/hierarchy1"/>
    <dgm:cxn modelId="{C821CBFA-467B-4B15-AE34-2CCAA95AB660}" type="presParOf" srcId="{FEBBE5AD-CD05-4F35-9AFE-DCFEB4BF4201}" destId="{BC1D1F1D-5FED-4660-8FA7-15FFC928E428}" srcOrd="0" destOrd="0" presId="urn:microsoft.com/office/officeart/2005/8/layout/hierarchy1"/>
    <dgm:cxn modelId="{34C8B0EC-DBF1-4603-8A2D-532E1D4DB1F8}" type="presParOf" srcId="{FEBBE5AD-CD05-4F35-9AFE-DCFEB4BF4201}" destId="{67C52D8A-78F1-4E42-AB53-363D4FFC73B7}" srcOrd="1" destOrd="0" presId="urn:microsoft.com/office/officeart/2005/8/layout/hierarchy1"/>
    <dgm:cxn modelId="{BA7BED77-8F85-4013-BA6C-671730010BE8}" type="presParOf" srcId="{67C52D8A-78F1-4E42-AB53-363D4FFC73B7}" destId="{15C18B37-0EB2-4E21-89F1-90AA849A2BB6}" srcOrd="0" destOrd="0" presId="urn:microsoft.com/office/officeart/2005/8/layout/hierarchy1"/>
    <dgm:cxn modelId="{AE5233C2-88C5-4119-9B5D-A6F10537B4BA}" type="presParOf" srcId="{15C18B37-0EB2-4E21-89F1-90AA849A2BB6}" destId="{FB540183-C2C2-4B43-8375-E50249DDF93C}" srcOrd="0" destOrd="0" presId="urn:microsoft.com/office/officeart/2005/8/layout/hierarchy1"/>
    <dgm:cxn modelId="{CC3037E0-7FC7-4758-8F00-9AB021F9D78A}" type="presParOf" srcId="{15C18B37-0EB2-4E21-89F1-90AA849A2BB6}" destId="{B9F516FD-E66A-4DCE-8018-BB3D944E80D8}" srcOrd="1" destOrd="0" presId="urn:microsoft.com/office/officeart/2005/8/layout/hierarchy1"/>
    <dgm:cxn modelId="{C68FBB6A-F5E2-4A68-B15B-D273B46BF932}" type="presParOf" srcId="{67C52D8A-78F1-4E42-AB53-363D4FFC73B7}" destId="{9B4DDE0B-1F8B-4335-9870-601C57A38056}" srcOrd="1" destOrd="0" presId="urn:microsoft.com/office/officeart/2005/8/layout/hierarchy1"/>
    <dgm:cxn modelId="{2442EC2C-27AB-4C90-BFD2-098A7DBA1EC4}" type="presParOf" srcId="{8435FD35-EF81-4211-B4F9-16499ECE1CE5}" destId="{BB01F89B-B2B5-410D-B6BF-3B3EFF4FFE0F}" srcOrd="2" destOrd="0" presId="urn:microsoft.com/office/officeart/2005/8/layout/hierarchy1"/>
    <dgm:cxn modelId="{3F46DB40-8E88-47E5-82D7-5AB1BB0A987F}" type="presParOf" srcId="{8435FD35-EF81-4211-B4F9-16499ECE1CE5}" destId="{DA86B083-28EC-4488-9FA7-AE55BE89528C}" srcOrd="3" destOrd="0" presId="urn:microsoft.com/office/officeart/2005/8/layout/hierarchy1"/>
    <dgm:cxn modelId="{82EF1A74-B3FB-4EA6-86F6-99D4138B5A00}" type="presParOf" srcId="{DA86B083-28EC-4488-9FA7-AE55BE89528C}" destId="{208B827A-E5F1-467C-89CB-13FD2BBD6942}" srcOrd="0" destOrd="0" presId="urn:microsoft.com/office/officeart/2005/8/layout/hierarchy1"/>
    <dgm:cxn modelId="{FF05C7B8-0706-49FC-AFD9-0739BF298C95}" type="presParOf" srcId="{208B827A-E5F1-467C-89CB-13FD2BBD6942}" destId="{977E2339-033C-4118-9B7D-593F8738CDF8}" srcOrd="0" destOrd="0" presId="urn:microsoft.com/office/officeart/2005/8/layout/hierarchy1"/>
    <dgm:cxn modelId="{2D3E81EC-199E-406F-81DD-B1A012B73C7D}" type="presParOf" srcId="{208B827A-E5F1-467C-89CB-13FD2BBD6942}" destId="{2502BC71-C649-4526-83FD-DEE48E67DFA0}" srcOrd="1" destOrd="0" presId="urn:microsoft.com/office/officeart/2005/8/layout/hierarchy1"/>
    <dgm:cxn modelId="{4CF1AE66-6BDF-48C3-B6B1-E54C3199442C}" type="presParOf" srcId="{DA86B083-28EC-4488-9FA7-AE55BE89528C}" destId="{A0419EEA-7E3B-465B-96C1-FE34536C3FA6}" srcOrd="1" destOrd="0" presId="urn:microsoft.com/office/officeart/2005/8/layout/hierarchy1"/>
    <dgm:cxn modelId="{D8F14F08-6B74-4FEC-AFAA-46DC90F440CB}" type="presParOf" srcId="{F8E6A348-EFD9-4214-81F1-E2F29E4D3E92}" destId="{14138807-CEB3-4B76-A9BD-C4A650E53E21}" srcOrd="2" destOrd="0" presId="urn:microsoft.com/office/officeart/2005/8/layout/hierarchy1"/>
    <dgm:cxn modelId="{FF86946D-9703-4731-8245-9AE842A833AD}" type="presParOf" srcId="{F8E6A348-EFD9-4214-81F1-E2F29E4D3E92}" destId="{FE8AE1EF-AA52-48DA-930A-96D1D5444345}" srcOrd="3" destOrd="0" presId="urn:microsoft.com/office/officeart/2005/8/layout/hierarchy1"/>
    <dgm:cxn modelId="{4B1B96F0-971A-454F-993B-B57F56320CB5}" type="presParOf" srcId="{FE8AE1EF-AA52-48DA-930A-96D1D5444345}" destId="{BD67799C-0A8D-44AD-B525-76ECE11AFCF8}" srcOrd="0" destOrd="0" presId="urn:microsoft.com/office/officeart/2005/8/layout/hierarchy1"/>
    <dgm:cxn modelId="{02668919-8284-4DCD-8208-7124061BAC5A}" type="presParOf" srcId="{BD67799C-0A8D-44AD-B525-76ECE11AFCF8}" destId="{C61E6A4D-A0D1-471D-9C46-B37CFBC6F231}" srcOrd="0" destOrd="0" presId="urn:microsoft.com/office/officeart/2005/8/layout/hierarchy1"/>
    <dgm:cxn modelId="{AF8ED5E4-E0E6-4057-AF98-BA36CCDFC0E4}" type="presParOf" srcId="{BD67799C-0A8D-44AD-B525-76ECE11AFCF8}" destId="{ED880637-CE3B-424B-9F9F-50DF97632CCB}" srcOrd="1" destOrd="0" presId="urn:microsoft.com/office/officeart/2005/8/layout/hierarchy1"/>
    <dgm:cxn modelId="{DABCACD2-80FF-4106-BAF3-400617D78AC6}" type="presParOf" srcId="{FE8AE1EF-AA52-48DA-930A-96D1D5444345}" destId="{D5AF27D1-F98A-4422-ACD0-604AFCD66C26}" srcOrd="1" destOrd="0" presId="urn:microsoft.com/office/officeart/2005/8/layout/hierarchy1"/>
    <dgm:cxn modelId="{3F07CD62-3A09-4D5F-B491-D77D05178E74}" type="presParOf" srcId="{D5AF27D1-F98A-4422-ACD0-604AFCD66C26}" destId="{1E8533C4-0C16-459F-8437-D8AE22D2D6EC}" srcOrd="0" destOrd="0" presId="urn:microsoft.com/office/officeart/2005/8/layout/hierarchy1"/>
    <dgm:cxn modelId="{3103881A-7C84-4FE9-A051-4F9A40D0303B}" type="presParOf" srcId="{D5AF27D1-F98A-4422-ACD0-604AFCD66C26}" destId="{97388229-CC48-48AB-86C5-48008CD9AAA9}" srcOrd="1" destOrd="0" presId="urn:microsoft.com/office/officeart/2005/8/layout/hierarchy1"/>
    <dgm:cxn modelId="{E2FC548F-6DA4-472D-8EC3-F14842656F0A}" type="presParOf" srcId="{97388229-CC48-48AB-86C5-48008CD9AAA9}" destId="{F510072B-014C-4FC0-961E-D306E53F7FC1}" srcOrd="0" destOrd="0" presId="urn:microsoft.com/office/officeart/2005/8/layout/hierarchy1"/>
    <dgm:cxn modelId="{3A42BDB3-2CFC-4771-AD97-3957FD3EBEEC}" type="presParOf" srcId="{F510072B-014C-4FC0-961E-D306E53F7FC1}" destId="{9E64E181-4FC8-4333-8504-84062367D6F5}" srcOrd="0" destOrd="0" presId="urn:microsoft.com/office/officeart/2005/8/layout/hierarchy1"/>
    <dgm:cxn modelId="{55CD10A3-6BC4-4657-A75B-232E2D14D3B1}" type="presParOf" srcId="{F510072B-014C-4FC0-961E-D306E53F7FC1}" destId="{13E23955-E575-4143-9299-28F143649CA3}" srcOrd="1" destOrd="0" presId="urn:microsoft.com/office/officeart/2005/8/layout/hierarchy1"/>
    <dgm:cxn modelId="{9B284E3C-B0B1-4492-945B-FA13F7ADD859}" type="presParOf" srcId="{97388229-CC48-48AB-86C5-48008CD9AAA9}" destId="{A39598D8-8FC2-4FC3-818E-3C045AE71A7E}" srcOrd="1" destOrd="0" presId="urn:microsoft.com/office/officeart/2005/8/layout/hierarchy1"/>
    <dgm:cxn modelId="{FBC0644A-DBE9-4C88-9710-6AC1236D5C76}" type="presParOf" srcId="{A39598D8-8FC2-4FC3-818E-3C045AE71A7E}" destId="{4DB21B8E-C0B9-4A9F-938A-9D0D37E9B57A}" srcOrd="0" destOrd="0" presId="urn:microsoft.com/office/officeart/2005/8/layout/hierarchy1"/>
    <dgm:cxn modelId="{3EE6A2A6-76F8-43B7-B193-86043C34E43F}" type="presParOf" srcId="{A39598D8-8FC2-4FC3-818E-3C045AE71A7E}" destId="{B4B9617E-B084-483C-BFA0-69E0C18C1CDF}" srcOrd="1" destOrd="0" presId="urn:microsoft.com/office/officeart/2005/8/layout/hierarchy1"/>
    <dgm:cxn modelId="{2EE68A03-2C64-4B33-8706-317BE22DB8FF}" type="presParOf" srcId="{B4B9617E-B084-483C-BFA0-69E0C18C1CDF}" destId="{E79974DD-3D9C-4D75-92C4-DBAFE9FF2501}" srcOrd="0" destOrd="0" presId="urn:microsoft.com/office/officeart/2005/8/layout/hierarchy1"/>
    <dgm:cxn modelId="{F85CC4B4-3D68-4A07-BC71-603001910508}" type="presParOf" srcId="{E79974DD-3D9C-4D75-92C4-DBAFE9FF2501}" destId="{87E27031-B36C-4F5F-AF6E-0B7BC621BA7F}" srcOrd="0" destOrd="0" presId="urn:microsoft.com/office/officeart/2005/8/layout/hierarchy1"/>
    <dgm:cxn modelId="{CB8A41AF-1C9C-45A7-9F46-7BAAAAC99A4C}" type="presParOf" srcId="{E79974DD-3D9C-4D75-92C4-DBAFE9FF2501}" destId="{D4373B9D-5853-4E31-8762-27CF2721AD27}" srcOrd="1" destOrd="0" presId="urn:microsoft.com/office/officeart/2005/8/layout/hierarchy1"/>
    <dgm:cxn modelId="{255EDE8A-A2C9-4071-9C1E-7DF2ECDCFC22}" type="presParOf" srcId="{B4B9617E-B084-483C-BFA0-69E0C18C1CDF}" destId="{F1A38E48-5712-440B-926E-790D937D6541}" srcOrd="1" destOrd="0" presId="urn:microsoft.com/office/officeart/2005/8/layout/hierarchy1"/>
    <dgm:cxn modelId="{EC49C267-3EAA-4780-AF81-E7706E2F99EB}" type="presParOf" srcId="{F1A38E48-5712-440B-926E-790D937D6541}" destId="{C76AFED1-20DD-44A4-8BB6-DC24B368900B}" srcOrd="0" destOrd="0" presId="urn:microsoft.com/office/officeart/2005/8/layout/hierarchy1"/>
    <dgm:cxn modelId="{712ABBF5-DC24-4287-BCF7-27B053120D0E}" type="presParOf" srcId="{F1A38E48-5712-440B-926E-790D937D6541}" destId="{2DDA272E-8F54-4626-97C1-1973BED3830A}" srcOrd="1" destOrd="0" presId="urn:microsoft.com/office/officeart/2005/8/layout/hierarchy1"/>
    <dgm:cxn modelId="{C014683E-21DB-40C3-AB7F-032BBCDB1521}" type="presParOf" srcId="{2DDA272E-8F54-4626-97C1-1973BED3830A}" destId="{A1897D1D-9683-46BC-9C8F-AAE24CD837FB}" srcOrd="0" destOrd="0" presId="urn:microsoft.com/office/officeart/2005/8/layout/hierarchy1"/>
    <dgm:cxn modelId="{96DAAAD9-4B5B-407E-A4D8-750B21686151}" type="presParOf" srcId="{A1897D1D-9683-46BC-9C8F-AAE24CD837FB}" destId="{2C721D32-1EB5-40F3-A06D-F4538D4FC6C9}" srcOrd="0" destOrd="0" presId="urn:microsoft.com/office/officeart/2005/8/layout/hierarchy1"/>
    <dgm:cxn modelId="{56592BE8-844F-428E-9DFB-A314D779FA72}" type="presParOf" srcId="{A1897D1D-9683-46BC-9C8F-AAE24CD837FB}" destId="{BF442761-B92C-4D70-9B6E-2D89C28D2354}" srcOrd="1" destOrd="0" presId="urn:microsoft.com/office/officeart/2005/8/layout/hierarchy1"/>
    <dgm:cxn modelId="{E81BD717-973F-46F8-B8F0-D21F83B14B18}" type="presParOf" srcId="{2DDA272E-8F54-4626-97C1-1973BED3830A}" destId="{96034946-D413-429B-8027-B0F04945C8B9}" srcOrd="1" destOrd="0" presId="urn:microsoft.com/office/officeart/2005/8/layout/hierarchy1"/>
    <dgm:cxn modelId="{18971F2B-C9B1-46CA-8B35-BD79969E8FA3}" type="presParOf" srcId="{A39598D8-8FC2-4FC3-818E-3C045AE71A7E}" destId="{5E935573-6A43-4E2B-9FDB-BE4DA497A5A6}" srcOrd="2" destOrd="0" presId="urn:microsoft.com/office/officeart/2005/8/layout/hierarchy1"/>
    <dgm:cxn modelId="{D5E802F5-12E8-4EF1-B51E-98A63657CBFF}" type="presParOf" srcId="{A39598D8-8FC2-4FC3-818E-3C045AE71A7E}" destId="{D0DAFC2F-C2A5-4A91-A808-F90D0D44996C}" srcOrd="3" destOrd="0" presId="urn:microsoft.com/office/officeart/2005/8/layout/hierarchy1"/>
    <dgm:cxn modelId="{1DE458FC-EC94-473E-AA56-67176F3FAA23}" type="presParOf" srcId="{D0DAFC2F-C2A5-4A91-A808-F90D0D44996C}" destId="{36216EF6-4C56-4B2F-B000-498DF1047D3A}" srcOrd="0" destOrd="0" presId="urn:microsoft.com/office/officeart/2005/8/layout/hierarchy1"/>
    <dgm:cxn modelId="{D4466FAF-36B1-44A0-856C-807A692A8B74}" type="presParOf" srcId="{36216EF6-4C56-4B2F-B000-498DF1047D3A}" destId="{D0BFAB19-C2F4-406E-A3E5-70CADCBFB28C}" srcOrd="0" destOrd="0" presId="urn:microsoft.com/office/officeart/2005/8/layout/hierarchy1"/>
    <dgm:cxn modelId="{E4D843D2-1701-4AB6-95FA-AC704BCE97FB}" type="presParOf" srcId="{36216EF6-4C56-4B2F-B000-498DF1047D3A}" destId="{32DFF604-0DBD-41AD-87DC-BEA4EA0216FD}" srcOrd="1" destOrd="0" presId="urn:microsoft.com/office/officeart/2005/8/layout/hierarchy1"/>
    <dgm:cxn modelId="{4F6E1EE6-9530-40BD-A41D-779B6FD9D4EC}" type="presParOf" srcId="{D0DAFC2F-C2A5-4A91-A808-F90D0D44996C}" destId="{C0F38DC2-E7BD-4EB4-93A1-895C1B31B46B}" srcOrd="1" destOrd="0" presId="urn:microsoft.com/office/officeart/2005/8/layout/hierarchy1"/>
    <dgm:cxn modelId="{C7CE4C64-90C9-486E-AF2A-55DFBBA01549}" type="presParOf" srcId="{C0F38DC2-E7BD-4EB4-93A1-895C1B31B46B}" destId="{8534C8C1-B71D-4B20-B372-7C898B399E25}" srcOrd="0" destOrd="0" presId="urn:microsoft.com/office/officeart/2005/8/layout/hierarchy1"/>
    <dgm:cxn modelId="{0B7064F8-8902-45C6-8D35-871ED17EDB76}" type="presParOf" srcId="{C0F38DC2-E7BD-4EB4-93A1-895C1B31B46B}" destId="{F32D24C3-A907-4F70-93E1-5DDDC9C337EB}" srcOrd="1" destOrd="0" presId="urn:microsoft.com/office/officeart/2005/8/layout/hierarchy1"/>
    <dgm:cxn modelId="{97913792-37AF-45C2-867D-C6086279E079}" type="presParOf" srcId="{F32D24C3-A907-4F70-93E1-5DDDC9C337EB}" destId="{F28C4A0D-D6AB-4B1A-B244-EDF7FE7BBFA1}" srcOrd="0" destOrd="0" presId="urn:microsoft.com/office/officeart/2005/8/layout/hierarchy1"/>
    <dgm:cxn modelId="{19551BAD-8E30-4244-ACE3-354CC9E090D2}" type="presParOf" srcId="{F28C4A0D-D6AB-4B1A-B244-EDF7FE7BBFA1}" destId="{1474CD23-3700-41A0-95C5-1F85B34C4C33}" srcOrd="0" destOrd="0" presId="urn:microsoft.com/office/officeart/2005/8/layout/hierarchy1"/>
    <dgm:cxn modelId="{1A1A9182-B45D-481A-BB02-59C6274FCF1D}" type="presParOf" srcId="{F28C4A0D-D6AB-4B1A-B244-EDF7FE7BBFA1}" destId="{0E0F4621-C0D5-4458-9503-460117D3FE2B}" srcOrd="1" destOrd="0" presId="urn:microsoft.com/office/officeart/2005/8/layout/hierarchy1"/>
    <dgm:cxn modelId="{5652FEFA-F285-4897-BD74-405CE4DEC37D}" type="presParOf" srcId="{F32D24C3-A907-4F70-93E1-5DDDC9C337EB}" destId="{6887C8AA-D508-4E9E-BEEC-30466572DDB2}" srcOrd="1" destOrd="0" presId="urn:microsoft.com/office/officeart/2005/8/layout/hierarchy1"/>
    <dgm:cxn modelId="{6B3543A5-DFBC-4ECE-895E-B220FF882141}" type="presParOf" srcId="{C0F38DC2-E7BD-4EB4-93A1-895C1B31B46B}" destId="{33D88FD6-057D-490B-A025-859AE4D9CA28}" srcOrd="2" destOrd="0" presId="urn:microsoft.com/office/officeart/2005/8/layout/hierarchy1"/>
    <dgm:cxn modelId="{F2212239-8576-43AD-8137-5E6E21D1B20D}" type="presParOf" srcId="{C0F38DC2-E7BD-4EB4-93A1-895C1B31B46B}" destId="{08CE035F-CD9A-42DF-B154-8FB11E94E335}" srcOrd="3" destOrd="0" presId="urn:microsoft.com/office/officeart/2005/8/layout/hierarchy1"/>
    <dgm:cxn modelId="{5D16DA60-3B63-4389-8BED-85025B06B891}" type="presParOf" srcId="{08CE035F-CD9A-42DF-B154-8FB11E94E335}" destId="{75DC0628-4425-4E5B-9908-2B9810000457}" srcOrd="0" destOrd="0" presId="urn:microsoft.com/office/officeart/2005/8/layout/hierarchy1"/>
    <dgm:cxn modelId="{6D7ED130-7A82-4A94-983C-11DD7D5B1C87}" type="presParOf" srcId="{75DC0628-4425-4E5B-9908-2B9810000457}" destId="{9D2C5C6B-0AD0-4D8B-96B3-377530255074}" srcOrd="0" destOrd="0" presId="urn:microsoft.com/office/officeart/2005/8/layout/hierarchy1"/>
    <dgm:cxn modelId="{9DB8EAD6-14D9-4185-A924-A3F52D92C282}" type="presParOf" srcId="{75DC0628-4425-4E5B-9908-2B9810000457}" destId="{282B2877-3BA9-41CC-BD67-2C5568071314}" srcOrd="1" destOrd="0" presId="urn:microsoft.com/office/officeart/2005/8/layout/hierarchy1"/>
    <dgm:cxn modelId="{45A28457-1A06-499A-A0EB-26CA9EB8CB01}" type="presParOf" srcId="{08CE035F-CD9A-42DF-B154-8FB11E94E335}" destId="{63B8D2DD-0227-48B3-A930-F3C6BF7BCAF7}" srcOrd="1" destOrd="0" presId="urn:microsoft.com/office/officeart/2005/8/layout/hierarchy1"/>
    <dgm:cxn modelId="{C9C293CC-1974-43FF-AA31-C620FFF9E5F7}" type="presParOf" srcId="{F8E6A348-EFD9-4214-81F1-E2F29E4D3E92}" destId="{13B96F27-BA2D-45A3-B5F3-72CDE0A5A2C1}" srcOrd="4" destOrd="0" presId="urn:microsoft.com/office/officeart/2005/8/layout/hierarchy1"/>
    <dgm:cxn modelId="{5CB84A2F-8B93-4533-A651-72CAAC971091}" type="presParOf" srcId="{F8E6A348-EFD9-4214-81F1-E2F29E4D3E92}" destId="{FE0043B3-80DE-409B-A967-8E3EC8DBE639}" srcOrd="5" destOrd="0" presId="urn:microsoft.com/office/officeart/2005/8/layout/hierarchy1"/>
    <dgm:cxn modelId="{C0D156CF-B3EB-438B-B0B4-FDB445528645}" type="presParOf" srcId="{FE0043B3-80DE-409B-A967-8E3EC8DBE639}" destId="{E12813E6-DF94-4FDB-B5ED-8DBE21CEEACA}" srcOrd="0" destOrd="0" presId="urn:microsoft.com/office/officeart/2005/8/layout/hierarchy1"/>
    <dgm:cxn modelId="{C6BFF563-BC54-47B2-9BE8-A34A79D356D1}" type="presParOf" srcId="{E12813E6-DF94-4FDB-B5ED-8DBE21CEEACA}" destId="{593DA3A6-FDD3-4997-A236-77BB3C1E4A76}" srcOrd="0" destOrd="0" presId="urn:microsoft.com/office/officeart/2005/8/layout/hierarchy1"/>
    <dgm:cxn modelId="{9FFA2712-AF90-4511-AE13-C28038345A95}" type="presParOf" srcId="{E12813E6-DF94-4FDB-B5ED-8DBE21CEEACA}" destId="{7D20F6C8-EC2A-420B-9E74-3BAC597BAAA4}" srcOrd="1" destOrd="0" presId="urn:microsoft.com/office/officeart/2005/8/layout/hierarchy1"/>
    <dgm:cxn modelId="{0D76DCCD-A1B9-4595-9E1A-9A3941B81967}" type="presParOf" srcId="{FE0043B3-80DE-409B-A967-8E3EC8DBE639}" destId="{9C48B7CF-A128-4167-BB3E-8113BC9113AA}" srcOrd="1" destOrd="0" presId="urn:microsoft.com/office/officeart/2005/8/layout/hierarchy1"/>
    <dgm:cxn modelId="{F2D41F4B-2EF7-45A4-AA36-EDC4E29B7ACB}" type="presParOf" srcId="{9C48B7CF-A128-4167-BB3E-8113BC9113AA}" destId="{786C2807-6A7A-480D-A0CA-DD46A7DFA50D}" srcOrd="0" destOrd="0" presId="urn:microsoft.com/office/officeart/2005/8/layout/hierarchy1"/>
    <dgm:cxn modelId="{D3722ACD-AFDD-4B06-99B9-5BB37973DE36}" type="presParOf" srcId="{9C48B7CF-A128-4167-BB3E-8113BC9113AA}" destId="{7D45C2FC-4D15-49D6-9164-AEA6EB018169}" srcOrd="1" destOrd="0" presId="urn:microsoft.com/office/officeart/2005/8/layout/hierarchy1"/>
    <dgm:cxn modelId="{74AE5303-7B42-4C92-8734-AE5CC0E56BB4}" type="presParOf" srcId="{7D45C2FC-4D15-49D6-9164-AEA6EB018169}" destId="{EBDFA2B1-BD7B-4972-BA06-935A169165CE}" srcOrd="0" destOrd="0" presId="urn:microsoft.com/office/officeart/2005/8/layout/hierarchy1"/>
    <dgm:cxn modelId="{BB4AF229-A0F4-44D0-A53A-774985952F96}" type="presParOf" srcId="{EBDFA2B1-BD7B-4972-BA06-935A169165CE}" destId="{3EDD7707-2ADE-4E35-9B23-2DF00B15BFEA}" srcOrd="0" destOrd="0" presId="urn:microsoft.com/office/officeart/2005/8/layout/hierarchy1"/>
    <dgm:cxn modelId="{85A0846F-B9F9-46C7-9DF1-34673B63831A}" type="presParOf" srcId="{EBDFA2B1-BD7B-4972-BA06-935A169165CE}" destId="{BCD6E94B-A81E-40F7-B083-832FBBAE59DF}" srcOrd="1" destOrd="0" presId="urn:microsoft.com/office/officeart/2005/8/layout/hierarchy1"/>
    <dgm:cxn modelId="{DAB94E33-BB74-4738-B2E0-DBEED7390A25}" type="presParOf" srcId="{7D45C2FC-4D15-49D6-9164-AEA6EB018169}" destId="{B7E77EB2-34AA-4588-AE2E-D1D856B784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538B65-83F0-4315-BD78-0B75F80502E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AB782F-CF6F-465B-BF22-F527B5E5E6B2}">
      <dgm:prSet phldrT="[Text]" custT="1"/>
      <dgm:spPr/>
      <dgm:t>
        <a:bodyPr/>
        <a:lstStyle/>
        <a:p>
          <a:r>
            <a:rPr lang="en-US" sz="2400" dirty="0" err="1"/>
            <a:t>REDCap</a:t>
          </a:r>
          <a:r>
            <a:rPr lang="en-US" sz="2400" dirty="0"/>
            <a:t> Exposure Report </a:t>
          </a:r>
        </a:p>
      </dgm:t>
    </dgm:pt>
    <dgm:pt modelId="{C312608B-941C-4CF3-885F-E6FB8BC9F6AF}" type="parTrans" cxnId="{D5E9FCC2-7E04-47B8-B9A4-9171B29F9200}">
      <dgm:prSet/>
      <dgm:spPr/>
      <dgm:t>
        <a:bodyPr/>
        <a:lstStyle/>
        <a:p>
          <a:endParaRPr lang="en-US" sz="1800"/>
        </a:p>
      </dgm:t>
    </dgm:pt>
    <dgm:pt modelId="{6B001B2E-A544-4E7B-8904-D73DB76253DF}" type="sibTrans" cxnId="{D5E9FCC2-7E04-47B8-B9A4-9171B29F9200}">
      <dgm:prSet/>
      <dgm:spPr/>
      <dgm:t>
        <a:bodyPr/>
        <a:lstStyle/>
        <a:p>
          <a:endParaRPr lang="en-US" sz="1800"/>
        </a:p>
      </dgm:t>
    </dgm:pt>
    <dgm:pt modelId="{76A4CEE4-6831-463C-A455-491DFEFE2807}">
      <dgm:prSet phldrT="[Text]" custT="1"/>
      <dgm:spPr/>
      <dgm:t>
        <a:bodyPr/>
        <a:lstStyle/>
        <a:p>
          <a:r>
            <a:rPr lang="en-US" sz="1600" dirty="0"/>
            <a:t>Triggers 14-day post-exposure symptom monitoring</a:t>
          </a:r>
        </a:p>
      </dgm:t>
    </dgm:pt>
    <dgm:pt modelId="{FC4DB35D-7B75-46E8-BFB3-77A6CB67794A}" type="parTrans" cxnId="{A431C0DA-FEF7-4570-A012-2214972BB3B7}">
      <dgm:prSet/>
      <dgm:spPr/>
      <dgm:t>
        <a:bodyPr/>
        <a:lstStyle/>
        <a:p>
          <a:endParaRPr lang="en-US" sz="1800"/>
        </a:p>
      </dgm:t>
    </dgm:pt>
    <dgm:pt modelId="{BAB9CE9A-DD94-4C88-A2AC-79A263949908}" type="sibTrans" cxnId="{A431C0DA-FEF7-4570-A012-2214972BB3B7}">
      <dgm:prSet/>
      <dgm:spPr/>
      <dgm:t>
        <a:bodyPr/>
        <a:lstStyle/>
        <a:p>
          <a:endParaRPr lang="en-US" sz="1800"/>
        </a:p>
      </dgm:t>
    </dgm:pt>
    <dgm:pt modelId="{7F637931-8E3E-40C3-A537-B42CD2382DC9}">
      <dgm:prSet phldrT="[Text]" custT="1"/>
      <dgm:spPr/>
      <dgm:t>
        <a:bodyPr/>
        <a:lstStyle/>
        <a:p>
          <a:r>
            <a:rPr lang="en-US" sz="2400" dirty="0" err="1"/>
            <a:t>REDCap</a:t>
          </a:r>
          <a:r>
            <a:rPr lang="en-US" sz="2400" dirty="0"/>
            <a:t> COVID-19 Illness or Diagnosis Report</a:t>
          </a:r>
        </a:p>
      </dgm:t>
    </dgm:pt>
    <dgm:pt modelId="{1616FC1F-103A-4B8E-92ED-F51BAA0776D5}" type="parTrans" cxnId="{632CA689-3188-4851-9BE3-DDFCFA2F4606}">
      <dgm:prSet/>
      <dgm:spPr/>
      <dgm:t>
        <a:bodyPr/>
        <a:lstStyle/>
        <a:p>
          <a:endParaRPr lang="en-US" sz="1800"/>
        </a:p>
      </dgm:t>
    </dgm:pt>
    <dgm:pt modelId="{E4177C4E-703E-4382-B30A-4982D8C7C489}" type="sibTrans" cxnId="{632CA689-3188-4851-9BE3-DDFCFA2F4606}">
      <dgm:prSet/>
      <dgm:spPr/>
      <dgm:t>
        <a:bodyPr/>
        <a:lstStyle/>
        <a:p>
          <a:endParaRPr lang="en-US" sz="1800"/>
        </a:p>
      </dgm:t>
    </dgm:pt>
    <dgm:pt modelId="{4496C227-7EC6-44B8-98E5-31A3589A4D80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Employee completes to document COVID-19 consistent illness, test results </a:t>
          </a:r>
        </a:p>
        <a:p>
          <a:r>
            <a:rPr lang="en-US" sz="1600" dirty="0">
              <a:solidFill>
                <a:schemeClr val="tx1"/>
              </a:solidFill>
            </a:rPr>
            <a:t>14-day recovery symptom monitoring for planning return to work</a:t>
          </a:r>
        </a:p>
      </dgm:t>
    </dgm:pt>
    <dgm:pt modelId="{D228AA03-E722-497B-B3C6-24E552FAC402}" type="parTrans" cxnId="{60243064-83E8-4704-A330-5A9D7A0649E4}">
      <dgm:prSet/>
      <dgm:spPr/>
      <dgm:t>
        <a:bodyPr/>
        <a:lstStyle/>
        <a:p>
          <a:endParaRPr lang="en-US" sz="1800"/>
        </a:p>
      </dgm:t>
    </dgm:pt>
    <dgm:pt modelId="{25389787-35D3-45B2-AA9A-66873D882784}" type="sibTrans" cxnId="{60243064-83E8-4704-A330-5A9D7A0649E4}">
      <dgm:prSet/>
      <dgm:spPr/>
      <dgm:t>
        <a:bodyPr/>
        <a:lstStyle/>
        <a:p>
          <a:endParaRPr lang="en-US" sz="1800"/>
        </a:p>
      </dgm:t>
    </dgm:pt>
    <dgm:pt modelId="{D7C285FE-3D64-4C0B-9F01-1DA2EFE3C6FC}">
      <dgm:prSet phldrT="[Text]" custT="1"/>
      <dgm:spPr/>
      <dgm:t>
        <a:bodyPr/>
        <a:lstStyle/>
        <a:p>
          <a:r>
            <a:rPr lang="en-US" sz="2400" dirty="0" err="1"/>
            <a:t>REDCap</a:t>
          </a:r>
          <a:r>
            <a:rPr lang="en-US" sz="2400" dirty="0"/>
            <a:t> Daily Symptom Monitoring (in build) </a:t>
          </a:r>
        </a:p>
      </dgm:t>
    </dgm:pt>
    <dgm:pt modelId="{28029931-A4C7-4143-93AC-F2C8BC147C68}" type="parTrans" cxnId="{A7D03E1C-7C3E-4A88-BBC6-632616E5A3AE}">
      <dgm:prSet/>
      <dgm:spPr/>
      <dgm:t>
        <a:bodyPr/>
        <a:lstStyle/>
        <a:p>
          <a:endParaRPr lang="en-US" sz="1800"/>
        </a:p>
      </dgm:t>
    </dgm:pt>
    <dgm:pt modelId="{2306CA7F-3DA2-48C9-8B75-3258E6583241}" type="sibTrans" cxnId="{A7D03E1C-7C3E-4A88-BBC6-632616E5A3AE}">
      <dgm:prSet/>
      <dgm:spPr/>
      <dgm:t>
        <a:bodyPr/>
        <a:lstStyle/>
        <a:p>
          <a:endParaRPr lang="en-US" sz="1800"/>
        </a:p>
      </dgm:t>
    </dgm:pt>
    <dgm:pt modelId="{7CF4C789-0C40-480D-B86F-0D383847D286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Push notifications, positive symptom flags, missed report options</a:t>
          </a:r>
        </a:p>
        <a:p>
          <a:r>
            <a:rPr lang="en-US" sz="1600" dirty="0">
              <a:solidFill>
                <a:schemeClr val="tx1"/>
              </a:solidFill>
            </a:rPr>
            <a:t>Templated guidance on other resources next steps if symptoms</a:t>
          </a:r>
        </a:p>
      </dgm:t>
    </dgm:pt>
    <dgm:pt modelId="{C3C28A21-725F-4BE8-BD30-223B806168FF}" type="parTrans" cxnId="{3E14BFF0-24F6-4885-9993-B1BD58B9E596}">
      <dgm:prSet/>
      <dgm:spPr/>
      <dgm:t>
        <a:bodyPr/>
        <a:lstStyle/>
        <a:p>
          <a:endParaRPr lang="en-US" sz="1800"/>
        </a:p>
      </dgm:t>
    </dgm:pt>
    <dgm:pt modelId="{8AC93CE9-DE38-4F9F-BC0B-9AA907F9E353}" type="sibTrans" cxnId="{3E14BFF0-24F6-4885-9993-B1BD58B9E596}">
      <dgm:prSet/>
      <dgm:spPr/>
      <dgm:t>
        <a:bodyPr/>
        <a:lstStyle/>
        <a:p>
          <a:endParaRPr lang="en-US" sz="1800"/>
        </a:p>
      </dgm:t>
    </dgm:pt>
    <dgm:pt modelId="{5C724BF0-A7E4-43B6-93AE-076C5D7BFCC8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Surveillance for front-line clinicians and employees returning to campus</a:t>
          </a:r>
        </a:p>
      </dgm:t>
    </dgm:pt>
    <dgm:pt modelId="{5076DFA7-8858-48ED-9C61-4091DACB64FC}" type="parTrans" cxnId="{A0EF1C6F-F8E8-4F70-BE0B-B53EB5FE00A3}">
      <dgm:prSet/>
      <dgm:spPr/>
      <dgm:t>
        <a:bodyPr/>
        <a:lstStyle/>
        <a:p>
          <a:endParaRPr lang="en-US" sz="1800"/>
        </a:p>
      </dgm:t>
    </dgm:pt>
    <dgm:pt modelId="{2DB6243F-BB50-4B8A-8879-1F03736D9310}" type="sibTrans" cxnId="{A0EF1C6F-F8E8-4F70-BE0B-B53EB5FE00A3}">
      <dgm:prSet/>
      <dgm:spPr/>
      <dgm:t>
        <a:bodyPr/>
        <a:lstStyle/>
        <a:p>
          <a:endParaRPr lang="en-US" sz="1800"/>
        </a:p>
      </dgm:t>
    </dgm:pt>
    <dgm:pt modelId="{21301512-D64E-4C90-B1F6-BE50B0466456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Push notifications, positive symptom flags and missed reports; templated guidance </a:t>
          </a:r>
        </a:p>
        <a:p>
          <a:r>
            <a:rPr lang="en-US" sz="1600" dirty="0"/>
            <a:t>Link sent to employees reporting exposures or identified via contact tracing</a:t>
          </a:r>
        </a:p>
      </dgm:t>
    </dgm:pt>
    <dgm:pt modelId="{7D567852-7C23-4200-A697-489A9559CA8C}" type="parTrans" cxnId="{F780228D-8680-41AD-AE98-F0039C9542A1}">
      <dgm:prSet/>
      <dgm:spPr/>
      <dgm:t>
        <a:bodyPr/>
        <a:lstStyle/>
        <a:p>
          <a:endParaRPr lang="en-US" sz="1800"/>
        </a:p>
      </dgm:t>
    </dgm:pt>
    <dgm:pt modelId="{8E23F57C-8D5E-4F73-BA2E-3CF7D13188A9}" type="sibTrans" cxnId="{F780228D-8680-41AD-AE98-F0039C9542A1}">
      <dgm:prSet/>
      <dgm:spPr/>
      <dgm:t>
        <a:bodyPr/>
        <a:lstStyle/>
        <a:p>
          <a:endParaRPr lang="en-US" sz="1800"/>
        </a:p>
      </dgm:t>
    </dgm:pt>
    <dgm:pt modelId="{26E8905D-BCDB-4CBE-A0C8-F6CC90960077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Push notifications and missed reports; templated guidance on self-isolation</a:t>
          </a:r>
        </a:p>
        <a:p>
          <a:r>
            <a:rPr lang="en-US" sz="1600" dirty="0">
              <a:solidFill>
                <a:schemeClr val="tx1"/>
              </a:solidFill>
            </a:rPr>
            <a:t>Contact tracing report to document last time at work and employee contacts </a:t>
          </a:r>
          <a:endParaRPr lang="en-US" sz="1400" dirty="0">
            <a:solidFill>
              <a:schemeClr val="tx1"/>
            </a:solidFill>
          </a:endParaRPr>
        </a:p>
      </dgm:t>
    </dgm:pt>
    <dgm:pt modelId="{A3A51267-FE1C-40F6-80B9-0F3CA1199DC6}" type="parTrans" cxnId="{7853EDF2-00D1-4A69-8BD4-A6A95970E748}">
      <dgm:prSet/>
      <dgm:spPr/>
      <dgm:t>
        <a:bodyPr/>
        <a:lstStyle/>
        <a:p>
          <a:endParaRPr lang="en-US" sz="1800"/>
        </a:p>
      </dgm:t>
    </dgm:pt>
    <dgm:pt modelId="{D3C301AD-55E3-46E4-B20B-ECD1E6F8E61E}" type="sibTrans" cxnId="{7853EDF2-00D1-4A69-8BD4-A6A95970E748}">
      <dgm:prSet/>
      <dgm:spPr/>
      <dgm:t>
        <a:bodyPr/>
        <a:lstStyle/>
        <a:p>
          <a:endParaRPr lang="en-US" sz="1800"/>
        </a:p>
      </dgm:t>
    </dgm:pt>
    <dgm:pt modelId="{78913A1E-DF46-4BA8-B49B-B77A6383CC4B}" type="pres">
      <dgm:prSet presAssocID="{28538B65-83F0-4315-BD78-0B75F80502EA}" presName="Name0" presStyleCnt="0">
        <dgm:presLayoutVars>
          <dgm:chMax/>
          <dgm:chPref/>
          <dgm:dir/>
        </dgm:presLayoutVars>
      </dgm:prSet>
      <dgm:spPr/>
    </dgm:pt>
    <dgm:pt modelId="{8EB3D883-AD9E-4A2C-A946-6270C7BEE1E1}" type="pres">
      <dgm:prSet presAssocID="{88AB782F-CF6F-465B-BF22-F527B5E5E6B2}" presName="parenttextcomposite" presStyleCnt="0"/>
      <dgm:spPr/>
    </dgm:pt>
    <dgm:pt modelId="{95DDFD6E-1FBA-4AB6-9193-5E9CCD65980D}" type="pres">
      <dgm:prSet presAssocID="{88AB782F-CF6F-465B-BF22-F527B5E5E6B2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0F02D46E-0B2C-40AD-842C-6779D9FE1BFB}" type="pres">
      <dgm:prSet presAssocID="{88AB782F-CF6F-465B-BF22-F527B5E5E6B2}" presName="composite" presStyleCnt="0"/>
      <dgm:spPr/>
    </dgm:pt>
    <dgm:pt modelId="{C3EA5254-3984-4A22-B819-248A2CCBCC9A}" type="pres">
      <dgm:prSet presAssocID="{88AB782F-CF6F-465B-BF22-F527B5E5E6B2}" presName="chevron1" presStyleLbl="alignNode1" presStyleIdx="0" presStyleCnt="21"/>
      <dgm:spPr/>
    </dgm:pt>
    <dgm:pt modelId="{E6BA6C7E-4344-45FB-A9D3-2F9ADDE6CCCB}" type="pres">
      <dgm:prSet presAssocID="{88AB782F-CF6F-465B-BF22-F527B5E5E6B2}" presName="chevron2" presStyleLbl="alignNode1" presStyleIdx="1" presStyleCnt="21"/>
      <dgm:spPr/>
    </dgm:pt>
    <dgm:pt modelId="{92776702-C4B0-4BDD-AE81-0376114DA1AD}" type="pres">
      <dgm:prSet presAssocID="{88AB782F-CF6F-465B-BF22-F527B5E5E6B2}" presName="chevron3" presStyleLbl="alignNode1" presStyleIdx="2" presStyleCnt="21"/>
      <dgm:spPr/>
    </dgm:pt>
    <dgm:pt modelId="{F935AE69-B603-4D6B-B2EE-F60FA8BC687A}" type="pres">
      <dgm:prSet presAssocID="{88AB782F-CF6F-465B-BF22-F527B5E5E6B2}" presName="chevron4" presStyleLbl="alignNode1" presStyleIdx="3" presStyleCnt="21"/>
      <dgm:spPr/>
    </dgm:pt>
    <dgm:pt modelId="{0BA7BCCC-3C86-49E6-929E-EB1FAF1F4619}" type="pres">
      <dgm:prSet presAssocID="{88AB782F-CF6F-465B-BF22-F527B5E5E6B2}" presName="chevron5" presStyleLbl="alignNode1" presStyleIdx="4" presStyleCnt="21"/>
      <dgm:spPr/>
    </dgm:pt>
    <dgm:pt modelId="{4CF689CC-1800-4DD9-8119-F96C12EDB4C3}" type="pres">
      <dgm:prSet presAssocID="{88AB782F-CF6F-465B-BF22-F527B5E5E6B2}" presName="chevron6" presStyleLbl="alignNode1" presStyleIdx="5" presStyleCnt="21"/>
      <dgm:spPr/>
    </dgm:pt>
    <dgm:pt modelId="{8DFFEB97-4F5C-49B9-9882-D2B6C5088EC9}" type="pres">
      <dgm:prSet presAssocID="{88AB782F-CF6F-465B-BF22-F527B5E5E6B2}" presName="chevron7" presStyleLbl="alignNode1" presStyleIdx="6" presStyleCnt="21"/>
      <dgm:spPr/>
    </dgm:pt>
    <dgm:pt modelId="{5F259B83-0F18-47AF-97FA-23F26C153913}" type="pres">
      <dgm:prSet presAssocID="{88AB782F-CF6F-465B-BF22-F527B5E5E6B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AA2F6B20-BEF3-4CBE-A02C-56E763F98063}" type="pres">
      <dgm:prSet presAssocID="{6B001B2E-A544-4E7B-8904-D73DB76253DF}" presName="sibTrans" presStyleCnt="0"/>
      <dgm:spPr/>
    </dgm:pt>
    <dgm:pt modelId="{5DD9CC01-40E4-4143-9392-1DC5BF48F3A6}" type="pres">
      <dgm:prSet presAssocID="{7F637931-8E3E-40C3-A537-B42CD2382DC9}" presName="parenttextcomposite" presStyleCnt="0"/>
      <dgm:spPr/>
    </dgm:pt>
    <dgm:pt modelId="{37C8BD6B-0BA9-419C-84A6-5F5E6EF45EC4}" type="pres">
      <dgm:prSet presAssocID="{7F637931-8E3E-40C3-A537-B42CD2382DC9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A6070DE-B859-4FB7-BFA3-0C84839C873B}" type="pres">
      <dgm:prSet presAssocID="{7F637931-8E3E-40C3-A537-B42CD2382DC9}" presName="composite" presStyleCnt="0"/>
      <dgm:spPr/>
    </dgm:pt>
    <dgm:pt modelId="{5843EE1F-2D7B-480B-949F-B5B47F42AEF1}" type="pres">
      <dgm:prSet presAssocID="{7F637931-8E3E-40C3-A537-B42CD2382DC9}" presName="chevron1" presStyleLbl="alignNode1" presStyleIdx="7" presStyleCnt="21" custScaleY="126664" custLinFactNeighborX="4089"/>
      <dgm:spPr/>
    </dgm:pt>
    <dgm:pt modelId="{C7F1DED0-642E-4D8C-8046-9C7ABC573B65}" type="pres">
      <dgm:prSet presAssocID="{7F637931-8E3E-40C3-A537-B42CD2382DC9}" presName="chevron2" presStyleLbl="alignNode1" presStyleIdx="8" presStyleCnt="21" custScaleY="124859"/>
      <dgm:spPr/>
    </dgm:pt>
    <dgm:pt modelId="{F3D0E152-4CEE-4F12-AE96-10015D5AA9DB}" type="pres">
      <dgm:prSet presAssocID="{7F637931-8E3E-40C3-A537-B42CD2382DC9}" presName="chevron3" presStyleLbl="alignNode1" presStyleIdx="9" presStyleCnt="21" custScaleY="126664" custLinFactNeighborX="4089"/>
      <dgm:spPr/>
    </dgm:pt>
    <dgm:pt modelId="{655DD12A-8441-4D56-9C63-68FBFE8B692C}" type="pres">
      <dgm:prSet presAssocID="{7F637931-8E3E-40C3-A537-B42CD2382DC9}" presName="chevron4" presStyleLbl="alignNode1" presStyleIdx="10" presStyleCnt="21" custScaleY="124859"/>
      <dgm:spPr/>
    </dgm:pt>
    <dgm:pt modelId="{34EE013B-8402-400C-9E80-A8AD7F8621AC}" type="pres">
      <dgm:prSet presAssocID="{7F637931-8E3E-40C3-A537-B42CD2382DC9}" presName="chevron5" presStyleLbl="alignNode1" presStyleIdx="11" presStyleCnt="21" custScaleY="126664" custLinFactNeighborX="4089"/>
      <dgm:spPr/>
    </dgm:pt>
    <dgm:pt modelId="{EC0DD7A5-5BBD-4707-B4CE-39A36D0B924D}" type="pres">
      <dgm:prSet presAssocID="{7F637931-8E3E-40C3-A537-B42CD2382DC9}" presName="chevron6" presStyleLbl="alignNode1" presStyleIdx="12" presStyleCnt="21" custScaleY="124859"/>
      <dgm:spPr/>
    </dgm:pt>
    <dgm:pt modelId="{7BAF2DA8-4B3F-43DF-B944-415E38E2349D}" type="pres">
      <dgm:prSet presAssocID="{7F637931-8E3E-40C3-A537-B42CD2382DC9}" presName="chevron7" presStyleLbl="alignNode1" presStyleIdx="13" presStyleCnt="21" custScaleY="126664" custLinFactNeighborX="4089"/>
      <dgm:spPr/>
    </dgm:pt>
    <dgm:pt modelId="{5773708D-EB49-4D2D-B4F5-5A5B0BC6FA45}" type="pres">
      <dgm:prSet presAssocID="{7F637931-8E3E-40C3-A537-B42CD2382DC9}" presName="childtext" presStyleLbl="solidFgAcc1" presStyleIdx="1" presStyleCnt="3" custScaleY="128643">
        <dgm:presLayoutVars>
          <dgm:chMax/>
          <dgm:chPref val="0"/>
          <dgm:bulletEnabled val="1"/>
        </dgm:presLayoutVars>
      </dgm:prSet>
      <dgm:spPr/>
    </dgm:pt>
    <dgm:pt modelId="{092C2AF1-F57B-48AD-819A-AAEF10F71D23}" type="pres">
      <dgm:prSet presAssocID="{E4177C4E-703E-4382-B30A-4982D8C7C489}" presName="sibTrans" presStyleCnt="0"/>
      <dgm:spPr/>
    </dgm:pt>
    <dgm:pt modelId="{B52AC6A8-87DB-4062-858A-42F9CF79AAA8}" type="pres">
      <dgm:prSet presAssocID="{D7C285FE-3D64-4C0B-9F01-1DA2EFE3C6FC}" presName="parenttextcomposite" presStyleCnt="0"/>
      <dgm:spPr/>
    </dgm:pt>
    <dgm:pt modelId="{07ED6390-A84A-47BB-BCE5-44E2A2C040B1}" type="pres">
      <dgm:prSet presAssocID="{D7C285FE-3D64-4C0B-9F01-1DA2EFE3C6FC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02DC1D92-C8E6-4790-BFBB-931A68577A48}" type="pres">
      <dgm:prSet presAssocID="{D7C285FE-3D64-4C0B-9F01-1DA2EFE3C6FC}" presName="composite" presStyleCnt="0"/>
      <dgm:spPr/>
    </dgm:pt>
    <dgm:pt modelId="{46251338-4BEE-41E7-BAE5-6FED929EAF5E}" type="pres">
      <dgm:prSet presAssocID="{D7C285FE-3D64-4C0B-9F01-1DA2EFE3C6FC}" presName="chevron1" presStyleLbl="alignNode1" presStyleIdx="14" presStyleCnt="21"/>
      <dgm:spPr/>
    </dgm:pt>
    <dgm:pt modelId="{73B19D4B-3066-4C66-8107-1B133F9D12ED}" type="pres">
      <dgm:prSet presAssocID="{D7C285FE-3D64-4C0B-9F01-1DA2EFE3C6FC}" presName="chevron2" presStyleLbl="alignNode1" presStyleIdx="15" presStyleCnt="21"/>
      <dgm:spPr/>
    </dgm:pt>
    <dgm:pt modelId="{B2E97F41-21A5-4491-812B-C49230A02A98}" type="pres">
      <dgm:prSet presAssocID="{D7C285FE-3D64-4C0B-9F01-1DA2EFE3C6FC}" presName="chevron3" presStyleLbl="alignNode1" presStyleIdx="16" presStyleCnt="21"/>
      <dgm:spPr/>
    </dgm:pt>
    <dgm:pt modelId="{2A4EF9A1-5178-482B-A2BE-CC55D4F48F05}" type="pres">
      <dgm:prSet presAssocID="{D7C285FE-3D64-4C0B-9F01-1DA2EFE3C6FC}" presName="chevron4" presStyleLbl="alignNode1" presStyleIdx="17" presStyleCnt="21"/>
      <dgm:spPr/>
    </dgm:pt>
    <dgm:pt modelId="{3EF1AB28-FC05-4E52-8A3A-57A29943FB78}" type="pres">
      <dgm:prSet presAssocID="{D7C285FE-3D64-4C0B-9F01-1DA2EFE3C6FC}" presName="chevron5" presStyleLbl="alignNode1" presStyleIdx="18" presStyleCnt="21"/>
      <dgm:spPr/>
    </dgm:pt>
    <dgm:pt modelId="{B8D354DF-24A7-4E8D-9AAA-9570CE244D66}" type="pres">
      <dgm:prSet presAssocID="{D7C285FE-3D64-4C0B-9F01-1DA2EFE3C6FC}" presName="chevron6" presStyleLbl="alignNode1" presStyleIdx="19" presStyleCnt="21"/>
      <dgm:spPr/>
    </dgm:pt>
    <dgm:pt modelId="{8AFB0F45-AAD5-48E4-B328-C7E6809B8036}" type="pres">
      <dgm:prSet presAssocID="{D7C285FE-3D64-4C0B-9F01-1DA2EFE3C6FC}" presName="chevron7" presStyleLbl="alignNode1" presStyleIdx="20" presStyleCnt="21"/>
      <dgm:spPr/>
    </dgm:pt>
    <dgm:pt modelId="{2D7FEB0F-293E-404B-B313-E4C0DC1C3631}" type="pres">
      <dgm:prSet presAssocID="{D7C285FE-3D64-4C0B-9F01-1DA2EFE3C6F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C2A92F05-8D01-469E-B2AB-2D8E50F37BA2}" type="presOf" srcId="{88AB782F-CF6F-465B-BF22-F527B5E5E6B2}" destId="{95DDFD6E-1FBA-4AB6-9193-5E9CCD65980D}" srcOrd="0" destOrd="0" presId="urn:microsoft.com/office/officeart/2008/layout/VerticalAccentList"/>
    <dgm:cxn modelId="{47C2C51B-35A2-4B58-8565-289FBDCCBD70}" type="presOf" srcId="{5C724BF0-A7E4-43B6-93AE-076C5D7BFCC8}" destId="{2D7FEB0F-293E-404B-B313-E4C0DC1C3631}" srcOrd="0" destOrd="0" presId="urn:microsoft.com/office/officeart/2008/layout/VerticalAccentList"/>
    <dgm:cxn modelId="{A7D03E1C-7C3E-4A88-BBC6-632616E5A3AE}" srcId="{28538B65-83F0-4315-BD78-0B75F80502EA}" destId="{D7C285FE-3D64-4C0B-9F01-1DA2EFE3C6FC}" srcOrd="2" destOrd="0" parTransId="{28029931-A4C7-4143-93AC-F2C8BC147C68}" sibTransId="{2306CA7F-3DA2-48C9-8B75-3258E6583241}"/>
    <dgm:cxn modelId="{35B58B23-D4C2-484F-8410-DFE266A2911F}" type="presOf" srcId="{26E8905D-BCDB-4CBE-A0C8-F6CC90960077}" destId="{5773708D-EB49-4D2D-B4F5-5A5B0BC6FA45}" srcOrd="0" destOrd="1" presId="urn:microsoft.com/office/officeart/2008/layout/VerticalAccentList"/>
    <dgm:cxn modelId="{09941226-F5E5-4EBB-BD9C-F40BC8BB5C11}" type="presOf" srcId="{7F637931-8E3E-40C3-A537-B42CD2382DC9}" destId="{37C8BD6B-0BA9-419C-84A6-5F5E6EF45EC4}" srcOrd="0" destOrd="0" presId="urn:microsoft.com/office/officeart/2008/layout/VerticalAccentList"/>
    <dgm:cxn modelId="{01AA8341-D229-4F32-92E6-7D10B6A93272}" type="presOf" srcId="{76A4CEE4-6831-463C-A455-491DFEFE2807}" destId="{5F259B83-0F18-47AF-97FA-23F26C153913}" srcOrd="0" destOrd="0" presId="urn:microsoft.com/office/officeart/2008/layout/VerticalAccentList"/>
    <dgm:cxn modelId="{60243064-83E8-4704-A330-5A9D7A0649E4}" srcId="{7F637931-8E3E-40C3-A537-B42CD2382DC9}" destId="{4496C227-7EC6-44B8-98E5-31A3589A4D80}" srcOrd="0" destOrd="0" parTransId="{D228AA03-E722-497B-B3C6-24E552FAC402}" sibTransId="{25389787-35D3-45B2-AA9A-66873D882784}"/>
    <dgm:cxn modelId="{A0EF1C6F-F8E8-4F70-BE0B-B53EB5FE00A3}" srcId="{D7C285FE-3D64-4C0B-9F01-1DA2EFE3C6FC}" destId="{5C724BF0-A7E4-43B6-93AE-076C5D7BFCC8}" srcOrd="0" destOrd="0" parTransId="{5076DFA7-8858-48ED-9C61-4091DACB64FC}" sibTransId="{2DB6243F-BB50-4B8A-8879-1F03736D9310}"/>
    <dgm:cxn modelId="{A35CB56F-E9F3-42CA-9377-3FFD9A7BB1A2}" type="presOf" srcId="{21301512-D64E-4C90-B1F6-BE50B0466456}" destId="{5F259B83-0F18-47AF-97FA-23F26C153913}" srcOrd="0" destOrd="1" presId="urn:microsoft.com/office/officeart/2008/layout/VerticalAccentList"/>
    <dgm:cxn modelId="{1BE5B755-E514-4AF4-A65D-41A0AFD42F9D}" type="presOf" srcId="{28538B65-83F0-4315-BD78-0B75F80502EA}" destId="{78913A1E-DF46-4BA8-B49B-B77A6383CC4B}" srcOrd="0" destOrd="0" presId="urn:microsoft.com/office/officeart/2008/layout/VerticalAccentList"/>
    <dgm:cxn modelId="{632CA689-3188-4851-9BE3-DDFCFA2F4606}" srcId="{28538B65-83F0-4315-BD78-0B75F80502EA}" destId="{7F637931-8E3E-40C3-A537-B42CD2382DC9}" srcOrd="1" destOrd="0" parTransId="{1616FC1F-103A-4B8E-92ED-F51BAA0776D5}" sibTransId="{E4177C4E-703E-4382-B30A-4982D8C7C489}"/>
    <dgm:cxn modelId="{F780228D-8680-41AD-AE98-F0039C9542A1}" srcId="{88AB782F-CF6F-465B-BF22-F527B5E5E6B2}" destId="{21301512-D64E-4C90-B1F6-BE50B0466456}" srcOrd="1" destOrd="0" parTransId="{7D567852-7C23-4200-A697-489A9559CA8C}" sibTransId="{8E23F57C-8D5E-4F73-BA2E-3CF7D13188A9}"/>
    <dgm:cxn modelId="{C3D5A59E-FB8A-412D-839D-D1DBC34E224F}" type="presOf" srcId="{7CF4C789-0C40-480D-B86F-0D383847D286}" destId="{2D7FEB0F-293E-404B-B313-E4C0DC1C3631}" srcOrd="0" destOrd="1" presId="urn:microsoft.com/office/officeart/2008/layout/VerticalAccentList"/>
    <dgm:cxn modelId="{AEC11BBD-64F5-4DFD-AFAD-3C4AFD295B1F}" type="presOf" srcId="{D7C285FE-3D64-4C0B-9F01-1DA2EFE3C6FC}" destId="{07ED6390-A84A-47BB-BCE5-44E2A2C040B1}" srcOrd="0" destOrd="0" presId="urn:microsoft.com/office/officeart/2008/layout/VerticalAccentList"/>
    <dgm:cxn modelId="{D5E9FCC2-7E04-47B8-B9A4-9171B29F9200}" srcId="{28538B65-83F0-4315-BD78-0B75F80502EA}" destId="{88AB782F-CF6F-465B-BF22-F527B5E5E6B2}" srcOrd="0" destOrd="0" parTransId="{C312608B-941C-4CF3-885F-E6FB8BC9F6AF}" sibTransId="{6B001B2E-A544-4E7B-8904-D73DB76253DF}"/>
    <dgm:cxn modelId="{A431C0DA-FEF7-4570-A012-2214972BB3B7}" srcId="{88AB782F-CF6F-465B-BF22-F527B5E5E6B2}" destId="{76A4CEE4-6831-463C-A455-491DFEFE2807}" srcOrd="0" destOrd="0" parTransId="{FC4DB35D-7B75-46E8-BFB3-77A6CB67794A}" sibTransId="{BAB9CE9A-DD94-4C88-A2AC-79A263949908}"/>
    <dgm:cxn modelId="{3E14BFF0-24F6-4885-9993-B1BD58B9E596}" srcId="{D7C285FE-3D64-4C0B-9F01-1DA2EFE3C6FC}" destId="{7CF4C789-0C40-480D-B86F-0D383847D286}" srcOrd="1" destOrd="0" parTransId="{C3C28A21-725F-4BE8-BD30-223B806168FF}" sibTransId="{8AC93CE9-DE38-4F9F-BC0B-9AA907F9E353}"/>
    <dgm:cxn modelId="{7853EDF2-00D1-4A69-8BD4-A6A95970E748}" srcId="{7F637931-8E3E-40C3-A537-B42CD2382DC9}" destId="{26E8905D-BCDB-4CBE-A0C8-F6CC90960077}" srcOrd="1" destOrd="0" parTransId="{A3A51267-FE1C-40F6-80B9-0F3CA1199DC6}" sibTransId="{D3C301AD-55E3-46E4-B20B-ECD1E6F8E61E}"/>
    <dgm:cxn modelId="{315166FA-499C-4DC7-9764-C8604D5AB9EE}" type="presOf" srcId="{4496C227-7EC6-44B8-98E5-31A3589A4D80}" destId="{5773708D-EB49-4D2D-B4F5-5A5B0BC6FA45}" srcOrd="0" destOrd="0" presId="urn:microsoft.com/office/officeart/2008/layout/VerticalAccentList"/>
    <dgm:cxn modelId="{D788EE50-995F-4D3C-A7CD-4A3FBF21F422}" type="presParOf" srcId="{78913A1E-DF46-4BA8-B49B-B77A6383CC4B}" destId="{8EB3D883-AD9E-4A2C-A946-6270C7BEE1E1}" srcOrd="0" destOrd="0" presId="urn:microsoft.com/office/officeart/2008/layout/VerticalAccentList"/>
    <dgm:cxn modelId="{839C9324-E591-4B9D-9051-7E74C6983435}" type="presParOf" srcId="{8EB3D883-AD9E-4A2C-A946-6270C7BEE1E1}" destId="{95DDFD6E-1FBA-4AB6-9193-5E9CCD65980D}" srcOrd="0" destOrd="0" presId="urn:microsoft.com/office/officeart/2008/layout/VerticalAccentList"/>
    <dgm:cxn modelId="{542B8F6D-56CC-4CA2-957C-CB2A4DCAF499}" type="presParOf" srcId="{78913A1E-DF46-4BA8-B49B-B77A6383CC4B}" destId="{0F02D46E-0B2C-40AD-842C-6779D9FE1BFB}" srcOrd="1" destOrd="0" presId="urn:microsoft.com/office/officeart/2008/layout/VerticalAccentList"/>
    <dgm:cxn modelId="{CB0C5BC2-63FD-4817-A326-4141674CB5EE}" type="presParOf" srcId="{0F02D46E-0B2C-40AD-842C-6779D9FE1BFB}" destId="{C3EA5254-3984-4A22-B819-248A2CCBCC9A}" srcOrd="0" destOrd="0" presId="urn:microsoft.com/office/officeart/2008/layout/VerticalAccentList"/>
    <dgm:cxn modelId="{4E4E0D50-1222-49C4-B764-FE72B8A8A827}" type="presParOf" srcId="{0F02D46E-0B2C-40AD-842C-6779D9FE1BFB}" destId="{E6BA6C7E-4344-45FB-A9D3-2F9ADDE6CCCB}" srcOrd="1" destOrd="0" presId="urn:microsoft.com/office/officeart/2008/layout/VerticalAccentList"/>
    <dgm:cxn modelId="{1EB59CD7-1C32-408F-824C-6257C87246D3}" type="presParOf" srcId="{0F02D46E-0B2C-40AD-842C-6779D9FE1BFB}" destId="{92776702-C4B0-4BDD-AE81-0376114DA1AD}" srcOrd="2" destOrd="0" presId="urn:microsoft.com/office/officeart/2008/layout/VerticalAccentList"/>
    <dgm:cxn modelId="{CB89E0C7-1321-4E6C-9536-2A4CCA2B969E}" type="presParOf" srcId="{0F02D46E-0B2C-40AD-842C-6779D9FE1BFB}" destId="{F935AE69-B603-4D6B-B2EE-F60FA8BC687A}" srcOrd="3" destOrd="0" presId="urn:microsoft.com/office/officeart/2008/layout/VerticalAccentList"/>
    <dgm:cxn modelId="{A101B592-2AC6-469F-AF70-D63521936FD3}" type="presParOf" srcId="{0F02D46E-0B2C-40AD-842C-6779D9FE1BFB}" destId="{0BA7BCCC-3C86-49E6-929E-EB1FAF1F4619}" srcOrd="4" destOrd="0" presId="urn:microsoft.com/office/officeart/2008/layout/VerticalAccentList"/>
    <dgm:cxn modelId="{B506C50C-1BA9-46EE-9933-06BAF1E720ED}" type="presParOf" srcId="{0F02D46E-0B2C-40AD-842C-6779D9FE1BFB}" destId="{4CF689CC-1800-4DD9-8119-F96C12EDB4C3}" srcOrd="5" destOrd="0" presId="urn:microsoft.com/office/officeart/2008/layout/VerticalAccentList"/>
    <dgm:cxn modelId="{7F6B5082-F44D-48D9-8344-02AABDC7DDF9}" type="presParOf" srcId="{0F02D46E-0B2C-40AD-842C-6779D9FE1BFB}" destId="{8DFFEB97-4F5C-49B9-9882-D2B6C5088EC9}" srcOrd="6" destOrd="0" presId="urn:microsoft.com/office/officeart/2008/layout/VerticalAccentList"/>
    <dgm:cxn modelId="{A77EDEB3-FB17-4633-9D4D-A9B8D8E508AA}" type="presParOf" srcId="{0F02D46E-0B2C-40AD-842C-6779D9FE1BFB}" destId="{5F259B83-0F18-47AF-97FA-23F26C153913}" srcOrd="7" destOrd="0" presId="urn:microsoft.com/office/officeart/2008/layout/VerticalAccentList"/>
    <dgm:cxn modelId="{9DC86429-D80E-4D1B-A14E-5B8EBFD22C2F}" type="presParOf" srcId="{78913A1E-DF46-4BA8-B49B-B77A6383CC4B}" destId="{AA2F6B20-BEF3-4CBE-A02C-56E763F98063}" srcOrd="2" destOrd="0" presId="urn:microsoft.com/office/officeart/2008/layout/VerticalAccentList"/>
    <dgm:cxn modelId="{598A193A-2819-4BE4-ABA0-EC77B8EB04EC}" type="presParOf" srcId="{78913A1E-DF46-4BA8-B49B-B77A6383CC4B}" destId="{5DD9CC01-40E4-4143-9392-1DC5BF48F3A6}" srcOrd="3" destOrd="0" presId="urn:microsoft.com/office/officeart/2008/layout/VerticalAccentList"/>
    <dgm:cxn modelId="{220C4DD7-90D3-4D57-AA78-E396BB9209B8}" type="presParOf" srcId="{5DD9CC01-40E4-4143-9392-1DC5BF48F3A6}" destId="{37C8BD6B-0BA9-419C-84A6-5F5E6EF45EC4}" srcOrd="0" destOrd="0" presId="urn:microsoft.com/office/officeart/2008/layout/VerticalAccentList"/>
    <dgm:cxn modelId="{5CC7F5B8-8898-4358-BA88-8821FB823452}" type="presParOf" srcId="{78913A1E-DF46-4BA8-B49B-B77A6383CC4B}" destId="{6A6070DE-B859-4FB7-BFA3-0C84839C873B}" srcOrd="4" destOrd="0" presId="urn:microsoft.com/office/officeart/2008/layout/VerticalAccentList"/>
    <dgm:cxn modelId="{069172D9-884D-4D75-88B1-82A4D1B33046}" type="presParOf" srcId="{6A6070DE-B859-4FB7-BFA3-0C84839C873B}" destId="{5843EE1F-2D7B-480B-949F-B5B47F42AEF1}" srcOrd="0" destOrd="0" presId="urn:microsoft.com/office/officeart/2008/layout/VerticalAccentList"/>
    <dgm:cxn modelId="{17E2320F-9DEC-4FBB-946D-1D9A70C5BE6B}" type="presParOf" srcId="{6A6070DE-B859-4FB7-BFA3-0C84839C873B}" destId="{C7F1DED0-642E-4D8C-8046-9C7ABC573B65}" srcOrd="1" destOrd="0" presId="urn:microsoft.com/office/officeart/2008/layout/VerticalAccentList"/>
    <dgm:cxn modelId="{E8171CE0-F987-40F0-9065-BBB4FE29494E}" type="presParOf" srcId="{6A6070DE-B859-4FB7-BFA3-0C84839C873B}" destId="{F3D0E152-4CEE-4F12-AE96-10015D5AA9DB}" srcOrd="2" destOrd="0" presId="urn:microsoft.com/office/officeart/2008/layout/VerticalAccentList"/>
    <dgm:cxn modelId="{517A5359-35CA-475F-BC57-45EAF60692D0}" type="presParOf" srcId="{6A6070DE-B859-4FB7-BFA3-0C84839C873B}" destId="{655DD12A-8441-4D56-9C63-68FBFE8B692C}" srcOrd="3" destOrd="0" presId="urn:microsoft.com/office/officeart/2008/layout/VerticalAccentList"/>
    <dgm:cxn modelId="{FD2314AB-2DBE-4973-90F1-8E9A9FCC473E}" type="presParOf" srcId="{6A6070DE-B859-4FB7-BFA3-0C84839C873B}" destId="{34EE013B-8402-400C-9E80-A8AD7F8621AC}" srcOrd="4" destOrd="0" presId="urn:microsoft.com/office/officeart/2008/layout/VerticalAccentList"/>
    <dgm:cxn modelId="{72392A5F-3CA4-4AA4-BEC5-5C9A557BC15C}" type="presParOf" srcId="{6A6070DE-B859-4FB7-BFA3-0C84839C873B}" destId="{EC0DD7A5-5BBD-4707-B4CE-39A36D0B924D}" srcOrd="5" destOrd="0" presId="urn:microsoft.com/office/officeart/2008/layout/VerticalAccentList"/>
    <dgm:cxn modelId="{762BF7E0-F529-4639-9DA8-2ECC4313923C}" type="presParOf" srcId="{6A6070DE-B859-4FB7-BFA3-0C84839C873B}" destId="{7BAF2DA8-4B3F-43DF-B944-415E38E2349D}" srcOrd="6" destOrd="0" presId="urn:microsoft.com/office/officeart/2008/layout/VerticalAccentList"/>
    <dgm:cxn modelId="{E33A21C0-F426-47CD-A783-3C5E1B63B31B}" type="presParOf" srcId="{6A6070DE-B859-4FB7-BFA3-0C84839C873B}" destId="{5773708D-EB49-4D2D-B4F5-5A5B0BC6FA45}" srcOrd="7" destOrd="0" presId="urn:microsoft.com/office/officeart/2008/layout/VerticalAccentList"/>
    <dgm:cxn modelId="{1555B2BA-46F6-4490-A5B7-1A1CF7669B8F}" type="presParOf" srcId="{78913A1E-DF46-4BA8-B49B-B77A6383CC4B}" destId="{092C2AF1-F57B-48AD-819A-AAEF10F71D23}" srcOrd="5" destOrd="0" presId="urn:microsoft.com/office/officeart/2008/layout/VerticalAccentList"/>
    <dgm:cxn modelId="{68DE97BD-D610-4D72-A7FA-E8B032E1ED30}" type="presParOf" srcId="{78913A1E-DF46-4BA8-B49B-B77A6383CC4B}" destId="{B52AC6A8-87DB-4062-858A-42F9CF79AAA8}" srcOrd="6" destOrd="0" presId="urn:microsoft.com/office/officeart/2008/layout/VerticalAccentList"/>
    <dgm:cxn modelId="{28F9E11D-16A3-488F-A020-2696E0B7A45B}" type="presParOf" srcId="{B52AC6A8-87DB-4062-858A-42F9CF79AAA8}" destId="{07ED6390-A84A-47BB-BCE5-44E2A2C040B1}" srcOrd="0" destOrd="0" presId="urn:microsoft.com/office/officeart/2008/layout/VerticalAccentList"/>
    <dgm:cxn modelId="{29CA9FAB-1737-45AB-8377-9E55E7403291}" type="presParOf" srcId="{78913A1E-DF46-4BA8-B49B-B77A6383CC4B}" destId="{02DC1D92-C8E6-4790-BFBB-931A68577A48}" srcOrd="7" destOrd="0" presId="urn:microsoft.com/office/officeart/2008/layout/VerticalAccentList"/>
    <dgm:cxn modelId="{FB8B2C21-52C0-444C-889F-66E590E97331}" type="presParOf" srcId="{02DC1D92-C8E6-4790-BFBB-931A68577A48}" destId="{46251338-4BEE-41E7-BAE5-6FED929EAF5E}" srcOrd="0" destOrd="0" presId="urn:microsoft.com/office/officeart/2008/layout/VerticalAccentList"/>
    <dgm:cxn modelId="{62D7653A-B11E-46AD-ABFC-92F635D22B6F}" type="presParOf" srcId="{02DC1D92-C8E6-4790-BFBB-931A68577A48}" destId="{73B19D4B-3066-4C66-8107-1B133F9D12ED}" srcOrd="1" destOrd="0" presId="urn:microsoft.com/office/officeart/2008/layout/VerticalAccentList"/>
    <dgm:cxn modelId="{BE7FB2CA-0E9B-4BBD-B1C8-523E86E9D68E}" type="presParOf" srcId="{02DC1D92-C8E6-4790-BFBB-931A68577A48}" destId="{B2E97F41-21A5-4491-812B-C49230A02A98}" srcOrd="2" destOrd="0" presId="urn:microsoft.com/office/officeart/2008/layout/VerticalAccentList"/>
    <dgm:cxn modelId="{E593DDD1-912F-4BD7-B378-A137E95E4253}" type="presParOf" srcId="{02DC1D92-C8E6-4790-BFBB-931A68577A48}" destId="{2A4EF9A1-5178-482B-A2BE-CC55D4F48F05}" srcOrd="3" destOrd="0" presId="urn:microsoft.com/office/officeart/2008/layout/VerticalAccentList"/>
    <dgm:cxn modelId="{DD6FFC4E-DFC3-4955-A500-FE6EE8E47EBC}" type="presParOf" srcId="{02DC1D92-C8E6-4790-BFBB-931A68577A48}" destId="{3EF1AB28-FC05-4E52-8A3A-57A29943FB78}" srcOrd="4" destOrd="0" presId="urn:microsoft.com/office/officeart/2008/layout/VerticalAccentList"/>
    <dgm:cxn modelId="{85FBA43B-4E82-4CE4-BE0E-E823AFB102A3}" type="presParOf" srcId="{02DC1D92-C8E6-4790-BFBB-931A68577A48}" destId="{B8D354DF-24A7-4E8D-9AAA-9570CE244D66}" srcOrd="5" destOrd="0" presId="urn:microsoft.com/office/officeart/2008/layout/VerticalAccentList"/>
    <dgm:cxn modelId="{04FEF9E8-3B70-4F4F-B58C-0771A0C4F4EB}" type="presParOf" srcId="{02DC1D92-C8E6-4790-BFBB-931A68577A48}" destId="{8AFB0F45-AAD5-48E4-B328-C7E6809B8036}" srcOrd="6" destOrd="0" presId="urn:microsoft.com/office/officeart/2008/layout/VerticalAccentList"/>
    <dgm:cxn modelId="{01254F36-32D9-4923-806B-730B12E4C596}" type="presParOf" srcId="{02DC1D92-C8E6-4790-BFBB-931A68577A48}" destId="{2D7FEB0F-293E-404B-B313-E4C0DC1C3631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C2807-6A7A-480D-A0CA-DD46A7DFA50D}">
      <dsp:nvSpPr>
        <dsp:cNvPr id="0" name=""/>
        <dsp:cNvSpPr/>
      </dsp:nvSpPr>
      <dsp:spPr>
        <a:xfrm>
          <a:off x="7439002" y="2209473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96F27-BA2D-45A3-B5F3-72CDE0A5A2C1}">
      <dsp:nvSpPr>
        <dsp:cNvPr id="0" name=""/>
        <dsp:cNvSpPr/>
      </dsp:nvSpPr>
      <dsp:spPr>
        <a:xfrm>
          <a:off x="4563363" y="869799"/>
          <a:ext cx="2921359" cy="44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72"/>
              </a:lnTo>
              <a:lnTo>
                <a:pt x="2921359" y="311172"/>
              </a:lnTo>
              <a:lnTo>
                <a:pt x="2921359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88FD6-057D-490B-A025-859AE4D9CA28}">
      <dsp:nvSpPr>
        <dsp:cNvPr id="0" name=""/>
        <dsp:cNvSpPr/>
      </dsp:nvSpPr>
      <dsp:spPr>
        <a:xfrm>
          <a:off x="7052826" y="4826764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863792" y="280143"/>
              </a:lnTo>
              <a:lnTo>
                <a:pt x="863792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4C8C1-B71D-4B20-B372-7C898B399E25}">
      <dsp:nvSpPr>
        <dsp:cNvPr id="0" name=""/>
        <dsp:cNvSpPr/>
      </dsp:nvSpPr>
      <dsp:spPr>
        <a:xfrm>
          <a:off x="6189034" y="4826764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863792" y="0"/>
              </a:moveTo>
              <a:lnTo>
                <a:pt x="863792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35573-6A43-4E2B-9FDB-BE4DA497A5A6}">
      <dsp:nvSpPr>
        <dsp:cNvPr id="0" name=""/>
        <dsp:cNvSpPr/>
      </dsp:nvSpPr>
      <dsp:spPr>
        <a:xfrm>
          <a:off x="5757138" y="3518119"/>
          <a:ext cx="1295688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1295688" y="280143"/>
              </a:lnTo>
              <a:lnTo>
                <a:pt x="1295688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AFED1-20DD-44A4-8BB6-DC24B368900B}">
      <dsp:nvSpPr>
        <dsp:cNvPr id="0" name=""/>
        <dsp:cNvSpPr/>
      </dsp:nvSpPr>
      <dsp:spPr>
        <a:xfrm>
          <a:off x="4415729" y="4826764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21B8E-C0B9-4A9F-938A-9D0D37E9B57A}">
      <dsp:nvSpPr>
        <dsp:cNvPr id="0" name=""/>
        <dsp:cNvSpPr/>
      </dsp:nvSpPr>
      <dsp:spPr>
        <a:xfrm>
          <a:off x="4461449" y="3518119"/>
          <a:ext cx="1295688" cy="411086"/>
        </a:xfrm>
        <a:custGeom>
          <a:avLst/>
          <a:gdLst/>
          <a:ahLst/>
          <a:cxnLst/>
          <a:rect l="0" t="0" r="0" b="0"/>
          <a:pathLst>
            <a:path>
              <a:moveTo>
                <a:pt x="1295688" y="0"/>
              </a:moveTo>
              <a:lnTo>
                <a:pt x="1295688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533C4-0C16-459F-8437-D8AE22D2D6EC}">
      <dsp:nvSpPr>
        <dsp:cNvPr id="0" name=""/>
        <dsp:cNvSpPr/>
      </dsp:nvSpPr>
      <dsp:spPr>
        <a:xfrm>
          <a:off x="5711418" y="2209473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38807-CEB3-4B76-A9BD-C4A650E53E21}">
      <dsp:nvSpPr>
        <dsp:cNvPr id="0" name=""/>
        <dsp:cNvSpPr/>
      </dsp:nvSpPr>
      <dsp:spPr>
        <a:xfrm>
          <a:off x="4563363" y="869799"/>
          <a:ext cx="1193775" cy="44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72"/>
              </a:lnTo>
              <a:lnTo>
                <a:pt x="1193775" y="311172"/>
              </a:lnTo>
              <a:lnTo>
                <a:pt x="1193775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1F89B-B2B5-410D-B6BF-3B3EFF4FFE0F}">
      <dsp:nvSpPr>
        <dsp:cNvPr id="0" name=""/>
        <dsp:cNvSpPr/>
      </dsp:nvSpPr>
      <dsp:spPr>
        <a:xfrm>
          <a:off x="3165761" y="2209473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863792" y="280143"/>
              </a:lnTo>
              <a:lnTo>
                <a:pt x="863792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D1F1D-5FED-4660-8FA7-15FFC928E428}">
      <dsp:nvSpPr>
        <dsp:cNvPr id="0" name=""/>
        <dsp:cNvSpPr/>
      </dsp:nvSpPr>
      <dsp:spPr>
        <a:xfrm>
          <a:off x="2256248" y="3518119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D6950-C1BE-4FCB-BE23-B7EB27214E61}">
      <dsp:nvSpPr>
        <dsp:cNvPr id="0" name=""/>
        <dsp:cNvSpPr/>
      </dsp:nvSpPr>
      <dsp:spPr>
        <a:xfrm>
          <a:off x="2301968" y="2209473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863792" y="0"/>
              </a:moveTo>
              <a:lnTo>
                <a:pt x="863792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1DE05-4871-4712-86EE-2B08FC1848D8}">
      <dsp:nvSpPr>
        <dsp:cNvPr id="0" name=""/>
        <dsp:cNvSpPr/>
      </dsp:nvSpPr>
      <dsp:spPr>
        <a:xfrm>
          <a:off x="3165761" y="869799"/>
          <a:ext cx="1397601" cy="442115"/>
        </a:xfrm>
        <a:custGeom>
          <a:avLst/>
          <a:gdLst/>
          <a:ahLst/>
          <a:cxnLst/>
          <a:rect l="0" t="0" r="0" b="0"/>
          <a:pathLst>
            <a:path>
              <a:moveTo>
                <a:pt x="1397601" y="0"/>
              </a:moveTo>
              <a:lnTo>
                <a:pt x="1397601" y="311172"/>
              </a:lnTo>
              <a:lnTo>
                <a:pt x="0" y="311172"/>
              </a:lnTo>
              <a:lnTo>
                <a:pt x="0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143EF-6C54-408A-9A2A-31A1A87747A0}">
      <dsp:nvSpPr>
        <dsp:cNvPr id="0" name=""/>
        <dsp:cNvSpPr/>
      </dsp:nvSpPr>
      <dsp:spPr>
        <a:xfrm>
          <a:off x="3856623" y="-27759"/>
          <a:ext cx="1413478" cy="897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ED6A9-DBC2-458B-BE0E-F8330FDAE92C}">
      <dsp:nvSpPr>
        <dsp:cNvPr id="0" name=""/>
        <dsp:cNvSpPr/>
      </dsp:nvSpPr>
      <dsp:spPr>
        <a:xfrm>
          <a:off x="4013676" y="12144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Employee COVID-19 Exposure Tracking in REDCap</a:t>
          </a:r>
        </a:p>
      </dsp:txBody>
      <dsp:txXfrm>
        <a:off x="4039965" y="147730"/>
        <a:ext cx="1360900" cy="844980"/>
      </dsp:txXfrm>
    </dsp:sp>
    <dsp:sp modelId="{72F09412-9AE7-4F98-BA25-5DBC46B20933}">
      <dsp:nvSpPr>
        <dsp:cNvPr id="0" name=""/>
        <dsp:cNvSpPr/>
      </dsp:nvSpPr>
      <dsp:spPr>
        <a:xfrm>
          <a:off x="2459021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3106-E89A-40B4-B93A-B644BB54233A}">
      <dsp:nvSpPr>
        <dsp:cNvPr id="0" name=""/>
        <dsp:cNvSpPr/>
      </dsp:nvSpPr>
      <dsp:spPr>
        <a:xfrm>
          <a:off x="2616075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No Symptoms --&gt; Exposure Report</a:t>
          </a:r>
        </a:p>
      </dsp:txBody>
      <dsp:txXfrm>
        <a:off x="2642364" y="1487404"/>
        <a:ext cx="1360900" cy="844980"/>
      </dsp:txXfrm>
    </dsp:sp>
    <dsp:sp modelId="{2A75D9B9-2FA7-44BF-8D83-4BD31600AA39}">
      <dsp:nvSpPr>
        <dsp:cNvPr id="0" name=""/>
        <dsp:cNvSpPr/>
      </dsp:nvSpPr>
      <dsp:spPr>
        <a:xfrm>
          <a:off x="1595229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71E9E-CF8F-496E-BD49-5988DC2DB0E1}">
      <dsp:nvSpPr>
        <dsp:cNvPr id="0" name=""/>
        <dsp:cNvSpPr/>
      </dsp:nvSpPr>
      <dsp:spPr>
        <a:xfrm>
          <a:off x="1752282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Symptom Monitoring</a:t>
          </a:r>
        </a:p>
      </dsp:txBody>
      <dsp:txXfrm>
        <a:off x="1778571" y="2796049"/>
        <a:ext cx="1360900" cy="844980"/>
      </dsp:txXfrm>
    </dsp:sp>
    <dsp:sp modelId="{FB540183-C2C2-4B43-8375-E50249DDF93C}">
      <dsp:nvSpPr>
        <dsp:cNvPr id="0" name=""/>
        <dsp:cNvSpPr/>
      </dsp:nvSpPr>
      <dsp:spPr>
        <a:xfrm>
          <a:off x="1595229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16FD-E66A-4DCE-8018-BB3D944E80D8}">
      <dsp:nvSpPr>
        <dsp:cNvPr id="0" name=""/>
        <dsp:cNvSpPr/>
      </dsp:nvSpPr>
      <dsp:spPr>
        <a:xfrm>
          <a:off x="1752282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Symptoms --&gt; Illness Report</a:t>
          </a:r>
        </a:p>
      </dsp:txBody>
      <dsp:txXfrm>
        <a:off x="1778571" y="4104695"/>
        <a:ext cx="1360900" cy="844980"/>
      </dsp:txXfrm>
    </dsp:sp>
    <dsp:sp modelId="{977E2339-033C-4118-9B7D-593F8738CDF8}">
      <dsp:nvSpPr>
        <dsp:cNvPr id="0" name=""/>
        <dsp:cNvSpPr/>
      </dsp:nvSpPr>
      <dsp:spPr>
        <a:xfrm>
          <a:off x="3322814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BC71-C649-4526-83FD-DEE48E67DFA0}">
      <dsp:nvSpPr>
        <dsp:cNvPr id="0" name=""/>
        <dsp:cNvSpPr/>
      </dsp:nvSpPr>
      <dsp:spPr>
        <a:xfrm>
          <a:off x="3479867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Quarantine Decision Based on Risk</a:t>
          </a:r>
        </a:p>
      </dsp:txBody>
      <dsp:txXfrm>
        <a:off x="3506156" y="2796049"/>
        <a:ext cx="1360900" cy="844980"/>
      </dsp:txXfrm>
    </dsp:sp>
    <dsp:sp modelId="{C61E6A4D-A0D1-471D-9C46-B37CFBC6F231}">
      <dsp:nvSpPr>
        <dsp:cNvPr id="0" name=""/>
        <dsp:cNvSpPr/>
      </dsp:nvSpPr>
      <dsp:spPr>
        <a:xfrm>
          <a:off x="5050398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80637-CE3B-424B-9F9F-50DF97632CCB}">
      <dsp:nvSpPr>
        <dsp:cNvPr id="0" name=""/>
        <dsp:cNvSpPr/>
      </dsp:nvSpPr>
      <dsp:spPr>
        <a:xfrm>
          <a:off x="5207452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Symptoms --&gt; Illness Report</a:t>
          </a:r>
        </a:p>
      </dsp:txBody>
      <dsp:txXfrm>
        <a:off x="5233741" y="1487404"/>
        <a:ext cx="1360900" cy="844980"/>
      </dsp:txXfrm>
    </dsp:sp>
    <dsp:sp modelId="{9E64E181-4FC8-4333-8504-84062367D6F5}">
      <dsp:nvSpPr>
        <dsp:cNvPr id="0" name=""/>
        <dsp:cNvSpPr/>
      </dsp:nvSpPr>
      <dsp:spPr>
        <a:xfrm>
          <a:off x="5050398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23955-E575-4143-9299-28F143649CA3}">
      <dsp:nvSpPr>
        <dsp:cNvPr id="0" name=""/>
        <dsp:cNvSpPr/>
      </dsp:nvSpPr>
      <dsp:spPr>
        <a:xfrm>
          <a:off x="5207452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Isolate &amp; Test (If Not Yet Tested)</a:t>
          </a:r>
        </a:p>
      </dsp:txBody>
      <dsp:txXfrm>
        <a:off x="5233741" y="2796049"/>
        <a:ext cx="1360900" cy="844980"/>
      </dsp:txXfrm>
    </dsp:sp>
    <dsp:sp modelId="{87E27031-B36C-4F5F-AF6E-0B7BC621BA7F}">
      <dsp:nvSpPr>
        <dsp:cNvPr id="0" name=""/>
        <dsp:cNvSpPr/>
      </dsp:nvSpPr>
      <dsp:spPr>
        <a:xfrm>
          <a:off x="3754710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73B9D-5853-4E31-8762-27CF2721AD27}">
      <dsp:nvSpPr>
        <dsp:cNvPr id="0" name=""/>
        <dsp:cNvSpPr/>
      </dsp:nvSpPr>
      <dsp:spPr>
        <a:xfrm>
          <a:off x="3911763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COVID-19 Test Negative</a:t>
          </a:r>
        </a:p>
      </dsp:txBody>
      <dsp:txXfrm>
        <a:off x="3938052" y="4104695"/>
        <a:ext cx="1360900" cy="844980"/>
      </dsp:txXfrm>
    </dsp:sp>
    <dsp:sp modelId="{2C721D32-1EB5-40F3-A06D-F4538D4FC6C9}">
      <dsp:nvSpPr>
        <dsp:cNvPr id="0" name=""/>
        <dsp:cNvSpPr/>
      </dsp:nvSpPr>
      <dsp:spPr>
        <a:xfrm>
          <a:off x="3754710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42761-B92C-4D70-9B6E-2D89C28D2354}">
      <dsp:nvSpPr>
        <dsp:cNvPr id="0" name=""/>
        <dsp:cNvSpPr/>
      </dsp:nvSpPr>
      <dsp:spPr>
        <a:xfrm>
          <a:off x="3911763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Return to Work Planning</a:t>
          </a:r>
        </a:p>
      </dsp:txBody>
      <dsp:txXfrm>
        <a:off x="3938052" y="5413340"/>
        <a:ext cx="1360900" cy="844980"/>
      </dsp:txXfrm>
    </dsp:sp>
    <dsp:sp modelId="{D0BFAB19-C2F4-406E-A3E5-70CADCBFB28C}">
      <dsp:nvSpPr>
        <dsp:cNvPr id="0" name=""/>
        <dsp:cNvSpPr/>
      </dsp:nvSpPr>
      <dsp:spPr>
        <a:xfrm>
          <a:off x="6346087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FF604-0DBD-41AD-87DC-BEA4EA0216FD}">
      <dsp:nvSpPr>
        <dsp:cNvPr id="0" name=""/>
        <dsp:cNvSpPr/>
      </dsp:nvSpPr>
      <dsp:spPr>
        <a:xfrm>
          <a:off x="6503140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COVID-19 Test Postive</a:t>
          </a:r>
        </a:p>
      </dsp:txBody>
      <dsp:txXfrm>
        <a:off x="6529429" y="4104695"/>
        <a:ext cx="1360900" cy="844980"/>
      </dsp:txXfrm>
    </dsp:sp>
    <dsp:sp modelId="{1474CD23-3700-41A0-95C5-1F85B34C4C33}">
      <dsp:nvSpPr>
        <dsp:cNvPr id="0" name=""/>
        <dsp:cNvSpPr/>
      </dsp:nvSpPr>
      <dsp:spPr>
        <a:xfrm>
          <a:off x="5482295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F4621-C0D5-4458-9503-460117D3FE2B}">
      <dsp:nvSpPr>
        <dsp:cNvPr id="0" name=""/>
        <dsp:cNvSpPr/>
      </dsp:nvSpPr>
      <dsp:spPr>
        <a:xfrm>
          <a:off x="5639348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Symptom Monitoring &amp; Return to Work Planning</a:t>
          </a:r>
        </a:p>
      </dsp:txBody>
      <dsp:txXfrm>
        <a:off x="5665637" y="5413340"/>
        <a:ext cx="1360900" cy="844980"/>
      </dsp:txXfrm>
    </dsp:sp>
    <dsp:sp modelId="{9D2C5C6B-0AD0-4D8B-96B3-377530255074}">
      <dsp:nvSpPr>
        <dsp:cNvPr id="0" name=""/>
        <dsp:cNvSpPr/>
      </dsp:nvSpPr>
      <dsp:spPr>
        <a:xfrm>
          <a:off x="7209879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B2877-3BA9-41CC-BD67-2C5568071314}">
      <dsp:nvSpPr>
        <dsp:cNvPr id="0" name=""/>
        <dsp:cNvSpPr/>
      </dsp:nvSpPr>
      <dsp:spPr>
        <a:xfrm>
          <a:off x="7366933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Contact Tracing</a:t>
          </a:r>
        </a:p>
      </dsp:txBody>
      <dsp:txXfrm>
        <a:off x="7393222" y="5413340"/>
        <a:ext cx="1360900" cy="844980"/>
      </dsp:txXfrm>
    </dsp:sp>
    <dsp:sp modelId="{593DA3A6-FDD3-4997-A236-77BB3C1E4A76}">
      <dsp:nvSpPr>
        <dsp:cNvPr id="0" name=""/>
        <dsp:cNvSpPr/>
      </dsp:nvSpPr>
      <dsp:spPr>
        <a:xfrm>
          <a:off x="6777983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0F6C8-EC2A-420B-9E74-3BAC597BAAA4}">
      <dsp:nvSpPr>
        <dsp:cNvPr id="0" name=""/>
        <dsp:cNvSpPr/>
      </dsp:nvSpPr>
      <dsp:spPr>
        <a:xfrm>
          <a:off x="6935036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Daily Symptom Monitoring</a:t>
          </a:r>
        </a:p>
      </dsp:txBody>
      <dsp:txXfrm>
        <a:off x="6961325" y="1487404"/>
        <a:ext cx="1360900" cy="844980"/>
      </dsp:txXfrm>
    </dsp:sp>
    <dsp:sp modelId="{3EDD7707-2ADE-4E35-9B23-2DF00B15BFEA}">
      <dsp:nvSpPr>
        <dsp:cNvPr id="0" name=""/>
        <dsp:cNvSpPr/>
      </dsp:nvSpPr>
      <dsp:spPr>
        <a:xfrm>
          <a:off x="6777983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6E94B-A81E-40F7-B083-832FBBAE59DF}">
      <dsp:nvSpPr>
        <dsp:cNvPr id="0" name=""/>
        <dsp:cNvSpPr/>
      </dsp:nvSpPr>
      <dsp:spPr>
        <a:xfrm>
          <a:off x="6935036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Symptoms --&gt; Illness Report</a:t>
          </a:r>
        </a:p>
      </dsp:txBody>
      <dsp:txXfrm>
        <a:off x="6961325" y="2796049"/>
        <a:ext cx="1360900" cy="844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C2807-6A7A-480D-A0CA-DD46A7DFA50D}">
      <dsp:nvSpPr>
        <dsp:cNvPr id="0" name=""/>
        <dsp:cNvSpPr/>
      </dsp:nvSpPr>
      <dsp:spPr>
        <a:xfrm>
          <a:off x="7439002" y="2209473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96F27-BA2D-45A3-B5F3-72CDE0A5A2C1}">
      <dsp:nvSpPr>
        <dsp:cNvPr id="0" name=""/>
        <dsp:cNvSpPr/>
      </dsp:nvSpPr>
      <dsp:spPr>
        <a:xfrm>
          <a:off x="4563363" y="869799"/>
          <a:ext cx="2921359" cy="44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72"/>
              </a:lnTo>
              <a:lnTo>
                <a:pt x="2921359" y="311172"/>
              </a:lnTo>
              <a:lnTo>
                <a:pt x="2921359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88FD6-057D-490B-A025-859AE4D9CA28}">
      <dsp:nvSpPr>
        <dsp:cNvPr id="0" name=""/>
        <dsp:cNvSpPr/>
      </dsp:nvSpPr>
      <dsp:spPr>
        <a:xfrm>
          <a:off x="7052826" y="4826764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863792" y="280143"/>
              </a:lnTo>
              <a:lnTo>
                <a:pt x="863792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4C8C1-B71D-4B20-B372-7C898B399E25}">
      <dsp:nvSpPr>
        <dsp:cNvPr id="0" name=""/>
        <dsp:cNvSpPr/>
      </dsp:nvSpPr>
      <dsp:spPr>
        <a:xfrm>
          <a:off x="6189034" y="4826764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863792" y="0"/>
              </a:moveTo>
              <a:lnTo>
                <a:pt x="863792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35573-6A43-4E2B-9FDB-BE4DA497A5A6}">
      <dsp:nvSpPr>
        <dsp:cNvPr id="0" name=""/>
        <dsp:cNvSpPr/>
      </dsp:nvSpPr>
      <dsp:spPr>
        <a:xfrm>
          <a:off x="5757138" y="3518119"/>
          <a:ext cx="1295688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1295688" y="280143"/>
              </a:lnTo>
              <a:lnTo>
                <a:pt x="1295688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AFED1-20DD-44A4-8BB6-DC24B368900B}">
      <dsp:nvSpPr>
        <dsp:cNvPr id="0" name=""/>
        <dsp:cNvSpPr/>
      </dsp:nvSpPr>
      <dsp:spPr>
        <a:xfrm>
          <a:off x="4415729" y="4826764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21B8E-C0B9-4A9F-938A-9D0D37E9B57A}">
      <dsp:nvSpPr>
        <dsp:cNvPr id="0" name=""/>
        <dsp:cNvSpPr/>
      </dsp:nvSpPr>
      <dsp:spPr>
        <a:xfrm>
          <a:off x="4461449" y="3518119"/>
          <a:ext cx="1295688" cy="411086"/>
        </a:xfrm>
        <a:custGeom>
          <a:avLst/>
          <a:gdLst/>
          <a:ahLst/>
          <a:cxnLst/>
          <a:rect l="0" t="0" r="0" b="0"/>
          <a:pathLst>
            <a:path>
              <a:moveTo>
                <a:pt x="1295688" y="0"/>
              </a:moveTo>
              <a:lnTo>
                <a:pt x="1295688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533C4-0C16-459F-8437-D8AE22D2D6EC}">
      <dsp:nvSpPr>
        <dsp:cNvPr id="0" name=""/>
        <dsp:cNvSpPr/>
      </dsp:nvSpPr>
      <dsp:spPr>
        <a:xfrm>
          <a:off x="5711418" y="2209473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38807-CEB3-4B76-A9BD-C4A650E53E21}">
      <dsp:nvSpPr>
        <dsp:cNvPr id="0" name=""/>
        <dsp:cNvSpPr/>
      </dsp:nvSpPr>
      <dsp:spPr>
        <a:xfrm>
          <a:off x="4563363" y="869799"/>
          <a:ext cx="1193775" cy="44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72"/>
              </a:lnTo>
              <a:lnTo>
                <a:pt x="1193775" y="311172"/>
              </a:lnTo>
              <a:lnTo>
                <a:pt x="1193775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1F89B-B2B5-410D-B6BF-3B3EFF4FFE0F}">
      <dsp:nvSpPr>
        <dsp:cNvPr id="0" name=""/>
        <dsp:cNvSpPr/>
      </dsp:nvSpPr>
      <dsp:spPr>
        <a:xfrm>
          <a:off x="3165761" y="2209473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863792" y="280143"/>
              </a:lnTo>
              <a:lnTo>
                <a:pt x="863792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D1F1D-5FED-4660-8FA7-15FFC928E428}">
      <dsp:nvSpPr>
        <dsp:cNvPr id="0" name=""/>
        <dsp:cNvSpPr/>
      </dsp:nvSpPr>
      <dsp:spPr>
        <a:xfrm>
          <a:off x="2256248" y="3518119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D6950-C1BE-4FCB-BE23-B7EB27214E61}">
      <dsp:nvSpPr>
        <dsp:cNvPr id="0" name=""/>
        <dsp:cNvSpPr/>
      </dsp:nvSpPr>
      <dsp:spPr>
        <a:xfrm>
          <a:off x="2301968" y="2209473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863792" y="0"/>
              </a:moveTo>
              <a:lnTo>
                <a:pt x="863792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1DE05-4871-4712-86EE-2B08FC1848D8}">
      <dsp:nvSpPr>
        <dsp:cNvPr id="0" name=""/>
        <dsp:cNvSpPr/>
      </dsp:nvSpPr>
      <dsp:spPr>
        <a:xfrm>
          <a:off x="3165761" y="869799"/>
          <a:ext cx="1397601" cy="442115"/>
        </a:xfrm>
        <a:custGeom>
          <a:avLst/>
          <a:gdLst/>
          <a:ahLst/>
          <a:cxnLst/>
          <a:rect l="0" t="0" r="0" b="0"/>
          <a:pathLst>
            <a:path>
              <a:moveTo>
                <a:pt x="1397601" y="0"/>
              </a:moveTo>
              <a:lnTo>
                <a:pt x="1397601" y="311172"/>
              </a:lnTo>
              <a:lnTo>
                <a:pt x="0" y="311172"/>
              </a:lnTo>
              <a:lnTo>
                <a:pt x="0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143EF-6C54-408A-9A2A-31A1A87747A0}">
      <dsp:nvSpPr>
        <dsp:cNvPr id="0" name=""/>
        <dsp:cNvSpPr/>
      </dsp:nvSpPr>
      <dsp:spPr>
        <a:xfrm>
          <a:off x="3856623" y="-27759"/>
          <a:ext cx="1413478" cy="897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ED6A9-DBC2-458B-BE0E-F8330FDAE92C}">
      <dsp:nvSpPr>
        <dsp:cNvPr id="0" name=""/>
        <dsp:cNvSpPr/>
      </dsp:nvSpPr>
      <dsp:spPr>
        <a:xfrm>
          <a:off x="4013676" y="12144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Employee COVID-19 Exposure Tracking in REDCap</a:t>
          </a:r>
        </a:p>
      </dsp:txBody>
      <dsp:txXfrm>
        <a:off x="4039965" y="147730"/>
        <a:ext cx="1360900" cy="844980"/>
      </dsp:txXfrm>
    </dsp:sp>
    <dsp:sp modelId="{72F09412-9AE7-4F98-BA25-5DBC46B20933}">
      <dsp:nvSpPr>
        <dsp:cNvPr id="0" name=""/>
        <dsp:cNvSpPr/>
      </dsp:nvSpPr>
      <dsp:spPr>
        <a:xfrm>
          <a:off x="2459021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3106-E89A-40B4-B93A-B644BB54233A}">
      <dsp:nvSpPr>
        <dsp:cNvPr id="0" name=""/>
        <dsp:cNvSpPr/>
      </dsp:nvSpPr>
      <dsp:spPr>
        <a:xfrm>
          <a:off x="2616075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 Symptoms --&gt; Exposure Report</a:t>
          </a:r>
        </a:p>
      </dsp:txBody>
      <dsp:txXfrm>
        <a:off x="2642364" y="1487404"/>
        <a:ext cx="1360900" cy="844980"/>
      </dsp:txXfrm>
    </dsp:sp>
    <dsp:sp modelId="{2A75D9B9-2FA7-44BF-8D83-4BD31600AA39}">
      <dsp:nvSpPr>
        <dsp:cNvPr id="0" name=""/>
        <dsp:cNvSpPr/>
      </dsp:nvSpPr>
      <dsp:spPr>
        <a:xfrm>
          <a:off x="1595229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71E9E-CF8F-496E-BD49-5988DC2DB0E1}">
      <dsp:nvSpPr>
        <dsp:cNvPr id="0" name=""/>
        <dsp:cNvSpPr/>
      </dsp:nvSpPr>
      <dsp:spPr>
        <a:xfrm>
          <a:off x="1752282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Symptom Monitoring</a:t>
          </a:r>
        </a:p>
      </dsp:txBody>
      <dsp:txXfrm>
        <a:off x="1778571" y="2796049"/>
        <a:ext cx="1360900" cy="844980"/>
      </dsp:txXfrm>
    </dsp:sp>
    <dsp:sp modelId="{FB540183-C2C2-4B43-8375-E50249DDF93C}">
      <dsp:nvSpPr>
        <dsp:cNvPr id="0" name=""/>
        <dsp:cNvSpPr/>
      </dsp:nvSpPr>
      <dsp:spPr>
        <a:xfrm>
          <a:off x="1595229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16FD-E66A-4DCE-8018-BB3D944E80D8}">
      <dsp:nvSpPr>
        <dsp:cNvPr id="0" name=""/>
        <dsp:cNvSpPr/>
      </dsp:nvSpPr>
      <dsp:spPr>
        <a:xfrm>
          <a:off x="1752282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Symptoms --&gt; Illness Report</a:t>
          </a:r>
        </a:p>
      </dsp:txBody>
      <dsp:txXfrm>
        <a:off x="1778571" y="4104695"/>
        <a:ext cx="1360900" cy="844980"/>
      </dsp:txXfrm>
    </dsp:sp>
    <dsp:sp modelId="{977E2339-033C-4118-9B7D-593F8738CDF8}">
      <dsp:nvSpPr>
        <dsp:cNvPr id="0" name=""/>
        <dsp:cNvSpPr/>
      </dsp:nvSpPr>
      <dsp:spPr>
        <a:xfrm>
          <a:off x="3322814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BC71-C649-4526-83FD-DEE48E67DFA0}">
      <dsp:nvSpPr>
        <dsp:cNvPr id="0" name=""/>
        <dsp:cNvSpPr/>
      </dsp:nvSpPr>
      <dsp:spPr>
        <a:xfrm>
          <a:off x="3479867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Quarantine Decision Based on Risk</a:t>
          </a:r>
        </a:p>
      </dsp:txBody>
      <dsp:txXfrm>
        <a:off x="3506156" y="2796049"/>
        <a:ext cx="1360900" cy="844980"/>
      </dsp:txXfrm>
    </dsp:sp>
    <dsp:sp modelId="{C61E6A4D-A0D1-471D-9C46-B37CFBC6F231}">
      <dsp:nvSpPr>
        <dsp:cNvPr id="0" name=""/>
        <dsp:cNvSpPr/>
      </dsp:nvSpPr>
      <dsp:spPr>
        <a:xfrm>
          <a:off x="5050398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80637-CE3B-424B-9F9F-50DF97632CCB}">
      <dsp:nvSpPr>
        <dsp:cNvPr id="0" name=""/>
        <dsp:cNvSpPr/>
      </dsp:nvSpPr>
      <dsp:spPr>
        <a:xfrm>
          <a:off x="5207452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Symptoms --&gt; Illness Report</a:t>
          </a:r>
        </a:p>
      </dsp:txBody>
      <dsp:txXfrm>
        <a:off x="5233741" y="1487404"/>
        <a:ext cx="1360900" cy="844980"/>
      </dsp:txXfrm>
    </dsp:sp>
    <dsp:sp modelId="{9E64E181-4FC8-4333-8504-84062367D6F5}">
      <dsp:nvSpPr>
        <dsp:cNvPr id="0" name=""/>
        <dsp:cNvSpPr/>
      </dsp:nvSpPr>
      <dsp:spPr>
        <a:xfrm>
          <a:off x="5050398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23955-E575-4143-9299-28F143649CA3}">
      <dsp:nvSpPr>
        <dsp:cNvPr id="0" name=""/>
        <dsp:cNvSpPr/>
      </dsp:nvSpPr>
      <dsp:spPr>
        <a:xfrm>
          <a:off x="5207452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Isolate &amp; Test (If Not Yet Tested)</a:t>
          </a:r>
        </a:p>
      </dsp:txBody>
      <dsp:txXfrm>
        <a:off x="5233741" y="2796049"/>
        <a:ext cx="1360900" cy="844980"/>
      </dsp:txXfrm>
    </dsp:sp>
    <dsp:sp modelId="{87E27031-B36C-4F5F-AF6E-0B7BC621BA7F}">
      <dsp:nvSpPr>
        <dsp:cNvPr id="0" name=""/>
        <dsp:cNvSpPr/>
      </dsp:nvSpPr>
      <dsp:spPr>
        <a:xfrm>
          <a:off x="3754710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73B9D-5853-4E31-8762-27CF2721AD27}">
      <dsp:nvSpPr>
        <dsp:cNvPr id="0" name=""/>
        <dsp:cNvSpPr/>
      </dsp:nvSpPr>
      <dsp:spPr>
        <a:xfrm>
          <a:off x="3911763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COVID-19 Test Negative</a:t>
          </a:r>
        </a:p>
      </dsp:txBody>
      <dsp:txXfrm>
        <a:off x="3938052" y="4104695"/>
        <a:ext cx="1360900" cy="844980"/>
      </dsp:txXfrm>
    </dsp:sp>
    <dsp:sp modelId="{2C721D32-1EB5-40F3-A06D-F4538D4FC6C9}">
      <dsp:nvSpPr>
        <dsp:cNvPr id="0" name=""/>
        <dsp:cNvSpPr/>
      </dsp:nvSpPr>
      <dsp:spPr>
        <a:xfrm>
          <a:off x="3754710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42761-B92C-4D70-9B6E-2D89C28D2354}">
      <dsp:nvSpPr>
        <dsp:cNvPr id="0" name=""/>
        <dsp:cNvSpPr/>
      </dsp:nvSpPr>
      <dsp:spPr>
        <a:xfrm>
          <a:off x="3911763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Return to Work Planning</a:t>
          </a:r>
        </a:p>
      </dsp:txBody>
      <dsp:txXfrm>
        <a:off x="3938052" y="5413340"/>
        <a:ext cx="1360900" cy="844980"/>
      </dsp:txXfrm>
    </dsp:sp>
    <dsp:sp modelId="{D0BFAB19-C2F4-406E-A3E5-70CADCBFB28C}">
      <dsp:nvSpPr>
        <dsp:cNvPr id="0" name=""/>
        <dsp:cNvSpPr/>
      </dsp:nvSpPr>
      <dsp:spPr>
        <a:xfrm>
          <a:off x="6346087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FF604-0DBD-41AD-87DC-BEA4EA0216FD}">
      <dsp:nvSpPr>
        <dsp:cNvPr id="0" name=""/>
        <dsp:cNvSpPr/>
      </dsp:nvSpPr>
      <dsp:spPr>
        <a:xfrm>
          <a:off x="6503140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COVID-19 Test Postive</a:t>
          </a:r>
        </a:p>
      </dsp:txBody>
      <dsp:txXfrm>
        <a:off x="6529429" y="4104695"/>
        <a:ext cx="1360900" cy="844980"/>
      </dsp:txXfrm>
    </dsp:sp>
    <dsp:sp modelId="{1474CD23-3700-41A0-95C5-1F85B34C4C33}">
      <dsp:nvSpPr>
        <dsp:cNvPr id="0" name=""/>
        <dsp:cNvSpPr/>
      </dsp:nvSpPr>
      <dsp:spPr>
        <a:xfrm>
          <a:off x="5482295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F4621-C0D5-4458-9503-460117D3FE2B}">
      <dsp:nvSpPr>
        <dsp:cNvPr id="0" name=""/>
        <dsp:cNvSpPr/>
      </dsp:nvSpPr>
      <dsp:spPr>
        <a:xfrm>
          <a:off x="5639348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Symptom Monitoring &amp; Return to Work Planning</a:t>
          </a:r>
        </a:p>
      </dsp:txBody>
      <dsp:txXfrm>
        <a:off x="5665637" y="5413340"/>
        <a:ext cx="1360900" cy="844980"/>
      </dsp:txXfrm>
    </dsp:sp>
    <dsp:sp modelId="{9D2C5C6B-0AD0-4D8B-96B3-377530255074}">
      <dsp:nvSpPr>
        <dsp:cNvPr id="0" name=""/>
        <dsp:cNvSpPr/>
      </dsp:nvSpPr>
      <dsp:spPr>
        <a:xfrm>
          <a:off x="7209879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B2877-3BA9-41CC-BD67-2C5568071314}">
      <dsp:nvSpPr>
        <dsp:cNvPr id="0" name=""/>
        <dsp:cNvSpPr/>
      </dsp:nvSpPr>
      <dsp:spPr>
        <a:xfrm>
          <a:off x="7366933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Contact Tracing</a:t>
          </a:r>
        </a:p>
      </dsp:txBody>
      <dsp:txXfrm>
        <a:off x="7393222" y="5413340"/>
        <a:ext cx="1360900" cy="844980"/>
      </dsp:txXfrm>
    </dsp:sp>
    <dsp:sp modelId="{593DA3A6-FDD3-4997-A236-77BB3C1E4A76}">
      <dsp:nvSpPr>
        <dsp:cNvPr id="0" name=""/>
        <dsp:cNvSpPr/>
      </dsp:nvSpPr>
      <dsp:spPr>
        <a:xfrm>
          <a:off x="6777983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0F6C8-EC2A-420B-9E74-3BAC597BAAA4}">
      <dsp:nvSpPr>
        <dsp:cNvPr id="0" name=""/>
        <dsp:cNvSpPr/>
      </dsp:nvSpPr>
      <dsp:spPr>
        <a:xfrm>
          <a:off x="6935036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Daily Symptom Monitoring</a:t>
          </a:r>
        </a:p>
      </dsp:txBody>
      <dsp:txXfrm>
        <a:off x="6961325" y="1487404"/>
        <a:ext cx="1360900" cy="844980"/>
      </dsp:txXfrm>
    </dsp:sp>
    <dsp:sp modelId="{3EDD7707-2ADE-4E35-9B23-2DF00B15BFEA}">
      <dsp:nvSpPr>
        <dsp:cNvPr id="0" name=""/>
        <dsp:cNvSpPr/>
      </dsp:nvSpPr>
      <dsp:spPr>
        <a:xfrm>
          <a:off x="6777983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6E94B-A81E-40F7-B083-832FBBAE59DF}">
      <dsp:nvSpPr>
        <dsp:cNvPr id="0" name=""/>
        <dsp:cNvSpPr/>
      </dsp:nvSpPr>
      <dsp:spPr>
        <a:xfrm>
          <a:off x="6935036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Symptoms --&gt; Illness Report</a:t>
          </a:r>
        </a:p>
      </dsp:txBody>
      <dsp:txXfrm>
        <a:off x="6961325" y="2796049"/>
        <a:ext cx="1360900" cy="844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C2807-6A7A-480D-A0CA-DD46A7DFA50D}">
      <dsp:nvSpPr>
        <dsp:cNvPr id="0" name=""/>
        <dsp:cNvSpPr/>
      </dsp:nvSpPr>
      <dsp:spPr>
        <a:xfrm>
          <a:off x="7439002" y="2209473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96F27-BA2D-45A3-B5F3-72CDE0A5A2C1}">
      <dsp:nvSpPr>
        <dsp:cNvPr id="0" name=""/>
        <dsp:cNvSpPr/>
      </dsp:nvSpPr>
      <dsp:spPr>
        <a:xfrm>
          <a:off x="4563363" y="869799"/>
          <a:ext cx="2921359" cy="44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72"/>
              </a:lnTo>
              <a:lnTo>
                <a:pt x="2921359" y="311172"/>
              </a:lnTo>
              <a:lnTo>
                <a:pt x="2921359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88FD6-057D-490B-A025-859AE4D9CA28}">
      <dsp:nvSpPr>
        <dsp:cNvPr id="0" name=""/>
        <dsp:cNvSpPr/>
      </dsp:nvSpPr>
      <dsp:spPr>
        <a:xfrm>
          <a:off x="7052826" y="4826764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863792" y="280143"/>
              </a:lnTo>
              <a:lnTo>
                <a:pt x="863792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4C8C1-B71D-4B20-B372-7C898B399E25}">
      <dsp:nvSpPr>
        <dsp:cNvPr id="0" name=""/>
        <dsp:cNvSpPr/>
      </dsp:nvSpPr>
      <dsp:spPr>
        <a:xfrm>
          <a:off x="6189034" y="4826764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863792" y="0"/>
              </a:moveTo>
              <a:lnTo>
                <a:pt x="863792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35573-6A43-4E2B-9FDB-BE4DA497A5A6}">
      <dsp:nvSpPr>
        <dsp:cNvPr id="0" name=""/>
        <dsp:cNvSpPr/>
      </dsp:nvSpPr>
      <dsp:spPr>
        <a:xfrm>
          <a:off x="5757138" y="3518119"/>
          <a:ext cx="1295688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1295688" y="280143"/>
              </a:lnTo>
              <a:lnTo>
                <a:pt x="1295688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AFED1-20DD-44A4-8BB6-DC24B368900B}">
      <dsp:nvSpPr>
        <dsp:cNvPr id="0" name=""/>
        <dsp:cNvSpPr/>
      </dsp:nvSpPr>
      <dsp:spPr>
        <a:xfrm>
          <a:off x="4415729" y="4826764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21B8E-C0B9-4A9F-938A-9D0D37E9B57A}">
      <dsp:nvSpPr>
        <dsp:cNvPr id="0" name=""/>
        <dsp:cNvSpPr/>
      </dsp:nvSpPr>
      <dsp:spPr>
        <a:xfrm>
          <a:off x="4461449" y="3518119"/>
          <a:ext cx="1295688" cy="411086"/>
        </a:xfrm>
        <a:custGeom>
          <a:avLst/>
          <a:gdLst/>
          <a:ahLst/>
          <a:cxnLst/>
          <a:rect l="0" t="0" r="0" b="0"/>
          <a:pathLst>
            <a:path>
              <a:moveTo>
                <a:pt x="1295688" y="0"/>
              </a:moveTo>
              <a:lnTo>
                <a:pt x="1295688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533C4-0C16-459F-8437-D8AE22D2D6EC}">
      <dsp:nvSpPr>
        <dsp:cNvPr id="0" name=""/>
        <dsp:cNvSpPr/>
      </dsp:nvSpPr>
      <dsp:spPr>
        <a:xfrm>
          <a:off x="5711418" y="2209473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38807-CEB3-4B76-A9BD-C4A650E53E21}">
      <dsp:nvSpPr>
        <dsp:cNvPr id="0" name=""/>
        <dsp:cNvSpPr/>
      </dsp:nvSpPr>
      <dsp:spPr>
        <a:xfrm>
          <a:off x="4563363" y="869799"/>
          <a:ext cx="1193775" cy="44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72"/>
              </a:lnTo>
              <a:lnTo>
                <a:pt x="1193775" y="311172"/>
              </a:lnTo>
              <a:lnTo>
                <a:pt x="1193775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1F89B-B2B5-410D-B6BF-3B3EFF4FFE0F}">
      <dsp:nvSpPr>
        <dsp:cNvPr id="0" name=""/>
        <dsp:cNvSpPr/>
      </dsp:nvSpPr>
      <dsp:spPr>
        <a:xfrm>
          <a:off x="3165761" y="2209473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863792" y="280143"/>
              </a:lnTo>
              <a:lnTo>
                <a:pt x="863792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D1F1D-5FED-4660-8FA7-15FFC928E428}">
      <dsp:nvSpPr>
        <dsp:cNvPr id="0" name=""/>
        <dsp:cNvSpPr/>
      </dsp:nvSpPr>
      <dsp:spPr>
        <a:xfrm>
          <a:off x="2256248" y="3518119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D6950-C1BE-4FCB-BE23-B7EB27214E61}">
      <dsp:nvSpPr>
        <dsp:cNvPr id="0" name=""/>
        <dsp:cNvSpPr/>
      </dsp:nvSpPr>
      <dsp:spPr>
        <a:xfrm>
          <a:off x="2301968" y="2209473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863792" y="0"/>
              </a:moveTo>
              <a:lnTo>
                <a:pt x="863792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1DE05-4871-4712-86EE-2B08FC1848D8}">
      <dsp:nvSpPr>
        <dsp:cNvPr id="0" name=""/>
        <dsp:cNvSpPr/>
      </dsp:nvSpPr>
      <dsp:spPr>
        <a:xfrm>
          <a:off x="3165761" y="869799"/>
          <a:ext cx="1397601" cy="442115"/>
        </a:xfrm>
        <a:custGeom>
          <a:avLst/>
          <a:gdLst/>
          <a:ahLst/>
          <a:cxnLst/>
          <a:rect l="0" t="0" r="0" b="0"/>
          <a:pathLst>
            <a:path>
              <a:moveTo>
                <a:pt x="1397601" y="0"/>
              </a:moveTo>
              <a:lnTo>
                <a:pt x="1397601" y="311172"/>
              </a:lnTo>
              <a:lnTo>
                <a:pt x="0" y="311172"/>
              </a:lnTo>
              <a:lnTo>
                <a:pt x="0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143EF-6C54-408A-9A2A-31A1A87747A0}">
      <dsp:nvSpPr>
        <dsp:cNvPr id="0" name=""/>
        <dsp:cNvSpPr/>
      </dsp:nvSpPr>
      <dsp:spPr>
        <a:xfrm>
          <a:off x="3856623" y="-27759"/>
          <a:ext cx="1413478" cy="897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ED6A9-DBC2-458B-BE0E-F8330FDAE92C}">
      <dsp:nvSpPr>
        <dsp:cNvPr id="0" name=""/>
        <dsp:cNvSpPr/>
      </dsp:nvSpPr>
      <dsp:spPr>
        <a:xfrm>
          <a:off x="4013676" y="12144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Employee COVID-19 Exposure Tracking in REDCap</a:t>
          </a:r>
        </a:p>
      </dsp:txBody>
      <dsp:txXfrm>
        <a:off x="4039965" y="147730"/>
        <a:ext cx="1360900" cy="844980"/>
      </dsp:txXfrm>
    </dsp:sp>
    <dsp:sp modelId="{72F09412-9AE7-4F98-BA25-5DBC46B20933}">
      <dsp:nvSpPr>
        <dsp:cNvPr id="0" name=""/>
        <dsp:cNvSpPr/>
      </dsp:nvSpPr>
      <dsp:spPr>
        <a:xfrm>
          <a:off x="2459021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3106-E89A-40B4-B93A-B644BB54233A}">
      <dsp:nvSpPr>
        <dsp:cNvPr id="0" name=""/>
        <dsp:cNvSpPr/>
      </dsp:nvSpPr>
      <dsp:spPr>
        <a:xfrm>
          <a:off x="2616075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No Symptoms --&gt; Exposure Report</a:t>
          </a:r>
        </a:p>
      </dsp:txBody>
      <dsp:txXfrm>
        <a:off x="2642364" y="1487404"/>
        <a:ext cx="1360900" cy="844980"/>
      </dsp:txXfrm>
    </dsp:sp>
    <dsp:sp modelId="{2A75D9B9-2FA7-44BF-8D83-4BD31600AA39}">
      <dsp:nvSpPr>
        <dsp:cNvPr id="0" name=""/>
        <dsp:cNvSpPr/>
      </dsp:nvSpPr>
      <dsp:spPr>
        <a:xfrm>
          <a:off x="1595229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71E9E-CF8F-496E-BD49-5988DC2DB0E1}">
      <dsp:nvSpPr>
        <dsp:cNvPr id="0" name=""/>
        <dsp:cNvSpPr/>
      </dsp:nvSpPr>
      <dsp:spPr>
        <a:xfrm>
          <a:off x="1752282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Symptom Monitoring</a:t>
          </a:r>
        </a:p>
      </dsp:txBody>
      <dsp:txXfrm>
        <a:off x="1778571" y="2796049"/>
        <a:ext cx="1360900" cy="844980"/>
      </dsp:txXfrm>
    </dsp:sp>
    <dsp:sp modelId="{FB540183-C2C2-4B43-8375-E50249DDF93C}">
      <dsp:nvSpPr>
        <dsp:cNvPr id="0" name=""/>
        <dsp:cNvSpPr/>
      </dsp:nvSpPr>
      <dsp:spPr>
        <a:xfrm>
          <a:off x="1595229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16FD-E66A-4DCE-8018-BB3D944E80D8}">
      <dsp:nvSpPr>
        <dsp:cNvPr id="0" name=""/>
        <dsp:cNvSpPr/>
      </dsp:nvSpPr>
      <dsp:spPr>
        <a:xfrm>
          <a:off x="1752282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Symptoms --&gt; Illness Report</a:t>
          </a:r>
        </a:p>
      </dsp:txBody>
      <dsp:txXfrm>
        <a:off x="1778571" y="4104695"/>
        <a:ext cx="1360900" cy="844980"/>
      </dsp:txXfrm>
    </dsp:sp>
    <dsp:sp modelId="{977E2339-033C-4118-9B7D-593F8738CDF8}">
      <dsp:nvSpPr>
        <dsp:cNvPr id="0" name=""/>
        <dsp:cNvSpPr/>
      </dsp:nvSpPr>
      <dsp:spPr>
        <a:xfrm>
          <a:off x="3322814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BC71-C649-4526-83FD-DEE48E67DFA0}">
      <dsp:nvSpPr>
        <dsp:cNvPr id="0" name=""/>
        <dsp:cNvSpPr/>
      </dsp:nvSpPr>
      <dsp:spPr>
        <a:xfrm>
          <a:off x="3479867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Quarantine Decision Based on Risk</a:t>
          </a:r>
        </a:p>
      </dsp:txBody>
      <dsp:txXfrm>
        <a:off x="3506156" y="2796049"/>
        <a:ext cx="1360900" cy="844980"/>
      </dsp:txXfrm>
    </dsp:sp>
    <dsp:sp modelId="{C61E6A4D-A0D1-471D-9C46-B37CFBC6F231}">
      <dsp:nvSpPr>
        <dsp:cNvPr id="0" name=""/>
        <dsp:cNvSpPr/>
      </dsp:nvSpPr>
      <dsp:spPr>
        <a:xfrm>
          <a:off x="5050398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80637-CE3B-424B-9F9F-50DF97632CCB}">
      <dsp:nvSpPr>
        <dsp:cNvPr id="0" name=""/>
        <dsp:cNvSpPr/>
      </dsp:nvSpPr>
      <dsp:spPr>
        <a:xfrm>
          <a:off x="5207452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Symptoms --&gt; Illness Report</a:t>
          </a:r>
        </a:p>
      </dsp:txBody>
      <dsp:txXfrm>
        <a:off x="5233741" y="1487404"/>
        <a:ext cx="1360900" cy="844980"/>
      </dsp:txXfrm>
    </dsp:sp>
    <dsp:sp modelId="{9E64E181-4FC8-4333-8504-84062367D6F5}">
      <dsp:nvSpPr>
        <dsp:cNvPr id="0" name=""/>
        <dsp:cNvSpPr/>
      </dsp:nvSpPr>
      <dsp:spPr>
        <a:xfrm>
          <a:off x="5050398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23955-E575-4143-9299-28F143649CA3}">
      <dsp:nvSpPr>
        <dsp:cNvPr id="0" name=""/>
        <dsp:cNvSpPr/>
      </dsp:nvSpPr>
      <dsp:spPr>
        <a:xfrm>
          <a:off x="5207452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Isolate &amp; Test (If Not Yet Tested)</a:t>
          </a:r>
        </a:p>
      </dsp:txBody>
      <dsp:txXfrm>
        <a:off x="5233741" y="2796049"/>
        <a:ext cx="1360900" cy="844980"/>
      </dsp:txXfrm>
    </dsp:sp>
    <dsp:sp modelId="{87E27031-B36C-4F5F-AF6E-0B7BC621BA7F}">
      <dsp:nvSpPr>
        <dsp:cNvPr id="0" name=""/>
        <dsp:cNvSpPr/>
      </dsp:nvSpPr>
      <dsp:spPr>
        <a:xfrm>
          <a:off x="3754710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73B9D-5853-4E31-8762-27CF2721AD27}">
      <dsp:nvSpPr>
        <dsp:cNvPr id="0" name=""/>
        <dsp:cNvSpPr/>
      </dsp:nvSpPr>
      <dsp:spPr>
        <a:xfrm>
          <a:off x="3911763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COVID-19 Test Negative</a:t>
          </a:r>
        </a:p>
      </dsp:txBody>
      <dsp:txXfrm>
        <a:off x="3938052" y="4104695"/>
        <a:ext cx="1360900" cy="844980"/>
      </dsp:txXfrm>
    </dsp:sp>
    <dsp:sp modelId="{2C721D32-1EB5-40F3-A06D-F4538D4FC6C9}">
      <dsp:nvSpPr>
        <dsp:cNvPr id="0" name=""/>
        <dsp:cNvSpPr/>
      </dsp:nvSpPr>
      <dsp:spPr>
        <a:xfrm>
          <a:off x="3754710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42761-B92C-4D70-9B6E-2D89C28D2354}">
      <dsp:nvSpPr>
        <dsp:cNvPr id="0" name=""/>
        <dsp:cNvSpPr/>
      </dsp:nvSpPr>
      <dsp:spPr>
        <a:xfrm>
          <a:off x="3911763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Symptom Monitoring &amp; Return to Work Planning</a:t>
          </a:r>
        </a:p>
      </dsp:txBody>
      <dsp:txXfrm>
        <a:off x="3938052" y="5413340"/>
        <a:ext cx="1360900" cy="844980"/>
      </dsp:txXfrm>
    </dsp:sp>
    <dsp:sp modelId="{D0BFAB19-C2F4-406E-A3E5-70CADCBFB28C}">
      <dsp:nvSpPr>
        <dsp:cNvPr id="0" name=""/>
        <dsp:cNvSpPr/>
      </dsp:nvSpPr>
      <dsp:spPr>
        <a:xfrm>
          <a:off x="6346087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FF604-0DBD-41AD-87DC-BEA4EA0216FD}">
      <dsp:nvSpPr>
        <dsp:cNvPr id="0" name=""/>
        <dsp:cNvSpPr/>
      </dsp:nvSpPr>
      <dsp:spPr>
        <a:xfrm>
          <a:off x="6503140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COVID-19 Test Postive</a:t>
          </a:r>
        </a:p>
      </dsp:txBody>
      <dsp:txXfrm>
        <a:off x="6529429" y="4104695"/>
        <a:ext cx="1360900" cy="844980"/>
      </dsp:txXfrm>
    </dsp:sp>
    <dsp:sp modelId="{1474CD23-3700-41A0-95C5-1F85B34C4C33}">
      <dsp:nvSpPr>
        <dsp:cNvPr id="0" name=""/>
        <dsp:cNvSpPr/>
      </dsp:nvSpPr>
      <dsp:spPr>
        <a:xfrm>
          <a:off x="5482295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F4621-C0D5-4458-9503-460117D3FE2B}">
      <dsp:nvSpPr>
        <dsp:cNvPr id="0" name=""/>
        <dsp:cNvSpPr/>
      </dsp:nvSpPr>
      <dsp:spPr>
        <a:xfrm>
          <a:off x="5639348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Symptom Monitoring &amp; Return to Work Planning</a:t>
          </a:r>
        </a:p>
      </dsp:txBody>
      <dsp:txXfrm>
        <a:off x="5665637" y="5413340"/>
        <a:ext cx="1360900" cy="844980"/>
      </dsp:txXfrm>
    </dsp:sp>
    <dsp:sp modelId="{9D2C5C6B-0AD0-4D8B-96B3-377530255074}">
      <dsp:nvSpPr>
        <dsp:cNvPr id="0" name=""/>
        <dsp:cNvSpPr/>
      </dsp:nvSpPr>
      <dsp:spPr>
        <a:xfrm>
          <a:off x="7209879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B2877-3BA9-41CC-BD67-2C5568071314}">
      <dsp:nvSpPr>
        <dsp:cNvPr id="0" name=""/>
        <dsp:cNvSpPr/>
      </dsp:nvSpPr>
      <dsp:spPr>
        <a:xfrm>
          <a:off x="7366933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Contact Tracing</a:t>
          </a:r>
        </a:p>
      </dsp:txBody>
      <dsp:txXfrm>
        <a:off x="7393222" y="5413340"/>
        <a:ext cx="1360900" cy="844980"/>
      </dsp:txXfrm>
    </dsp:sp>
    <dsp:sp modelId="{593DA3A6-FDD3-4997-A236-77BB3C1E4A76}">
      <dsp:nvSpPr>
        <dsp:cNvPr id="0" name=""/>
        <dsp:cNvSpPr/>
      </dsp:nvSpPr>
      <dsp:spPr>
        <a:xfrm>
          <a:off x="6777983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0F6C8-EC2A-420B-9E74-3BAC597BAAA4}">
      <dsp:nvSpPr>
        <dsp:cNvPr id="0" name=""/>
        <dsp:cNvSpPr/>
      </dsp:nvSpPr>
      <dsp:spPr>
        <a:xfrm>
          <a:off x="6935036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Daily Symptom Monitoring</a:t>
          </a:r>
        </a:p>
      </dsp:txBody>
      <dsp:txXfrm>
        <a:off x="6961325" y="1487404"/>
        <a:ext cx="1360900" cy="844980"/>
      </dsp:txXfrm>
    </dsp:sp>
    <dsp:sp modelId="{3EDD7707-2ADE-4E35-9B23-2DF00B15BFEA}">
      <dsp:nvSpPr>
        <dsp:cNvPr id="0" name=""/>
        <dsp:cNvSpPr/>
      </dsp:nvSpPr>
      <dsp:spPr>
        <a:xfrm>
          <a:off x="6777983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6E94B-A81E-40F7-B083-832FBBAE59DF}">
      <dsp:nvSpPr>
        <dsp:cNvPr id="0" name=""/>
        <dsp:cNvSpPr/>
      </dsp:nvSpPr>
      <dsp:spPr>
        <a:xfrm>
          <a:off x="6935036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Symptoms --&gt; Illness Report</a:t>
          </a:r>
        </a:p>
      </dsp:txBody>
      <dsp:txXfrm>
        <a:off x="6961325" y="2796049"/>
        <a:ext cx="1360900" cy="844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C2807-6A7A-480D-A0CA-DD46A7DFA50D}">
      <dsp:nvSpPr>
        <dsp:cNvPr id="0" name=""/>
        <dsp:cNvSpPr/>
      </dsp:nvSpPr>
      <dsp:spPr>
        <a:xfrm>
          <a:off x="7439002" y="2209473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96F27-BA2D-45A3-B5F3-72CDE0A5A2C1}">
      <dsp:nvSpPr>
        <dsp:cNvPr id="0" name=""/>
        <dsp:cNvSpPr/>
      </dsp:nvSpPr>
      <dsp:spPr>
        <a:xfrm>
          <a:off x="4563363" y="869799"/>
          <a:ext cx="2921359" cy="44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72"/>
              </a:lnTo>
              <a:lnTo>
                <a:pt x="2921359" y="311172"/>
              </a:lnTo>
              <a:lnTo>
                <a:pt x="2921359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88FD6-057D-490B-A025-859AE4D9CA28}">
      <dsp:nvSpPr>
        <dsp:cNvPr id="0" name=""/>
        <dsp:cNvSpPr/>
      </dsp:nvSpPr>
      <dsp:spPr>
        <a:xfrm>
          <a:off x="7052826" y="4826764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863792" y="280143"/>
              </a:lnTo>
              <a:lnTo>
                <a:pt x="863792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4C8C1-B71D-4B20-B372-7C898B399E25}">
      <dsp:nvSpPr>
        <dsp:cNvPr id="0" name=""/>
        <dsp:cNvSpPr/>
      </dsp:nvSpPr>
      <dsp:spPr>
        <a:xfrm>
          <a:off x="6189034" y="4826764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863792" y="0"/>
              </a:moveTo>
              <a:lnTo>
                <a:pt x="863792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35573-6A43-4E2B-9FDB-BE4DA497A5A6}">
      <dsp:nvSpPr>
        <dsp:cNvPr id="0" name=""/>
        <dsp:cNvSpPr/>
      </dsp:nvSpPr>
      <dsp:spPr>
        <a:xfrm>
          <a:off x="5757138" y="3518119"/>
          <a:ext cx="1295688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1295688" y="280143"/>
              </a:lnTo>
              <a:lnTo>
                <a:pt x="1295688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AFED1-20DD-44A4-8BB6-DC24B368900B}">
      <dsp:nvSpPr>
        <dsp:cNvPr id="0" name=""/>
        <dsp:cNvSpPr/>
      </dsp:nvSpPr>
      <dsp:spPr>
        <a:xfrm>
          <a:off x="4415729" y="4826764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21B8E-C0B9-4A9F-938A-9D0D37E9B57A}">
      <dsp:nvSpPr>
        <dsp:cNvPr id="0" name=""/>
        <dsp:cNvSpPr/>
      </dsp:nvSpPr>
      <dsp:spPr>
        <a:xfrm>
          <a:off x="4461449" y="3518119"/>
          <a:ext cx="1295688" cy="411086"/>
        </a:xfrm>
        <a:custGeom>
          <a:avLst/>
          <a:gdLst/>
          <a:ahLst/>
          <a:cxnLst/>
          <a:rect l="0" t="0" r="0" b="0"/>
          <a:pathLst>
            <a:path>
              <a:moveTo>
                <a:pt x="1295688" y="0"/>
              </a:moveTo>
              <a:lnTo>
                <a:pt x="1295688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533C4-0C16-459F-8437-D8AE22D2D6EC}">
      <dsp:nvSpPr>
        <dsp:cNvPr id="0" name=""/>
        <dsp:cNvSpPr/>
      </dsp:nvSpPr>
      <dsp:spPr>
        <a:xfrm>
          <a:off x="5711418" y="2209473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38807-CEB3-4B76-A9BD-C4A650E53E21}">
      <dsp:nvSpPr>
        <dsp:cNvPr id="0" name=""/>
        <dsp:cNvSpPr/>
      </dsp:nvSpPr>
      <dsp:spPr>
        <a:xfrm>
          <a:off x="4563363" y="869799"/>
          <a:ext cx="1193775" cy="44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72"/>
              </a:lnTo>
              <a:lnTo>
                <a:pt x="1193775" y="311172"/>
              </a:lnTo>
              <a:lnTo>
                <a:pt x="1193775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1F89B-B2B5-410D-B6BF-3B3EFF4FFE0F}">
      <dsp:nvSpPr>
        <dsp:cNvPr id="0" name=""/>
        <dsp:cNvSpPr/>
      </dsp:nvSpPr>
      <dsp:spPr>
        <a:xfrm>
          <a:off x="3165761" y="2209473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863792" y="280143"/>
              </a:lnTo>
              <a:lnTo>
                <a:pt x="863792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D1F1D-5FED-4660-8FA7-15FFC928E428}">
      <dsp:nvSpPr>
        <dsp:cNvPr id="0" name=""/>
        <dsp:cNvSpPr/>
      </dsp:nvSpPr>
      <dsp:spPr>
        <a:xfrm>
          <a:off x="2256248" y="3518119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D6950-C1BE-4FCB-BE23-B7EB27214E61}">
      <dsp:nvSpPr>
        <dsp:cNvPr id="0" name=""/>
        <dsp:cNvSpPr/>
      </dsp:nvSpPr>
      <dsp:spPr>
        <a:xfrm>
          <a:off x="2301968" y="2209473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863792" y="0"/>
              </a:moveTo>
              <a:lnTo>
                <a:pt x="863792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1DE05-4871-4712-86EE-2B08FC1848D8}">
      <dsp:nvSpPr>
        <dsp:cNvPr id="0" name=""/>
        <dsp:cNvSpPr/>
      </dsp:nvSpPr>
      <dsp:spPr>
        <a:xfrm>
          <a:off x="3165761" y="869799"/>
          <a:ext cx="1397601" cy="442115"/>
        </a:xfrm>
        <a:custGeom>
          <a:avLst/>
          <a:gdLst/>
          <a:ahLst/>
          <a:cxnLst/>
          <a:rect l="0" t="0" r="0" b="0"/>
          <a:pathLst>
            <a:path>
              <a:moveTo>
                <a:pt x="1397601" y="0"/>
              </a:moveTo>
              <a:lnTo>
                <a:pt x="1397601" y="311172"/>
              </a:lnTo>
              <a:lnTo>
                <a:pt x="0" y="311172"/>
              </a:lnTo>
              <a:lnTo>
                <a:pt x="0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143EF-6C54-408A-9A2A-31A1A87747A0}">
      <dsp:nvSpPr>
        <dsp:cNvPr id="0" name=""/>
        <dsp:cNvSpPr/>
      </dsp:nvSpPr>
      <dsp:spPr>
        <a:xfrm>
          <a:off x="3856623" y="-27759"/>
          <a:ext cx="1413478" cy="897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ED6A9-DBC2-458B-BE0E-F8330FDAE92C}">
      <dsp:nvSpPr>
        <dsp:cNvPr id="0" name=""/>
        <dsp:cNvSpPr/>
      </dsp:nvSpPr>
      <dsp:spPr>
        <a:xfrm>
          <a:off x="4013676" y="12144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Employee COVID-19 Exposure Tracking in REDCap</a:t>
          </a:r>
        </a:p>
      </dsp:txBody>
      <dsp:txXfrm>
        <a:off x="4039965" y="147730"/>
        <a:ext cx="1360900" cy="844980"/>
      </dsp:txXfrm>
    </dsp:sp>
    <dsp:sp modelId="{72F09412-9AE7-4F98-BA25-5DBC46B20933}">
      <dsp:nvSpPr>
        <dsp:cNvPr id="0" name=""/>
        <dsp:cNvSpPr/>
      </dsp:nvSpPr>
      <dsp:spPr>
        <a:xfrm>
          <a:off x="2459021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3106-E89A-40B4-B93A-B644BB54233A}">
      <dsp:nvSpPr>
        <dsp:cNvPr id="0" name=""/>
        <dsp:cNvSpPr/>
      </dsp:nvSpPr>
      <dsp:spPr>
        <a:xfrm>
          <a:off x="2616075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No Symptoms --&gt; Exposure Report</a:t>
          </a:r>
        </a:p>
      </dsp:txBody>
      <dsp:txXfrm>
        <a:off x="2642364" y="1487404"/>
        <a:ext cx="1360900" cy="844980"/>
      </dsp:txXfrm>
    </dsp:sp>
    <dsp:sp modelId="{2A75D9B9-2FA7-44BF-8D83-4BD31600AA39}">
      <dsp:nvSpPr>
        <dsp:cNvPr id="0" name=""/>
        <dsp:cNvSpPr/>
      </dsp:nvSpPr>
      <dsp:spPr>
        <a:xfrm>
          <a:off x="1595229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71E9E-CF8F-496E-BD49-5988DC2DB0E1}">
      <dsp:nvSpPr>
        <dsp:cNvPr id="0" name=""/>
        <dsp:cNvSpPr/>
      </dsp:nvSpPr>
      <dsp:spPr>
        <a:xfrm>
          <a:off x="1752282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Symptom Monitoring</a:t>
          </a:r>
        </a:p>
      </dsp:txBody>
      <dsp:txXfrm>
        <a:off x="1778571" y="2796049"/>
        <a:ext cx="1360900" cy="844980"/>
      </dsp:txXfrm>
    </dsp:sp>
    <dsp:sp modelId="{FB540183-C2C2-4B43-8375-E50249DDF93C}">
      <dsp:nvSpPr>
        <dsp:cNvPr id="0" name=""/>
        <dsp:cNvSpPr/>
      </dsp:nvSpPr>
      <dsp:spPr>
        <a:xfrm>
          <a:off x="1595229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16FD-E66A-4DCE-8018-BB3D944E80D8}">
      <dsp:nvSpPr>
        <dsp:cNvPr id="0" name=""/>
        <dsp:cNvSpPr/>
      </dsp:nvSpPr>
      <dsp:spPr>
        <a:xfrm>
          <a:off x="1752282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Symptoms --&gt; Illness Report</a:t>
          </a:r>
        </a:p>
      </dsp:txBody>
      <dsp:txXfrm>
        <a:off x="1778571" y="4104695"/>
        <a:ext cx="1360900" cy="844980"/>
      </dsp:txXfrm>
    </dsp:sp>
    <dsp:sp modelId="{977E2339-033C-4118-9B7D-593F8738CDF8}">
      <dsp:nvSpPr>
        <dsp:cNvPr id="0" name=""/>
        <dsp:cNvSpPr/>
      </dsp:nvSpPr>
      <dsp:spPr>
        <a:xfrm>
          <a:off x="3322814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BC71-C649-4526-83FD-DEE48E67DFA0}">
      <dsp:nvSpPr>
        <dsp:cNvPr id="0" name=""/>
        <dsp:cNvSpPr/>
      </dsp:nvSpPr>
      <dsp:spPr>
        <a:xfrm>
          <a:off x="3479867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Quarantine Decision Based on Risk</a:t>
          </a:r>
        </a:p>
      </dsp:txBody>
      <dsp:txXfrm>
        <a:off x="3506156" y="2796049"/>
        <a:ext cx="1360900" cy="844980"/>
      </dsp:txXfrm>
    </dsp:sp>
    <dsp:sp modelId="{C61E6A4D-A0D1-471D-9C46-B37CFBC6F231}">
      <dsp:nvSpPr>
        <dsp:cNvPr id="0" name=""/>
        <dsp:cNvSpPr/>
      </dsp:nvSpPr>
      <dsp:spPr>
        <a:xfrm>
          <a:off x="5050398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80637-CE3B-424B-9F9F-50DF97632CCB}">
      <dsp:nvSpPr>
        <dsp:cNvPr id="0" name=""/>
        <dsp:cNvSpPr/>
      </dsp:nvSpPr>
      <dsp:spPr>
        <a:xfrm>
          <a:off x="5207452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Symptoms --&gt; Illness Report</a:t>
          </a:r>
        </a:p>
      </dsp:txBody>
      <dsp:txXfrm>
        <a:off x="5233741" y="1487404"/>
        <a:ext cx="1360900" cy="844980"/>
      </dsp:txXfrm>
    </dsp:sp>
    <dsp:sp modelId="{9E64E181-4FC8-4333-8504-84062367D6F5}">
      <dsp:nvSpPr>
        <dsp:cNvPr id="0" name=""/>
        <dsp:cNvSpPr/>
      </dsp:nvSpPr>
      <dsp:spPr>
        <a:xfrm>
          <a:off x="5050398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23955-E575-4143-9299-28F143649CA3}">
      <dsp:nvSpPr>
        <dsp:cNvPr id="0" name=""/>
        <dsp:cNvSpPr/>
      </dsp:nvSpPr>
      <dsp:spPr>
        <a:xfrm>
          <a:off x="5207452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Isolate &amp; Test (If Not Yet Tested)</a:t>
          </a:r>
        </a:p>
      </dsp:txBody>
      <dsp:txXfrm>
        <a:off x="5233741" y="2796049"/>
        <a:ext cx="1360900" cy="844980"/>
      </dsp:txXfrm>
    </dsp:sp>
    <dsp:sp modelId="{87E27031-B36C-4F5F-AF6E-0B7BC621BA7F}">
      <dsp:nvSpPr>
        <dsp:cNvPr id="0" name=""/>
        <dsp:cNvSpPr/>
      </dsp:nvSpPr>
      <dsp:spPr>
        <a:xfrm>
          <a:off x="3754710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73B9D-5853-4E31-8762-27CF2721AD27}">
      <dsp:nvSpPr>
        <dsp:cNvPr id="0" name=""/>
        <dsp:cNvSpPr/>
      </dsp:nvSpPr>
      <dsp:spPr>
        <a:xfrm>
          <a:off x="3911763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COVID-19 Test Negative</a:t>
          </a:r>
        </a:p>
      </dsp:txBody>
      <dsp:txXfrm>
        <a:off x="3938052" y="4104695"/>
        <a:ext cx="1360900" cy="844980"/>
      </dsp:txXfrm>
    </dsp:sp>
    <dsp:sp modelId="{2C721D32-1EB5-40F3-A06D-F4538D4FC6C9}">
      <dsp:nvSpPr>
        <dsp:cNvPr id="0" name=""/>
        <dsp:cNvSpPr/>
      </dsp:nvSpPr>
      <dsp:spPr>
        <a:xfrm>
          <a:off x="3754710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42761-B92C-4D70-9B6E-2D89C28D2354}">
      <dsp:nvSpPr>
        <dsp:cNvPr id="0" name=""/>
        <dsp:cNvSpPr/>
      </dsp:nvSpPr>
      <dsp:spPr>
        <a:xfrm>
          <a:off x="3911763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Symptom Monitoring &amp; Return to Work Planning</a:t>
          </a:r>
        </a:p>
      </dsp:txBody>
      <dsp:txXfrm>
        <a:off x="3938052" y="5413340"/>
        <a:ext cx="1360900" cy="844980"/>
      </dsp:txXfrm>
    </dsp:sp>
    <dsp:sp modelId="{D0BFAB19-C2F4-406E-A3E5-70CADCBFB28C}">
      <dsp:nvSpPr>
        <dsp:cNvPr id="0" name=""/>
        <dsp:cNvSpPr/>
      </dsp:nvSpPr>
      <dsp:spPr>
        <a:xfrm>
          <a:off x="6346087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FF604-0DBD-41AD-87DC-BEA4EA0216FD}">
      <dsp:nvSpPr>
        <dsp:cNvPr id="0" name=""/>
        <dsp:cNvSpPr/>
      </dsp:nvSpPr>
      <dsp:spPr>
        <a:xfrm>
          <a:off x="6503140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COVID-19 Test Postive</a:t>
          </a:r>
        </a:p>
      </dsp:txBody>
      <dsp:txXfrm>
        <a:off x="6529429" y="4104695"/>
        <a:ext cx="1360900" cy="844980"/>
      </dsp:txXfrm>
    </dsp:sp>
    <dsp:sp modelId="{1474CD23-3700-41A0-95C5-1F85B34C4C33}">
      <dsp:nvSpPr>
        <dsp:cNvPr id="0" name=""/>
        <dsp:cNvSpPr/>
      </dsp:nvSpPr>
      <dsp:spPr>
        <a:xfrm>
          <a:off x="5482295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F4621-C0D5-4458-9503-460117D3FE2B}">
      <dsp:nvSpPr>
        <dsp:cNvPr id="0" name=""/>
        <dsp:cNvSpPr/>
      </dsp:nvSpPr>
      <dsp:spPr>
        <a:xfrm>
          <a:off x="5639348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Symptom Monitoring &amp; Return to Work Planning</a:t>
          </a:r>
        </a:p>
      </dsp:txBody>
      <dsp:txXfrm>
        <a:off x="5665637" y="5413340"/>
        <a:ext cx="1360900" cy="844980"/>
      </dsp:txXfrm>
    </dsp:sp>
    <dsp:sp modelId="{9D2C5C6B-0AD0-4D8B-96B3-377530255074}">
      <dsp:nvSpPr>
        <dsp:cNvPr id="0" name=""/>
        <dsp:cNvSpPr/>
      </dsp:nvSpPr>
      <dsp:spPr>
        <a:xfrm>
          <a:off x="7209879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B2877-3BA9-41CC-BD67-2C5568071314}">
      <dsp:nvSpPr>
        <dsp:cNvPr id="0" name=""/>
        <dsp:cNvSpPr/>
      </dsp:nvSpPr>
      <dsp:spPr>
        <a:xfrm>
          <a:off x="7366933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Contact Tracing</a:t>
          </a:r>
        </a:p>
      </dsp:txBody>
      <dsp:txXfrm>
        <a:off x="7393222" y="5413340"/>
        <a:ext cx="1360900" cy="844980"/>
      </dsp:txXfrm>
    </dsp:sp>
    <dsp:sp modelId="{593DA3A6-FDD3-4997-A236-77BB3C1E4A76}">
      <dsp:nvSpPr>
        <dsp:cNvPr id="0" name=""/>
        <dsp:cNvSpPr/>
      </dsp:nvSpPr>
      <dsp:spPr>
        <a:xfrm>
          <a:off x="6777983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0F6C8-EC2A-420B-9E74-3BAC597BAAA4}">
      <dsp:nvSpPr>
        <dsp:cNvPr id="0" name=""/>
        <dsp:cNvSpPr/>
      </dsp:nvSpPr>
      <dsp:spPr>
        <a:xfrm>
          <a:off x="6935036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Daily Symptom Monitoring</a:t>
          </a:r>
        </a:p>
      </dsp:txBody>
      <dsp:txXfrm>
        <a:off x="6961325" y="1487404"/>
        <a:ext cx="1360900" cy="844980"/>
      </dsp:txXfrm>
    </dsp:sp>
    <dsp:sp modelId="{3EDD7707-2ADE-4E35-9B23-2DF00B15BFEA}">
      <dsp:nvSpPr>
        <dsp:cNvPr id="0" name=""/>
        <dsp:cNvSpPr/>
      </dsp:nvSpPr>
      <dsp:spPr>
        <a:xfrm>
          <a:off x="6777983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6E94B-A81E-40F7-B083-832FBBAE59DF}">
      <dsp:nvSpPr>
        <dsp:cNvPr id="0" name=""/>
        <dsp:cNvSpPr/>
      </dsp:nvSpPr>
      <dsp:spPr>
        <a:xfrm>
          <a:off x="6935036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Symptoms --&gt; Illness Report</a:t>
          </a:r>
        </a:p>
      </dsp:txBody>
      <dsp:txXfrm>
        <a:off x="6961325" y="2796049"/>
        <a:ext cx="1360900" cy="844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C2807-6A7A-480D-A0CA-DD46A7DFA50D}">
      <dsp:nvSpPr>
        <dsp:cNvPr id="0" name=""/>
        <dsp:cNvSpPr/>
      </dsp:nvSpPr>
      <dsp:spPr>
        <a:xfrm>
          <a:off x="7439002" y="2209473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96F27-BA2D-45A3-B5F3-72CDE0A5A2C1}">
      <dsp:nvSpPr>
        <dsp:cNvPr id="0" name=""/>
        <dsp:cNvSpPr/>
      </dsp:nvSpPr>
      <dsp:spPr>
        <a:xfrm>
          <a:off x="4563363" y="869799"/>
          <a:ext cx="2921359" cy="44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72"/>
              </a:lnTo>
              <a:lnTo>
                <a:pt x="2921359" y="311172"/>
              </a:lnTo>
              <a:lnTo>
                <a:pt x="2921359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88FD6-057D-490B-A025-859AE4D9CA28}">
      <dsp:nvSpPr>
        <dsp:cNvPr id="0" name=""/>
        <dsp:cNvSpPr/>
      </dsp:nvSpPr>
      <dsp:spPr>
        <a:xfrm>
          <a:off x="7052826" y="4826764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863792" y="280143"/>
              </a:lnTo>
              <a:lnTo>
                <a:pt x="863792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4C8C1-B71D-4B20-B372-7C898B399E25}">
      <dsp:nvSpPr>
        <dsp:cNvPr id="0" name=""/>
        <dsp:cNvSpPr/>
      </dsp:nvSpPr>
      <dsp:spPr>
        <a:xfrm>
          <a:off x="6189034" y="4826764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863792" y="0"/>
              </a:moveTo>
              <a:lnTo>
                <a:pt x="863792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35573-6A43-4E2B-9FDB-BE4DA497A5A6}">
      <dsp:nvSpPr>
        <dsp:cNvPr id="0" name=""/>
        <dsp:cNvSpPr/>
      </dsp:nvSpPr>
      <dsp:spPr>
        <a:xfrm>
          <a:off x="5757138" y="3518119"/>
          <a:ext cx="1295688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1295688" y="280143"/>
              </a:lnTo>
              <a:lnTo>
                <a:pt x="1295688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AFED1-20DD-44A4-8BB6-DC24B368900B}">
      <dsp:nvSpPr>
        <dsp:cNvPr id="0" name=""/>
        <dsp:cNvSpPr/>
      </dsp:nvSpPr>
      <dsp:spPr>
        <a:xfrm>
          <a:off x="4415729" y="4826764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21B8E-C0B9-4A9F-938A-9D0D37E9B57A}">
      <dsp:nvSpPr>
        <dsp:cNvPr id="0" name=""/>
        <dsp:cNvSpPr/>
      </dsp:nvSpPr>
      <dsp:spPr>
        <a:xfrm>
          <a:off x="4461449" y="3518119"/>
          <a:ext cx="1295688" cy="411086"/>
        </a:xfrm>
        <a:custGeom>
          <a:avLst/>
          <a:gdLst/>
          <a:ahLst/>
          <a:cxnLst/>
          <a:rect l="0" t="0" r="0" b="0"/>
          <a:pathLst>
            <a:path>
              <a:moveTo>
                <a:pt x="1295688" y="0"/>
              </a:moveTo>
              <a:lnTo>
                <a:pt x="1295688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533C4-0C16-459F-8437-D8AE22D2D6EC}">
      <dsp:nvSpPr>
        <dsp:cNvPr id="0" name=""/>
        <dsp:cNvSpPr/>
      </dsp:nvSpPr>
      <dsp:spPr>
        <a:xfrm>
          <a:off x="5711418" y="2209473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38807-CEB3-4B76-A9BD-C4A650E53E21}">
      <dsp:nvSpPr>
        <dsp:cNvPr id="0" name=""/>
        <dsp:cNvSpPr/>
      </dsp:nvSpPr>
      <dsp:spPr>
        <a:xfrm>
          <a:off x="4563363" y="869799"/>
          <a:ext cx="1193775" cy="44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72"/>
              </a:lnTo>
              <a:lnTo>
                <a:pt x="1193775" y="311172"/>
              </a:lnTo>
              <a:lnTo>
                <a:pt x="1193775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1F89B-B2B5-410D-B6BF-3B3EFF4FFE0F}">
      <dsp:nvSpPr>
        <dsp:cNvPr id="0" name=""/>
        <dsp:cNvSpPr/>
      </dsp:nvSpPr>
      <dsp:spPr>
        <a:xfrm>
          <a:off x="3165761" y="2209473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43"/>
              </a:lnTo>
              <a:lnTo>
                <a:pt x="863792" y="280143"/>
              </a:lnTo>
              <a:lnTo>
                <a:pt x="863792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D1F1D-5FED-4660-8FA7-15FFC928E428}">
      <dsp:nvSpPr>
        <dsp:cNvPr id="0" name=""/>
        <dsp:cNvSpPr/>
      </dsp:nvSpPr>
      <dsp:spPr>
        <a:xfrm>
          <a:off x="2256248" y="3518119"/>
          <a:ext cx="91440" cy="41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0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D6950-C1BE-4FCB-BE23-B7EB27214E61}">
      <dsp:nvSpPr>
        <dsp:cNvPr id="0" name=""/>
        <dsp:cNvSpPr/>
      </dsp:nvSpPr>
      <dsp:spPr>
        <a:xfrm>
          <a:off x="2301968" y="2209473"/>
          <a:ext cx="863792" cy="411086"/>
        </a:xfrm>
        <a:custGeom>
          <a:avLst/>
          <a:gdLst/>
          <a:ahLst/>
          <a:cxnLst/>
          <a:rect l="0" t="0" r="0" b="0"/>
          <a:pathLst>
            <a:path>
              <a:moveTo>
                <a:pt x="863792" y="0"/>
              </a:moveTo>
              <a:lnTo>
                <a:pt x="863792" y="280143"/>
              </a:lnTo>
              <a:lnTo>
                <a:pt x="0" y="280143"/>
              </a:lnTo>
              <a:lnTo>
                <a:pt x="0" y="41108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1DE05-4871-4712-86EE-2B08FC1848D8}">
      <dsp:nvSpPr>
        <dsp:cNvPr id="0" name=""/>
        <dsp:cNvSpPr/>
      </dsp:nvSpPr>
      <dsp:spPr>
        <a:xfrm>
          <a:off x="3165761" y="869799"/>
          <a:ext cx="1397601" cy="442115"/>
        </a:xfrm>
        <a:custGeom>
          <a:avLst/>
          <a:gdLst/>
          <a:ahLst/>
          <a:cxnLst/>
          <a:rect l="0" t="0" r="0" b="0"/>
          <a:pathLst>
            <a:path>
              <a:moveTo>
                <a:pt x="1397601" y="0"/>
              </a:moveTo>
              <a:lnTo>
                <a:pt x="1397601" y="311172"/>
              </a:lnTo>
              <a:lnTo>
                <a:pt x="0" y="311172"/>
              </a:lnTo>
              <a:lnTo>
                <a:pt x="0" y="4421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143EF-6C54-408A-9A2A-31A1A87747A0}">
      <dsp:nvSpPr>
        <dsp:cNvPr id="0" name=""/>
        <dsp:cNvSpPr/>
      </dsp:nvSpPr>
      <dsp:spPr>
        <a:xfrm>
          <a:off x="3856623" y="-27759"/>
          <a:ext cx="1413478" cy="8975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ED6A9-DBC2-458B-BE0E-F8330FDAE92C}">
      <dsp:nvSpPr>
        <dsp:cNvPr id="0" name=""/>
        <dsp:cNvSpPr/>
      </dsp:nvSpPr>
      <dsp:spPr>
        <a:xfrm>
          <a:off x="4013676" y="12144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Employee COVID-19 Exposure Tracking in REDCap</a:t>
          </a:r>
        </a:p>
      </dsp:txBody>
      <dsp:txXfrm>
        <a:off x="4039965" y="147730"/>
        <a:ext cx="1360900" cy="844980"/>
      </dsp:txXfrm>
    </dsp:sp>
    <dsp:sp modelId="{72F09412-9AE7-4F98-BA25-5DBC46B20933}">
      <dsp:nvSpPr>
        <dsp:cNvPr id="0" name=""/>
        <dsp:cNvSpPr/>
      </dsp:nvSpPr>
      <dsp:spPr>
        <a:xfrm>
          <a:off x="2459021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3106-E89A-40B4-B93A-B644BB54233A}">
      <dsp:nvSpPr>
        <dsp:cNvPr id="0" name=""/>
        <dsp:cNvSpPr/>
      </dsp:nvSpPr>
      <dsp:spPr>
        <a:xfrm>
          <a:off x="2616075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No Symptoms --&gt; Exposure Report</a:t>
          </a:r>
        </a:p>
      </dsp:txBody>
      <dsp:txXfrm>
        <a:off x="2642364" y="1487404"/>
        <a:ext cx="1360900" cy="844980"/>
      </dsp:txXfrm>
    </dsp:sp>
    <dsp:sp modelId="{2A75D9B9-2FA7-44BF-8D83-4BD31600AA39}">
      <dsp:nvSpPr>
        <dsp:cNvPr id="0" name=""/>
        <dsp:cNvSpPr/>
      </dsp:nvSpPr>
      <dsp:spPr>
        <a:xfrm>
          <a:off x="1595229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71E9E-CF8F-496E-BD49-5988DC2DB0E1}">
      <dsp:nvSpPr>
        <dsp:cNvPr id="0" name=""/>
        <dsp:cNvSpPr/>
      </dsp:nvSpPr>
      <dsp:spPr>
        <a:xfrm>
          <a:off x="1752282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Symptom Monitoring</a:t>
          </a:r>
        </a:p>
      </dsp:txBody>
      <dsp:txXfrm>
        <a:off x="1778571" y="2796049"/>
        <a:ext cx="1360900" cy="844980"/>
      </dsp:txXfrm>
    </dsp:sp>
    <dsp:sp modelId="{FB540183-C2C2-4B43-8375-E50249DDF93C}">
      <dsp:nvSpPr>
        <dsp:cNvPr id="0" name=""/>
        <dsp:cNvSpPr/>
      </dsp:nvSpPr>
      <dsp:spPr>
        <a:xfrm>
          <a:off x="1595229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16FD-E66A-4DCE-8018-BB3D944E80D8}">
      <dsp:nvSpPr>
        <dsp:cNvPr id="0" name=""/>
        <dsp:cNvSpPr/>
      </dsp:nvSpPr>
      <dsp:spPr>
        <a:xfrm>
          <a:off x="1752282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Symptoms --&gt; Illness Report</a:t>
          </a:r>
        </a:p>
      </dsp:txBody>
      <dsp:txXfrm>
        <a:off x="1778571" y="4104695"/>
        <a:ext cx="1360900" cy="844980"/>
      </dsp:txXfrm>
    </dsp:sp>
    <dsp:sp modelId="{977E2339-033C-4118-9B7D-593F8738CDF8}">
      <dsp:nvSpPr>
        <dsp:cNvPr id="0" name=""/>
        <dsp:cNvSpPr/>
      </dsp:nvSpPr>
      <dsp:spPr>
        <a:xfrm>
          <a:off x="3322814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BC71-C649-4526-83FD-DEE48E67DFA0}">
      <dsp:nvSpPr>
        <dsp:cNvPr id="0" name=""/>
        <dsp:cNvSpPr/>
      </dsp:nvSpPr>
      <dsp:spPr>
        <a:xfrm>
          <a:off x="3479867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Quarantine Decision Based on Risk</a:t>
          </a:r>
        </a:p>
      </dsp:txBody>
      <dsp:txXfrm>
        <a:off x="3506156" y="2796049"/>
        <a:ext cx="1360900" cy="844980"/>
      </dsp:txXfrm>
    </dsp:sp>
    <dsp:sp modelId="{C61E6A4D-A0D1-471D-9C46-B37CFBC6F231}">
      <dsp:nvSpPr>
        <dsp:cNvPr id="0" name=""/>
        <dsp:cNvSpPr/>
      </dsp:nvSpPr>
      <dsp:spPr>
        <a:xfrm>
          <a:off x="5050398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80637-CE3B-424B-9F9F-50DF97632CCB}">
      <dsp:nvSpPr>
        <dsp:cNvPr id="0" name=""/>
        <dsp:cNvSpPr/>
      </dsp:nvSpPr>
      <dsp:spPr>
        <a:xfrm>
          <a:off x="5207452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Symptoms --&gt; Illness Report</a:t>
          </a:r>
        </a:p>
      </dsp:txBody>
      <dsp:txXfrm>
        <a:off x="5233741" y="1487404"/>
        <a:ext cx="1360900" cy="844980"/>
      </dsp:txXfrm>
    </dsp:sp>
    <dsp:sp modelId="{9E64E181-4FC8-4333-8504-84062367D6F5}">
      <dsp:nvSpPr>
        <dsp:cNvPr id="0" name=""/>
        <dsp:cNvSpPr/>
      </dsp:nvSpPr>
      <dsp:spPr>
        <a:xfrm>
          <a:off x="5050398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23955-E575-4143-9299-28F143649CA3}">
      <dsp:nvSpPr>
        <dsp:cNvPr id="0" name=""/>
        <dsp:cNvSpPr/>
      </dsp:nvSpPr>
      <dsp:spPr>
        <a:xfrm>
          <a:off x="5207452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Isolate &amp; Test (If Not Yet Tested)</a:t>
          </a:r>
        </a:p>
      </dsp:txBody>
      <dsp:txXfrm>
        <a:off x="5233741" y="2796049"/>
        <a:ext cx="1360900" cy="844980"/>
      </dsp:txXfrm>
    </dsp:sp>
    <dsp:sp modelId="{87E27031-B36C-4F5F-AF6E-0B7BC621BA7F}">
      <dsp:nvSpPr>
        <dsp:cNvPr id="0" name=""/>
        <dsp:cNvSpPr/>
      </dsp:nvSpPr>
      <dsp:spPr>
        <a:xfrm>
          <a:off x="3754710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73B9D-5853-4E31-8762-27CF2721AD27}">
      <dsp:nvSpPr>
        <dsp:cNvPr id="0" name=""/>
        <dsp:cNvSpPr/>
      </dsp:nvSpPr>
      <dsp:spPr>
        <a:xfrm>
          <a:off x="3911763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COVID-19 Test Negative</a:t>
          </a:r>
        </a:p>
      </dsp:txBody>
      <dsp:txXfrm>
        <a:off x="3938052" y="4104695"/>
        <a:ext cx="1360900" cy="844980"/>
      </dsp:txXfrm>
    </dsp:sp>
    <dsp:sp modelId="{2C721D32-1EB5-40F3-A06D-F4538D4FC6C9}">
      <dsp:nvSpPr>
        <dsp:cNvPr id="0" name=""/>
        <dsp:cNvSpPr/>
      </dsp:nvSpPr>
      <dsp:spPr>
        <a:xfrm>
          <a:off x="3754710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42761-B92C-4D70-9B6E-2D89C28D2354}">
      <dsp:nvSpPr>
        <dsp:cNvPr id="0" name=""/>
        <dsp:cNvSpPr/>
      </dsp:nvSpPr>
      <dsp:spPr>
        <a:xfrm>
          <a:off x="3911763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Return to Work Planning</a:t>
          </a:r>
        </a:p>
      </dsp:txBody>
      <dsp:txXfrm>
        <a:off x="3938052" y="5413340"/>
        <a:ext cx="1360900" cy="844980"/>
      </dsp:txXfrm>
    </dsp:sp>
    <dsp:sp modelId="{D0BFAB19-C2F4-406E-A3E5-70CADCBFB28C}">
      <dsp:nvSpPr>
        <dsp:cNvPr id="0" name=""/>
        <dsp:cNvSpPr/>
      </dsp:nvSpPr>
      <dsp:spPr>
        <a:xfrm>
          <a:off x="6346087" y="3929205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FF604-0DBD-41AD-87DC-BEA4EA0216FD}">
      <dsp:nvSpPr>
        <dsp:cNvPr id="0" name=""/>
        <dsp:cNvSpPr/>
      </dsp:nvSpPr>
      <dsp:spPr>
        <a:xfrm>
          <a:off x="6503140" y="4078406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COVID-19 Test Postive</a:t>
          </a:r>
        </a:p>
      </dsp:txBody>
      <dsp:txXfrm>
        <a:off x="6529429" y="4104695"/>
        <a:ext cx="1360900" cy="844980"/>
      </dsp:txXfrm>
    </dsp:sp>
    <dsp:sp modelId="{1474CD23-3700-41A0-95C5-1F85B34C4C33}">
      <dsp:nvSpPr>
        <dsp:cNvPr id="0" name=""/>
        <dsp:cNvSpPr/>
      </dsp:nvSpPr>
      <dsp:spPr>
        <a:xfrm>
          <a:off x="5482295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F4621-C0D5-4458-9503-460117D3FE2B}">
      <dsp:nvSpPr>
        <dsp:cNvPr id="0" name=""/>
        <dsp:cNvSpPr/>
      </dsp:nvSpPr>
      <dsp:spPr>
        <a:xfrm>
          <a:off x="5639348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Symptom Monitoring &amp; Return to Work Planning</a:t>
          </a:r>
        </a:p>
      </dsp:txBody>
      <dsp:txXfrm>
        <a:off x="5665637" y="5413340"/>
        <a:ext cx="1360900" cy="844980"/>
      </dsp:txXfrm>
    </dsp:sp>
    <dsp:sp modelId="{9D2C5C6B-0AD0-4D8B-96B3-377530255074}">
      <dsp:nvSpPr>
        <dsp:cNvPr id="0" name=""/>
        <dsp:cNvSpPr/>
      </dsp:nvSpPr>
      <dsp:spPr>
        <a:xfrm>
          <a:off x="7209879" y="5237851"/>
          <a:ext cx="1413478" cy="897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B2877-3BA9-41CC-BD67-2C5568071314}">
      <dsp:nvSpPr>
        <dsp:cNvPr id="0" name=""/>
        <dsp:cNvSpPr/>
      </dsp:nvSpPr>
      <dsp:spPr>
        <a:xfrm>
          <a:off x="7366933" y="5387051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Contact Tracing</a:t>
          </a:r>
        </a:p>
      </dsp:txBody>
      <dsp:txXfrm>
        <a:off x="7393222" y="5413340"/>
        <a:ext cx="1360900" cy="844980"/>
      </dsp:txXfrm>
    </dsp:sp>
    <dsp:sp modelId="{593DA3A6-FDD3-4997-A236-77BB3C1E4A76}">
      <dsp:nvSpPr>
        <dsp:cNvPr id="0" name=""/>
        <dsp:cNvSpPr/>
      </dsp:nvSpPr>
      <dsp:spPr>
        <a:xfrm>
          <a:off x="6777983" y="1311914"/>
          <a:ext cx="1413478" cy="897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0F6C8-EC2A-420B-9E74-3BAC597BAAA4}">
      <dsp:nvSpPr>
        <dsp:cNvPr id="0" name=""/>
        <dsp:cNvSpPr/>
      </dsp:nvSpPr>
      <dsp:spPr>
        <a:xfrm>
          <a:off x="6935036" y="1461115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Daily Symptom Monitoring</a:t>
          </a:r>
        </a:p>
      </dsp:txBody>
      <dsp:txXfrm>
        <a:off x="6961325" y="1487404"/>
        <a:ext cx="1360900" cy="844980"/>
      </dsp:txXfrm>
    </dsp:sp>
    <dsp:sp modelId="{3EDD7707-2ADE-4E35-9B23-2DF00B15BFEA}">
      <dsp:nvSpPr>
        <dsp:cNvPr id="0" name=""/>
        <dsp:cNvSpPr/>
      </dsp:nvSpPr>
      <dsp:spPr>
        <a:xfrm>
          <a:off x="6777983" y="2620560"/>
          <a:ext cx="1413478" cy="897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6E94B-A81E-40F7-B083-832FBBAE59DF}">
      <dsp:nvSpPr>
        <dsp:cNvPr id="0" name=""/>
        <dsp:cNvSpPr/>
      </dsp:nvSpPr>
      <dsp:spPr>
        <a:xfrm>
          <a:off x="6935036" y="2769760"/>
          <a:ext cx="1413478" cy="897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Symptoms --&gt; Illness Report</a:t>
          </a:r>
        </a:p>
      </dsp:txBody>
      <dsp:txXfrm>
        <a:off x="6961325" y="2796049"/>
        <a:ext cx="1360900" cy="844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DFD6E-1FBA-4AB6-9193-5E9CCD65980D}">
      <dsp:nvSpPr>
        <dsp:cNvPr id="0" name=""/>
        <dsp:cNvSpPr/>
      </dsp:nvSpPr>
      <dsp:spPr>
        <a:xfrm>
          <a:off x="981281" y="614"/>
          <a:ext cx="6848332" cy="62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REDCap</a:t>
          </a:r>
          <a:r>
            <a:rPr lang="en-US" sz="2400" kern="1200" dirty="0"/>
            <a:t> Exposure Report </a:t>
          </a:r>
        </a:p>
      </dsp:txBody>
      <dsp:txXfrm>
        <a:off x="981281" y="614"/>
        <a:ext cx="6848332" cy="622575"/>
      </dsp:txXfrm>
    </dsp:sp>
    <dsp:sp modelId="{C3EA5254-3984-4A22-B819-248A2CCBCC9A}">
      <dsp:nvSpPr>
        <dsp:cNvPr id="0" name=""/>
        <dsp:cNvSpPr/>
      </dsp:nvSpPr>
      <dsp:spPr>
        <a:xfrm>
          <a:off x="981281" y="623190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A6C7E-4344-45FB-A9D3-2F9ADDE6CCCB}">
      <dsp:nvSpPr>
        <dsp:cNvPr id="0" name=""/>
        <dsp:cNvSpPr/>
      </dsp:nvSpPr>
      <dsp:spPr>
        <a:xfrm>
          <a:off x="1943852" y="623190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72768"/>
            <a:satOff val="-4196"/>
            <a:lumOff val="431"/>
            <a:alphaOff val="0"/>
          </a:schemeClr>
        </a:solidFill>
        <a:ln w="12700" cap="flat" cmpd="sng" algn="ctr">
          <a:solidFill>
            <a:schemeClr val="accent2">
              <a:hueOff val="-72768"/>
              <a:satOff val="-4196"/>
              <a:lumOff val="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76702-C4B0-4BDD-AE81-0376114DA1AD}">
      <dsp:nvSpPr>
        <dsp:cNvPr id="0" name=""/>
        <dsp:cNvSpPr/>
      </dsp:nvSpPr>
      <dsp:spPr>
        <a:xfrm>
          <a:off x="2907184" y="623190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145536"/>
            <a:satOff val="-8393"/>
            <a:lumOff val="863"/>
            <a:alphaOff val="0"/>
          </a:schemeClr>
        </a:solidFill>
        <a:ln w="12700" cap="flat" cmpd="sng" algn="ctr">
          <a:solidFill>
            <a:schemeClr val="accent2">
              <a:hueOff val="-145536"/>
              <a:satOff val="-8393"/>
              <a:lumOff val="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5AE69-B603-4D6B-B2EE-F60FA8BC687A}">
      <dsp:nvSpPr>
        <dsp:cNvPr id="0" name=""/>
        <dsp:cNvSpPr/>
      </dsp:nvSpPr>
      <dsp:spPr>
        <a:xfrm>
          <a:off x="3869755" y="623190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218304"/>
            <a:satOff val="-12589"/>
            <a:lumOff val="1294"/>
            <a:alphaOff val="0"/>
          </a:schemeClr>
        </a:solidFill>
        <a:ln w="12700" cap="flat" cmpd="sng" algn="ctr">
          <a:solidFill>
            <a:schemeClr val="accent2">
              <a:hueOff val="-218304"/>
              <a:satOff val="-12589"/>
              <a:lumOff val="1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7BCCC-3C86-49E6-929E-EB1FAF1F4619}">
      <dsp:nvSpPr>
        <dsp:cNvPr id="0" name=""/>
        <dsp:cNvSpPr/>
      </dsp:nvSpPr>
      <dsp:spPr>
        <a:xfrm>
          <a:off x="4833087" y="623190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689CC-1800-4DD9-8119-F96C12EDB4C3}">
      <dsp:nvSpPr>
        <dsp:cNvPr id="0" name=""/>
        <dsp:cNvSpPr/>
      </dsp:nvSpPr>
      <dsp:spPr>
        <a:xfrm>
          <a:off x="5795658" y="623190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FEB97-4F5C-49B9-9882-D2B6C5088EC9}">
      <dsp:nvSpPr>
        <dsp:cNvPr id="0" name=""/>
        <dsp:cNvSpPr/>
      </dsp:nvSpPr>
      <dsp:spPr>
        <a:xfrm>
          <a:off x="6758990" y="623190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436609"/>
            <a:satOff val="-25178"/>
            <a:lumOff val="2588"/>
            <a:alphaOff val="0"/>
          </a:schemeClr>
        </a:solidFill>
        <a:ln w="12700" cap="flat" cmpd="sng" algn="ctr">
          <a:solidFill>
            <a:schemeClr val="accent2">
              <a:hueOff val="-436609"/>
              <a:satOff val="-25178"/>
              <a:lumOff val="2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59B83-0F18-47AF-97FA-23F26C153913}">
      <dsp:nvSpPr>
        <dsp:cNvPr id="0" name=""/>
        <dsp:cNvSpPr/>
      </dsp:nvSpPr>
      <dsp:spPr>
        <a:xfrm>
          <a:off x="981281" y="750011"/>
          <a:ext cx="6937360" cy="10145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Triggers 14-day post-exposure symptom monitoring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Push notifications, positive symptom flags and missed reports; templated guidance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Link sent to employees reporting exposures or identified via contact tracing</a:t>
          </a:r>
        </a:p>
      </dsp:txBody>
      <dsp:txXfrm>
        <a:off x="981281" y="750011"/>
        <a:ext cx="6937360" cy="1014567"/>
      </dsp:txXfrm>
    </dsp:sp>
    <dsp:sp modelId="{37C8BD6B-0BA9-419C-84A6-5F5E6EF45EC4}">
      <dsp:nvSpPr>
        <dsp:cNvPr id="0" name=""/>
        <dsp:cNvSpPr/>
      </dsp:nvSpPr>
      <dsp:spPr>
        <a:xfrm>
          <a:off x="981281" y="1992623"/>
          <a:ext cx="6848332" cy="62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REDCap</a:t>
          </a:r>
          <a:r>
            <a:rPr lang="en-US" sz="2400" kern="1200" dirty="0"/>
            <a:t> COVID-19 Illness or Diagnosis Report</a:t>
          </a:r>
        </a:p>
      </dsp:txBody>
      <dsp:txXfrm>
        <a:off x="981281" y="1992623"/>
        <a:ext cx="6848332" cy="622575"/>
      </dsp:txXfrm>
    </dsp:sp>
    <dsp:sp modelId="{5843EE1F-2D7B-480B-949F-B5B47F42AEF1}">
      <dsp:nvSpPr>
        <dsp:cNvPr id="0" name=""/>
        <dsp:cNvSpPr/>
      </dsp:nvSpPr>
      <dsp:spPr>
        <a:xfrm>
          <a:off x="1046807" y="2615198"/>
          <a:ext cx="1602509" cy="1606365"/>
        </a:xfrm>
        <a:prstGeom prst="chevron">
          <a:avLst>
            <a:gd name="adj" fmla="val 70610"/>
          </a:avLst>
        </a:prstGeom>
        <a:solidFill>
          <a:schemeClr val="accent2">
            <a:hueOff val="-509377"/>
            <a:satOff val="-29375"/>
            <a:lumOff val="3020"/>
            <a:alphaOff val="0"/>
          </a:schemeClr>
        </a:solidFill>
        <a:ln w="12700" cap="flat" cmpd="sng" algn="ctr">
          <a:solidFill>
            <a:schemeClr val="accent2">
              <a:hueOff val="-509377"/>
              <a:satOff val="-29375"/>
              <a:lumOff val="3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1DED0-642E-4D8C-8046-9C7ABC573B65}">
      <dsp:nvSpPr>
        <dsp:cNvPr id="0" name=""/>
        <dsp:cNvSpPr/>
      </dsp:nvSpPr>
      <dsp:spPr>
        <a:xfrm>
          <a:off x="1943852" y="2626644"/>
          <a:ext cx="1602509" cy="1583473"/>
        </a:xfrm>
        <a:prstGeom prst="chevron">
          <a:avLst>
            <a:gd name="adj" fmla="val 7061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0E152-4CEE-4F12-AE96-10015D5AA9DB}">
      <dsp:nvSpPr>
        <dsp:cNvPr id="0" name=""/>
        <dsp:cNvSpPr/>
      </dsp:nvSpPr>
      <dsp:spPr>
        <a:xfrm>
          <a:off x="2972711" y="2615198"/>
          <a:ext cx="1602509" cy="1606365"/>
        </a:xfrm>
        <a:prstGeom prst="chevron">
          <a:avLst>
            <a:gd name="adj" fmla="val 70610"/>
          </a:avLst>
        </a:prstGeom>
        <a:solidFill>
          <a:schemeClr val="accent2">
            <a:hueOff val="-654913"/>
            <a:satOff val="-37768"/>
            <a:lumOff val="3883"/>
            <a:alphaOff val="0"/>
          </a:schemeClr>
        </a:solidFill>
        <a:ln w="12700" cap="flat" cmpd="sng" algn="ctr">
          <a:solidFill>
            <a:schemeClr val="accent2">
              <a:hueOff val="-654913"/>
              <a:satOff val="-37768"/>
              <a:lumOff val="3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DD12A-8441-4D56-9C63-68FBFE8B692C}">
      <dsp:nvSpPr>
        <dsp:cNvPr id="0" name=""/>
        <dsp:cNvSpPr/>
      </dsp:nvSpPr>
      <dsp:spPr>
        <a:xfrm>
          <a:off x="3869755" y="2626644"/>
          <a:ext cx="1602509" cy="1583473"/>
        </a:xfrm>
        <a:prstGeom prst="chevron">
          <a:avLst>
            <a:gd name="adj" fmla="val 7061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E013B-8402-400C-9E80-A8AD7F8621AC}">
      <dsp:nvSpPr>
        <dsp:cNvPr id="0" name=""/>
        <dsp:cNvSpPr/>
      </dsp:nvSpPr>
      <dsp:spPr>
        <a:xfrm>
          <a:off x="4898614" y="2615198"/>
          <a:ext cx="1602509" cy="1606365"/>
        </a:xfrm>
        <a:prstGeom prst="chevron">
          <a:avLst>
            <a:gd name="adj" fmla="val 70610"/>
          </a:avLst>
        </a:prstGeom>
        <a:solidFill>
          <a:schemeClr val="accent2">
            <a:hueOff val="-800450"/>
            <a:satOff val="-46160"/>
            <a:lumOff val="4745"/>
            <a:alphaOff val="0"/>
          </a:schemeClr>
        </a:solidFill>
        <a:ln w="12700" cap="flat" cmpd="sng" algn="ctr">
          <a:solidFill>
            <a:schemeClr val="accent2">
              <a:hueOff val="-800450"/>
              <a:satOff val="-46160"/>
              <a:lumOff val="4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DD7A5-5BBD-4707-B4CE-39A36D0B924D}">
      <dsp:nvSpPr>
        <dsp:cNvPr id="0" name=""/>
        <dsp:cNvSpPr/>
      </dsp:nvSpPr>
      <dsp:spPr>
        <a:xfrm>
          <a:off x="5795658" y="2626644"/>
          <a:ext cx="1602509" cy="1583473"/>
        </a:xfrm>
        <a:prstGeom prst="chevron">
          <a:avLst>
            <a:gd name="adj" fmla="val 7061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F2DA8-4B3F-43DF-B944-415E38E2349D}">
      <dsp:nvSpPr>
        <dsp:cNvPr id="0" name=""/>
        <dsp:cNvSpPr/>
      </dsp:nvSpPr>
      <dsp:spPr>
        <a:xfrm>
          <a:off x="6824517" y="2615198"/>
          <a:ext cx="1602509" cy="1606365"/>
        </a:xfrm>
        <a:prstGeom prst="chevron">
          <a:avLst>
            <a:gd name="adj" fmla="val 70610"/>
          </a:avLst>
        </a:prstGeom>
        <a:solidFill>
          <a:schemeClr val="accent2">
            <a:hueOff val="-945986"/>
            <a:satOff val="-54553"/>
            <a:lumOff val="5608"/>
            <a:alphaOff val="0"/>
          </a:schemeClr>
        </a:solidFill>
        <a:ln w="12700" cap="flat" cmpd="sng" algn="ctr">
          <a:solidFill>
            <a:schemeClr val="accent2">
              <a:hueOff val="-945986"/>
              <a:satOff val="-54553"/>
              <a:lumOff val="5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3708D-EB49-4D2D-B4F5-5A5B0BC6FA45}">
      <dsp:nvSpPr>
        <dsp:cNvPr id="0" name=""/>
        <dsp:cNvSpPr/>
      </dsp:nvSpPr>
      <dsp:spPr>
        <a:xfrm>
          <a:off x="981281" y="2765796"/>
          <a:ext cx="6937360" cy="13051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Employee completes to document COVID-19 consistent illness, test results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14-day recovery symptom monitoring for planning return to work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Push notifications and missed reports; templated guidance on self-isolation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Contact tracing report to document last time at work and employee contacts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81281" y="2765796"/>
        <a:ext cx="6937360" cy="1305170"/>
      </dsp:txXfrm>
    </dsp:sp>
    <dsp:sp modelId="{07ED6390-A84A-47BB-BCE5-44E2A2C040B1}">
      <dsp:nvSpPr>
        <dsp:cNvPr id="0" name=""/>
        <dsp:cNvSpPr/>
      </dsp:nvSpPr>
      <dsp:spPr>
        <a:xfrm>
          <a:off x="981281" y="4322787"/>
          <a:ext cx="6848332" cy="62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REDCap</a:t>
          </a:r>
          <a:r>
            <a:rPr lang="en-US" sz="2400" kern="1200" dirty="0"/>
            <a:t> Daily Symptom Monitoring (in build) </a:t>
          </a:r>
        </a:p>
      </dsp:txBody>
      <dsp:txXfrm>
        <a:off x="981281" y="4322787"/>
        <a:ext cx="6848332" cy="622575"/>
      </dsp:txXfrm>
    </dsp:sp>
    <dsp:sp modelId="{46251338-4BEE-41E7-BAE5-6FED929EAF5E}">
      <dsp:nvSpPr>
        <dsp:cNvPr id="0" name=""/>
        <dsp:cNvSpPr/>
      </dsp:nvSpPr>
      <dsp:spPr>
        <a:xfrm>
          <a:off x="981281" y="4945362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1018754"/>
            <a:satOff val="-58750"/>
            <a:lumOff val="6040"/>
            <a:alphaOff val="0"/>
          </a:schemeClr>
        </a:solidFill>
        <a:ln w="12700" cap="flat" cmpd="sng" algn="ctr">
          <a:solidFill>
            <a:schemeClr val="accent2">
              <a:hueOff val="-1018754"/>
              <a:satOff val="-58750"/>
              <a:lumOff val="6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19D4B-3066-4C66-8107-1B133F9D12ED}">
      <dsp:nvSpPr>
        <dsp:cNvPr id="0" name=""/>
        <dsp:cNvSpPr/>
      </dsp:nvSpPr>
      <dsp:spPr>
        <a:xfrm>
          <a:off x="1943852" y="4945362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97F41-21A5-4491-812B-C49230A02A98}">
      <dsp:nvSpPr>
        <dsp:cNvPr id="0" name=""/>
        <dsp:cNvSpPr/>
      </dsp:nvSpPr>
      <dsp:spPr>
        <a:xfrm>
          <a:off x="2907184" y="4945362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EF9A1-5178-482B-A2BE-CC55D4F48F05}">
      <dsp:nvSpPr>
        <dsp:cNvPr id="0" name=""/>
        <dsp:cNvSpPr/>
      </dsp:nvSpPr>
      <dsp:spPr>
        <a:xfrm>
          <a:off x="3869755" y="4945362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1237059"/>
            <a:satOff val="-71339"/>
            <a:lumOff val="7334"/>
            <a:alphaOff val="0"/>
          </a:schemeClr>
        </a:solidFill>
        <a:ln w="12700" cap="flat" cmpd="sng" algn="ctr">
          <a:solidFill>
            <a:schemeClr val="accent2">
              <a:hueOff val="-1237059"/>
              <a:satOff val="-71339"/>
              <a:lumOff val="7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1AB28-FC05-4E52-8A3A-57A29943FB78}">
      <dsp:nvSpPr>
        <dsp:cNvPr id="0" name=""/>
        <dsp:cNvSpPr/>
      </dsp:nvSpPr>
      <dsp:spPr>
        <a:xfrm>
          <a:off x="4833087" y="4945362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1309827"/>
            <a:satOff val="-75535"/>
            <a:lumOff val="7765"/>
            <a:alphaOff val="0"/>
          </a:schemeClr>
        </a:solidFill>
        <a:ln w="12700" cap="flat" cmpd="sng" algn="ctr">
          <a:solidFill>
            <a:schemeClr val="accent2">
              <a:hueOff val="-1309827"/>
              <a:satOff val="-75535"/>
              <a:lumOff val="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354DF-24A7-4E8D-9AAA-9570CE244D66}">
      <dsp:nvSpPr>
        <dsp:cNvPr id="0" name=""/>
        <dsp:cNvSpPr/>
      </dsp:nvSpPr>
      <dsp:spPr>
        <a:xfrm>
          <a:off x="5795658" y="4945362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1382595"/>
            <a:satOff val="-79732"/>
            <a:lumOff val="8197"/>
            <a:alphaOff val="0"/>
          </a:schemeClr>
        </a:solidFill>
        <a:ln w="12700" cap="flat" cmpd="sng" algn="ctr">
          <a:solidFill>
            <a:schemeClr val="accent2">
              <a:hueOff val="-1382595"/>
              <a:satOff val="-79732"/>
              <a:lumOff val="81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B0F45-AAD5-48E4-B328-C7E6809B8036}">
      <dsp:nvSpPr>
        <dsp:cNvPr id="0" name=""/>
        <dsp:cNvSpPr/>
      </dsp:nvSpPr>
      <dsp:spPr>
        <a:xfrm>
          <a:off x="6758990" y="4945362"/>
          <a:ext cx="1602509" cy="1268209"/>
        </a:xfrm>
        <a:prstGeom prst="chevron">
          <a:avLst>
            <a:gd name="adj" fmla="val 706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FEB0F-293E-404B-B313-E4C0DC1C3631}">
      <dsp:nvSpPr>
        <dsp:cNvPr id="0" name=""/>
        <dsp:cNvSpPr/>
      </dsp:nvSpPr>
      <dsp:spPr>
        <a:xfrm>
          <a:off x="981281" y="5072183"/>
          <a:ext cx="6937360" cy="10145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Surveillance for front-line clinicians and employees returning to campus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Push notifications, positive symptom flags, missed report options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Templated guidance on other resources next steps if symptoms</a:t>
          </a:r>
        </a:p>
      </dsp:txBody>
      <dsp:txXfrm>
        <a:off x="981281" y="5072183"/>
        <a:ext cx="6937360" cy="101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305EA-540F-425B-BCA5-85DB63B35D4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C4821-384A-4032-9B8D-17152AD8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0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9E223-64E5-4AF5-ABFA-5A3CE25A2A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55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3FD8-61C1-4228-814D-8941309EC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8A2F6-06AA-488A-8CF7-146D4186E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38109-72B0-4105-9FC9-9959FC07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922A-1537-41C5-9C83-4014B36F2C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0499E-D598-4DDB-A70D-DC2FB331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463DD-5077-4B60-BF11-E56FFDCC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EB4-0827-4B30-9817-B9DBAA2D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7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E600-9089-4089-8702-3A40B28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BFF0A-DE60-459E-B1F8-972EC11DD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1544C-5EEE-4E24-AFAD-70266B5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922A-1537-41C5-9C83-4014B36F2C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60EE5-3BCE-4E8E-ACDB-4A3A557F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9C42D-20C5-4A0C-A054-B96402D2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EB4-0827-4B30-9817-B9DBAA2D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73C12-8510-4D00-93EF-ED541E455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45502-6C9F-440D-80E7-2C7BF38FC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684A1-8A25-45ED-BC62-1158082F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922A-1537-41C5-9C83-4014B36F2C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FE418-40F5-4E20-82F1-8C79C1B0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412C-96BA-49D7-BBA8-6C309452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EB4-0827-4B30-9817-B9DBAA2D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33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68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21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0593"/>
            <a:ext cx="10972800" cy="40955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70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51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2148594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BAD-2625-44F0-9722-EC876424C6C1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4454-25EC-4D3B-82FA-E26F6A4D56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 userDrawn="1"/>
        </p:nvSpPr>
        <p:spPr>
          <a:xfrm>
            <a:off x="6504472" y="762000"/>
            <a:ext cx="5384800" cy="5334000"/>
          </a:xfrm>
          <a:prstGeom prst="roundRect">
            <a:avLst>
              <a:gd name="adj" fmla="val 4758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2"/>
          </p:nvPr>
        </p:nvSpPr>
        <p:spPr>
          <a:xfrm>
            <a:off x="6809272" y="1295400"/>
            <a:ext cx="4673600" cy="4572000"/>
          </a:xfrm>
          <a:prstGeom prst="rect">
            <a:avLst/>
          </a:prstGeom>
        </p:spPr>
        <p:txBody>
          <a:bodyPr/>
          <a:lstStyle>
            <a:lvl1pPr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28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04800" y="762000"/>
            <a:ext cx="11582400" cy="5334000"/>
          </a:xfrm>
          <a:prstGeom prst="roundRect">
            <a:avLst>
              <a:gd name="adj" fmla="val 4758"/>
            </a:avLst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2"/>
          </p:nvPr>
        </p:nvSpPr>
        <p:spPr>
          <a:xfrm>
            <a:off x="7721600" y="1295400"/>
            <a:ext cx="3860800" cy="4572000"/>
          </a:xfrm>
          <a:prstGeom prst="rect">
            <a:avLst/>
          </a:prstGeom>
        </p:spPr>
        <p:txBody>
          <a:bodyPr/>
          <a:lstStyle>
            <a:lvl1pPr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09600" y="1295400"/>
            <a:ext cx="6908800" cy="4572000"/>
          </a:xfrm>
          <a:prstGeom prst="rect">
            <a:avLst/>
          </a:prstGeom>
        </p:spPr>
        <p:txBody>
          <a:bodyPr/>
          <a:lstStyle>
            <a:lvl1pPr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304800" y="762000"/>
            <a:ext cx="11582400" cy="381000"/>
          </a:xfrm>
          <a:prstGeom prst="round2SameRect">
            <a:avLst>
              <a:gd name="adj1" fmla="val 47971"/>
              <a:gd name="adj2" fmla="val 0"/>
            </a:avLst>
          </a:prstGeom>
          <a:solidFill>
            <a:srgbClr val="31C02A"/>
          </a:solidFill>
          <a:ln>
            <a:noFill/>
          </a:ln>
          <a:effectLst>
            <a:outerShdw blurRad="44450" dist="254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04800" y="762000"/>
            <a:ext cx="115824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>
              <a:buNone/>
              <a:defRPr sz="13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631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235200" y="2514600"/>
            <a:ext cx="7416800" cy="240030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235200" y="5067300"/>
            <a:ext cx="7416800" cy="723900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4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762000"/>
            <a:ext cx="11582400" cy="5334000"/>
          </a:xfrm>
          <a:prstGeom prst="roundRect">
            <a:avLst>
              <a:gd name="adj" fmla="val 4758"/>
            </a:avLst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2"/>
          </p:nvPr>
        </p:nvSpPr>
        <p:spPr>
          <a:xfrm>
            <a:off x="609600" y="1295400"/>
            <a:ext cx="10972800" cy="2895600"/>
          </a:xfrm>
          <a:prstGeom prst="rect">
            <a:avLst/>
          </a:prstGeom>
        </p:spPr>
        <p:txBody>
          <a:bodyPr/>
          <a:lstStyle>
            <a:lvl1pPr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09600" y="4267200"/>
            <a:ext cx="10972800" cy="1600200"/>
          </a:xfrm>
          <a:prstGeom prst="rect">
            <a:avLst/>
          </a:prstGeom>
        </p:spPr>
        <p:txBody>
          <a:bodyPr/>
          <a:lstStyle>
            <a:lvl1pPr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304800" y="762000"/>
            <a:ext cx="11582400" cy="381000"/>
          </a:xfrm>
          <a:prstGeom prst="round2SameRect">
            <a:avLst>
              <a:gd name="adj1" fmla="val 47971"/>
              <a:gd name="adj2" fmla="val 0"/>
            </a:avLst>
          </a:prstGeom>
          <a:solidFill>
            <a:srgbClr val="31C02A"/>
          </a:solidFill>
          <a:ln>
            <a:noFill/>
          </a:ln>
          <a:effectLst>
            <a:outerShdw blurRad="44450" dist="254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04800" y="762000"/>
            <a:ext cx="115824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>
              <a:buNone/>
              <a:defRPr sz="13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42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8B36-CF43-4CA8-B5F9-DEEBE4EA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B0CED-BDAA-448D-A336-B3A260B71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FE7E1-3FF7-4D7A-AE79-3F03F8C1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922A-1537-41C5-9C83-4014B36F2C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72C13-3B09-4E25-9FE4-6A0AD746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69F65-584A-40C5-BF34-0E090F01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EB4-0827-4B30-9817-B9DBAA2D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35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 userDrawn="1"/>
        </p:nvSpPr>
        <p:spPr>
          <a:xfrm>
            <a:off x="6504472" y="762000"/>
            <a:ext cx="5384800" cy="5334000"/>
          </a:xfrm>
          <a:prstGeom prst="roundRect">
            <a:avLst>
              <a:gd name="adj" fmla="val 4758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2"/>
          </p:nvPr>
        </p:nvSpPr>
        <p:spPr>
          <a:xfrm>
            <a:off x="6809272" y="1295400"/>
            <a:ext cx="4673600" cy="4572000"/>
          </a:xfrm>
          <a:prstGeom prst="rect">
            <a:avLst/>
          </a:prstGeom>
        </p:spPr>
        <p:txBody>
          <a:bodyPr/>
          <a:lstStyle>
            <a:lvl1pPr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12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 userDrawn="1"/>
        </p:nvSpPr>
        <p:spPr>
          <a:xfrm>
            <a:off x="6504472" y="762000"/>
            <a:ext cx="5384800" cy="5334000"/>
          </a:xfrm>
          <a:prstGeom prst="roundRect">
            <a:avLst>
              <a:gd name="adj" fmla="val 4758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2"/>
          </p:nvPr>
        </p:nvSpPr>
        <p:spPr>
          <a:xfrm>
            <a:off x="6809272" y="1295400"/>
            <a:ext cx="4673600" cy="4572000"/>
          </a:xfrm>
          <a:prstGeom prst="rect">
            <a:avLst/>
          </a:prstGeom>
        </p:spPr>
        <p:txBody>
          <a:bodyPr/>
          <a:lstStyle>
            <a:lvl1pPr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40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 userDrawn="1"/>
        </p:nvSpPr>
        <p:spPr>
          <a:xfrm>
            <a:off x="6504472" y="762000"/>
            <a:ext cx="5384800" cy="5334000"/>
          </a:xfrm>
          <a:prstGeom prst="roundRect">
            <a:avLst>
              <a:gd name="adj" fmla="val 4758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2"/>
          </p:nvPr>
        </p:nvSpPr>
        <p:spPr>
          <a:xfrm>
            <a:off x="6809272" y="1295400"/>
            <a:ext cx="4673600" cy="4572000"/>
          </a:xfrm>
          <a:prstGeom prst="rect">
            <a:avLst/>
          </a:prstGeom>
        </p:spPr>
        <p:txBody>
          <a:bodyPr/>
          <a:lstStyle>
            <a:lvl1pPr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48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 userDrawn="1"/>
        </p:nvSpPr>
        <p:spPr>
          <a:xfrm>
            <a:off x="6504472" y="762000"/>
            <a:ext cx="5384800" cy="5334000"/>
          </a:xfrm>
          <a:prstGeom prst="roundRect">
            <a:avLst>
              <a:gd name="adj" fmla="val 4758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2"/>
          </p:nvPr>
        </p:nvSpPr>
        <p:spPr>
          <a:xfrm>
            <a:off x="6809272" y="1295400"/>
            <a:ext cx="4673600" cy="4572000"/>
          </a:xfrm>
          <a:prstGeom prst="rect">
            <a:avLst/>
          </a:prstGeom>
        </p:spPr>
        <p:txBody>
          <a:bodyPr/>
          <a:lstStyle>
            <a:lvl1pPr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63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119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09600" y="1295400"/>
            <a:ext cx="109728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2"/>
          </p:nvPr>
        </p:nvSpPr>
        <p:spPr>
          <a:xfrm>
            <a:off x="609600" y="4038600"/>
            <a:ext cx="20320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10"/>
          <p:cNvSpPr>
            <a:spLocks noGrp="1"/>
          </p:cNvSpPr>
          <p:nvPr>
            <p:ph sz="quarter" idx="16"/>
          </p:nvPr>
        </p:nvSpPr>
        <p:spPr>
          <a:xfrm>
            <a:off x="3556000" y="4038600"/>
            <a:ext cx="20320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10"/>
          <p:cNvSpPr>
            <a:spLocks noGrp="1"/>
          </p:cNvSpPr>
          <p:nvPr>
            <p:ph sz="quarter" idx="17"/>
          </p:nvPr>
        </p:nvSpPr>
        <p:spPr>
          <a:xfrm>
            <a:off x="6502400" y="4038600"/>
            <a:ext cx="20320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10"/>
          <p:cNvSpPr>
            <a:spLocks noGrp="1"/>
          </p:cNvSpPr>
          <p:nvPr>
            <p:ph sz="quarter" idx="18"/>
          </p:nvPr>
        </p:nvSpPr>
        <p:spPr>
          <a:xfrm>
            <a:off x="9550400" y="4038600"/>
            <a:ext cx="20320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304800" y="752587"/>
            <a:ext cx="115824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>
              <a:buNone/>
              <a:defRPr sz="13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707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04800" y="4419600"/>
            <a:ext cx="11582400" cy="1676400"/>
          </a:xfrm>
          <a:prstGeom prst="roundRect">
            <a:avLst>
              <a:gd name="adj" fmla="val 13447"/>
            </a:avLst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ound Same Side Corner Rectangle 19"/>
          <p:cNvSpPr/>
          <p:nvPr/>
        </p:nvSpPr>
        <p:spPr>
          <a:xfrm>
            <a:off x="304800" y="4419600"/>
            <a:ext cx="11582400" cy="381000"/>
          </a:xfrm>
          <a:prstGeom prst="round2SameRect">
            <a:avLst>
              <a:gd name="adj1" fmla="val 47971"/>
              <a:gd name="adj2" fmla="val 0"/>
            </a:avLst>
          </a:prstGeom>
          <a:solidFill>
            <a:srgbClr val="31C02A"/>
          </a:solidFill>
          <a:ln>
            <a:noFill/>
          </a:ln>
          <a:effectLst>
            <a:outerShdw blurRad="44450" dist="254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rtlCol="0" anchor="ctr"/>
          <a:lstStyle/>
          <a:p>
            <a:pPr lvl="0" algn="ctr"/>
            <a:endParaRPr lang="en-US" sz="1013"/>
          </a:p>
        </p:txBody>
      </p:sp>
      <p:sp>
        <p:nvSpPr>
          <p:cNvPr id="23" name="Content Placeholder 10"/>
          <p:cNvSpPr>
            <a:spLocks noGrp="1"/>
          </p:cNvSpPr>
          <p:nvPr>
            <p:ph sz="quarter" idx="12"/>
          </p:nvPr>
        </p:nvSpPr>
        <p:spPr>
          <a:xfrm>
            <a:off x="7721600" y="4953000"/>
            <a:ext cx="3860800" cy="914400"/>
          </a:xfrm>
          <a:prstGeom prst="rect">
            <a:avLst/>
          </a:prstGeom>
        </p:spPr>
        <p:txBody>
          <a:bodyPr/>
          <a:lstStyle>
            <a:lvl1pPr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09600" y="4953000"/>
            <a:ext cx="6908800" cy="914400"/>
          </a:xfrm>
          <a:prstGeom prst="rect">
            <a:avLst/>
          </a:prstGeom>
        </p:spPr>
        <p:txBody>
          <a:bodyPr/>
          <a:lstStyle>
            <a:lvl1pPr>
              <a:buNone/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52"/>
          </p:nvPr>
        </p:nvSpPr>
        <p:spPr>
          <a:xfrm>
            <a:off x="304800" y="4419600"/>
            <a:ext cx="115824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>
              <a:buNone/>
              <a:defRPr sz="13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522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609600" y="1295400"/>
            <a:ext cx="10972800" cy="4572000"/>
          </a:xfrm>
          <a:prstGeom prst="rect">
            <a:avLst/>
          </a:prstGeom>
        </p:spPr>
        <p:txBody>
          <a:bodyPr/>
          <a:lstStyle>
            <a:lvl1pPr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04800" y="762000"/>
            <a:ext cx="11582400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ctr">
              <a:buNone/>
              <a:defRPr sz="13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78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B298-52F5-4792-B5B2-8F0CE5BE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1B37B-5ED8-4210-B35A-6AED1B40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719D8-2489-493C-8E7F-A0273DDC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922A-1537-41C5-9C83-4014B36F2C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DF28E-5101-4126-BD22-07BDDC2C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7CF1F-19B8-4179-9944-73787AEA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EB4-0827-4B30-9817-B9DBAA2D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1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E7B4-82F9-4466-83BA-6062C7B6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57266-E770-4260-90CC-1DCE42C4E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77B47-BC5C-4921-8A78-4A360AE7A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3F4BC-10FF-4584-89D4-9618E3A2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922A-1537-41C5-9C83-4014B36F2C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88598-3909-4FE9-9085-16CCB280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EC76-9ECC-45CA-B7CF-523F5646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EB4-0827-4B30-9817-B9DBAA2D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778F-B45F-492B-A9E8-A64568C3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609FA-90AA-453F-8F5F-2D73F4AE5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D2C7F-9A89-4128-B83A-1E048E385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5ECF99-53B0-4734-8728-FC13E8E86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1912C-CEF5-4687-8B56-83B0DCD7B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8A7A17-74BA-4B52-BFA5-144D57A1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922A-1537-41C5-9C83-4014B36F2C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26C23-5541-4A96-9DEF-A3F53461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14CB7-426C-4C5F-8305-331305E9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EB4-0827-4B30-9817-B9DBAA2D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3FEC-D0AF-4633-AF79-6B7D5C72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FE54B-F8A7-48C7-822D-70D60F49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922A-1537-41C5-9C83-4014B36F2C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7EA81-6681-4713-8559-A73F5CDB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4CF1A-1EEE-4DB0-9C4B-E7667DFD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EB4-0827-4B30-9817-B9DBAA2D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57A31-1499-414C-8F74-067B347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922A-1537-41C5-9C83-4014B36F2C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732A4-3337-4C98-A675-06F1BC2A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82200-12E2-456C-AAEA-5EB606CE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EB4-0827-4B30-9817-B9DBAA2D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C5C9-CBE8-4385-91E8-A8EA59D7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05E34-C2A9-4493-8E69-5197DE4E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DDB28-8B87-4AA6-9677-F31EDC288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BF796-43F2-4677-B1E4-506B48F7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922A-1537-41C5-9C83-4014B36F2C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6775C-2F59-4CCA-B5D2-CDB26AFA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C5FE1-7A9B-442F-8BC7-65DB6C9C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EB4-0827-4B30-9817-B9DBAA2D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9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33D1-4CEE-4515-99E3-12F61C066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7A7AE-5B95-450C-ACF9-58AD2C280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85C80-2AC2-4A7A-9987-6EDE8CD4A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F0680-8F43-4A0D-9DAC-6888A871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922A-1537-41C5-9C83-4014B36F2C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9C105-2A56-4609-9E44-AEA885FE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38A71-1532-4600-9DCD-D01D25A1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3EB4-0827-4B30-9817-B9DBAA2D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6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020B8-6136-4262-9AE2-D5FB7116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80DA0-82CE-4DBB-88DD-325AABBC0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A62CF-FD87-4D0B-9BF1-46F128C69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922A-1537-41C5-9C83-4014B36F2C77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AFF3C-C549-470B-994F-CF52C0919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28F16-AB20-404B-954D-8C32934CF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3EB4-0827-4B30-9817-B9DBAA2D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0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9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260080" cy="1470025"/>
          </a:xfrm>
        </p:spPr>
        <p:txBody>
          <a:bodyPr>
            <a:normAutofit/>
          </a:bodyPr>
          <a:lstStyle/>
          <a:p>
            <a:r>
              <a:rPr lang="en-US" dirty="0"/>
              <a:t>Tracking Employee Exposures to COVID-19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90949-3C35-4ADB-B38A-88809B97A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13" y="430763"/>
            <a:ext cx="4461685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8DF174-ACF8-4C41-AC41-927E34731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51" y="514349"/>
            <a:ext cx="3261380" cy="9039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F2BF01-F3BF-4D2A-8E52-AACEF8505846}"/>
              </a:ext>
            </a:extLst>
          </p:cNvPr>
          <p:cNvSpPr/>
          <p:nvPr/>
        </p:nvSpPr>
        <p:spPr>
          <a:xfrm>
            <a:off x="3526972" y="48691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Marianne Cloeren, MD, MPH</a:t>
            </a:r>
          </a:p>
          <a:p>
            <a:pPr algn="ctr"/>
            <a:r>
              <a:rPr lang="en-US" dirty="0"/>
              <a:t>Division of Occupational &amp; Environmental Medicine</a:t>
            </a:r>
          </a:p>
          <a:p>
            <a:pPr algn="ctr"/>
            <a:r>
              <a:rPr lang="en-US" dirty="0"/>
              <a:t>mcloeren@som.umaryland.edu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177AE1-80F7-4D92-B60A-7DFF4647E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3" b="228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9D214-F65E-44C9-8202-D115AC520678}"/>
              </a:ext>
            </a:extLst>
          </p:cNvPr>
          <p:cNvSpPr txBox="1"/>
          <p:nvPr/>
        </p:nvSpPr>
        <p:spPr>
          <a:xfrm>
            <a:off x="4035287" y="6172200"/>
            <a:ext cx="3254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And additional contact info…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459F90-5A82-4D2B-98A0-37A6CBE91701}"/>
              </a:ext>
            </a:extLst>
          </p:cNvPr>
          <p:cNvSpPr/>
          <p:nvPr/>
        </p:nvSpPr>
        <p:spPr>
          <a:xfrm>
            <a:off x="7289511" y="2752531"/>
            <a:ext cx="148884" cy="15862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A3390-E6AC-408D-A2EB-89773E02465A}"/>
              </a:ext>
            </a:extLst>
          </p:cNvPr>
          <p:cNvSpPr txBox="1"/>
          <p:nvPr/>
        </p:nvSpPr>
        <p:spPr>
          <a:xfrm>
            <a:off x="7289511" y="5732621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Cloeren</a:t>
            </a:r>
          </a:p>
        </p:txBody>
      </p:sp>
    </p:spTree>
    <p:extLst>
      <p:ext uri="{BB962C8B-B14F-4D97-AF65-F5344CB8AC3E}">
        <p14:creationId xmlns:p14="http://schemas.microsoft.com/office/powerpoint/2010/main" val="351716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0F3DF-8B6F-47E5-895B-A1EE9A5B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56" y="536681"/>
            <a:ext cx="7965724" cy="6233179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F507A54-5DBF-4B3F-916F-469B31633235}"/>
              </a:ext>
            </a:extLst>
          </p:cNvPr>
          <p:cNvSpPr/>
          <p:nvPr/>
        </p:nvSpPr>
        <p:spPr>
          <a:xfrm>
            <a:off x="6550496" y="772616"/>
            <a:ext cx="148884" cy="14178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8FA21D-F1EB-4AF5-9F2A-31024C4BEA40}"/>
              </a:ext>
            </a:extLst>
          </p:cNvPr>
          <p:cNvSpPr/>
          <p:nvPr/>
        </p:nvSpPr>
        <p:spPr>
          <a:xfrm>
            <a:off x="6550496" y="5226429"/>
            <a:ext cx="148884" cy="14178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F75B17-130D-4588-B3E2-FCDB068D8D3E}"/>
              </a:ext>
            </a:extLst>
          </p:cNvPr>
          <p:cNvSpPr/>
          <p:nvPr/>
        </p:nvSpPr>
        <p:spPr>
          <a:xfrm>
            <a:off x="6550496" y="3398520"/>
            <a:ext cx="148884" cy="14178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90691-AF3B-4FDB-8891-4CB69E2FDA76}"/>
              </a:ext>
            </a:extLst>
          </p:cNvPr>
          <p:cNvSpPr txBox="1"/>
          <p:nvPr/>
        </p:nvSpPr>
        <p:spPr>
          <a:xfrm>
            <a:off x="6550496" y="4562669"/>
            <a:ext cx="234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Family Medicine</a:t>
            </a:r>
          </a:p>
        </p:txBody>
      </p:sp>
    </p:spTree>
    <p:extLst>
      <p:ext uri="{BB962C8B-B14F-4D97-AF65-F5344CB8AC3E}">
        <p14:creationId xmlns:p14="http://schemas.microsoft.com/office/powerpoint/2010/main" val="12424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3835E-32E6-41B4-9FD2-B874B11F2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87" y="348477"/>
            <a:ext cx="9943190" cy="6500192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4462199-0317-48F3-B751-E17C0C32D1B3}"/>
              </a:ext>
            </a:extLst>
          </p:cNvPr>
          <p:cNvSpPr/>
          <p:nvPr/>
        </p:nvSpPr>
        <p:spPr>
          <a:xfrm>
            <a:off x="6260841" y="697970"/>
            <a:ext cx="149290" cy="15111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1138-A9AD-45D4-AF29-0413CD78B9C5}"/>
              </a:ext>
            </a:extLst>
          </p:cNvPr>
          <p:cNvSpPr txBox="1"/>
          <p:nvPr/>
        </p:nvSpPr>
        <p:spPr>
          <a:xfrm>
            <a:off x="6596743" y="307910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D51D68-6A3F-4E18-A4A9-51247AC800CA}"/>
              </a:ext>
            </a:extLst>
          </p:cNvPr>
          <p:cNvSpPr/>
          <p:nvPr/>
        </p:nvSpPr>
        <p:spPr>
          <a:xfrm>
            <a:off x="6261247" y="6231024"/>
            <a:ext cx="148884" cy="14178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EB2EA-248C-4047-BAA5-C678C40B8318}"/>
              </a:ext>
            </a:extLst>
          </p:cNvPr>
          <p:cNvSpPr txBox="1"/>
          <p:nvPr/>
        </p:nvSpPr>
        <p:spPr>
          <a:xfrm>
            <a:off x="6260841" y="2925213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04/15/2020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B43C6-AD64-47B0-A214-D52344DB2BB0}"/>
              </a:ext>
            </a:extLst>
          </p:cNvPr>
          <p:cNvSpPr txBox="1"/>
          <p:nvPr/>
        </p:nvSpPr>
        <p:spPr>
          <a:xfrm>
            <a:off x="6260841" y="3873578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 room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4E061C-0F8E-432C-A0CE-6CADA3E31B63}"/>
              </a:ext>
            </a:extLst>
          </p:cNvPr>
          <p:cNvSpPr txBox="1"/>
          <p:nvPr/>
        </p:nvSpPr>
        <p:spPr>
          <a:xfrm>
            <a:off x="6344194" y="4898412"/>
            <a:ext cx="648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11:00</a:t>
            </a:r>
          </a:p>
        </p:txBody>
      </p:sp>
    </p:spTree>
    <p:extLst>
      <p:ext uri="{BB962C8B-B14F-4D97-AF65-F5344CB8AC3E}">
        <p14:creationId xmlns:p14="http://schemas.microsoft.com/office/powerpoint/2010/main" val="226620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733B6-738A-4642-870D-E6404F325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4115" r="1" b="5064"/>
          <a:stretch/>
        </p:blipFill>
        <p:spPr>
          <a:xfrm>
            <a:off x="665922" y="411503"/>
            <a:ext cx="10614992" cy="6446497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3288563-BD30-47AB-A841-A407C970E222}"/>
              </a:ext>
            </a:extLst>
          </p:cNvPr>
          <p:cNvSpPr/>
          <p:nvPr/>
        </p:nvSpPr>
        <p:spPr>
          <a:xfrm>
            <a:off x="6594445" y="715617"/>
            <a:ext cx="209870" cy="20738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7F71F7-815E-45F9-8D54-E5CB894CC1C0}"/>
              </a:ext>
            </a:extLst>
          </p:cNvPr>
          <p:cNvSpPr/>
          <p:nvPr/>
        </p:nvSpPr>
        <p:spPr>
          <a:xfrm>
            <a:off x="6594445" y="4018721"/>
            <a:ext cx="209870" cy="20738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198D2-026B-4320-84B2-77DC09AAB667}"/>
              </a:ext>
            </a:extLst>
          </p:cNvPr>
          <p:cNvSpPr/>
          <p:nvPr/>
        </p:nvSpPr>
        <p:spPr>
          <a:xfrm>
            <a:off x="6594445" y="6556513"/>
            <a:ext cx="209870" cy="20738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A681-B074-4D34-B61E-600E56BC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16A5A-41C9-4C5D-AD49-AD4164252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88828-185A-486E-878E-653797355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6" y="314482"/>
            <a:ext cx="11492204" cy="651552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F4BFF95-294A-4131-B066-CE3D9D5E3BF2}"/>
              </a:ext>
            </a:extLst>
          </p:cNvPr>
          <p:cNvSpPr/>
          <p:nvPr/>
        </p:nvSpPr>
        <p:spPr>
          <a:xfrm>
            <a:off x="10154817" y="3803940"/>
            <a:ext cx="217714" cy="2101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E081BB-1997-4FFA-8589-E5D6BAD1530B}"/>
              </a:ext>
            </a:extLst>
          </p:cNvPr>
          <p:cNvSpPr/>
          <p:nvPr/>
        </p:nvSpPr>
        <p:spPr>
          <a:xfrm>
            <a:off x="10154817" y="3000568"/>
            <a:ext cx="217714" cy="2101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2AE295-EA55-4EB0-91DE-E6337A0FE68F}"/>
              </a:ext>
            </a:extLst>
          </p:cNvPr>
          <p:cNvSpPr/>
          <p:nvPr/>
        </p:nvSpPr>
        <p:spPr>
          <a:xfrm>
            <a:off x="6415107" y="4585528"/>
            <a:ext cx="217714" cy="2101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93C796-AACF-421B-BAC7-1911F0C87A3B}"/>
              </a:ext>
            </a:extLst>
          </p:cNvPr>
          <p:cNvSpPr/>
          <p:nvPr/>
        </p:nvSpPr>
        <p:spPr>
          <a:xfrm>
            <a:off x="6424593" y="2235147"/>
            <a:ext cx="217714" cy="2101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B48DCD-03B0-4F75-82C3-0021A21EABC6}"/>
              </a:ext>
            </a:extLst>
          </p:cNvPr>
          <p:cNvSpPr/>
          <p:nvPr/>
        </p:nvSpPr>
        <p:spPr>
          <a:xfrm>
            <a:off x="10154817" y="1686920"/>
            <a:ext cx="217714" cy="2101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09D824-1ED8-4C53-A228-909E62CF9693}"/>
              </a:ext>
            </a:extLst>
          </p:cNvPr>
          <p:cNvSpPr/>
          <p:nvPr/>
        </p:nvSpPr>
        <p:spPr>
          <a:xfrm>
            <a:off x="6424593" y="5145675"/>
            <a:ext cx="217714" cy="2101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F27FDC-8A36-476D-9FBC-5D9D2D1A58B5}"/>
              </a:ext>
            </a:extLst>
          </p:cNvPr>
          <p:cNvSpPr/>
          <p:nvPr/>
        </p:nvSpPr>
        <p:spPr>
          <a:xfrm>
            <a:off x="6424593" y="5677517"/>
            <a:ext cx="217714" cy="2101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B20ECB-F282-463C-8A66-CFC4047C76C9}"/>
              </a:ext>
            </a:extLst>
          </p:cNvPr>
          <p:cNvSpPr/>
          <p:nvPr/>
        </p:nvSpPr>
        <p:spPr>
          <a:xfrm>
            <a:off x="10135067" y="6245660"/>
            <a:ext cx="217714" cy="2101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5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93D68-17EF-41BE-BB35-17D4A85D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52" y="364847"/>
            <a:ext cx="8724900" cy="637068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C0A71E8-3943-4C1C-9477-02B2F6BE8B5A}"/>
              </a:ext>
            </a:extLst>
          </p:cNvPr>
          <p:cNvSpPr/>
          <p:nvPr/>
        </p:nvSpPr>
        <p:spPr>
          <a:xfrm>
            <a:off x="5505061" y="4460032"/>
            <a:ext cx="166861" cy="1493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7983EC-E17B-4187-B9A3-F4E0C7AB9D21}"/>
              </a:ext>
            </a:extLst>
          </p:cNvPr>
          <p:cNvSpPr/>
          <p:nvPr/>
        </p:nvSpPr>
        <p:spPr>
          <a:xfrm>
            <a:off x="5505061" y="544286"/>
            <a:ext cx="166861" cy="1493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3D68BA-20F7-4B40-ADA1-3640A2052119}"/>
              </a:ext>
            </a:extLst>
          </p:cNvPr>
          <p:cNvSpPr/>
          <p:nvPr/>
        </p:nvSpPr>
        <p:spPr>
          <a:xfrm>
            <a:off x="5505061" y="3094652"/>
            <a:ext cx="166861" cy="14936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4CF37-7FAA-47D6-B71B-41272CCDCF57}"/>
              </a:ext>
            </a:extLst>
          </p:cNvPr>
          <p:cNvSpPr txBox="1"/>
          <p:nvPr/>
        </p:nvSpPr>
        <p:spPr>
          <a:xfrm>
            <a:off x="812538" y="5609071"/>
            <a:ext cx="862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Evaluating a patient for possible COVID-19. Coughed on me while getting specimen.</a:t>
            </a:r>
          </a:p>
        </p:txBody>
      </p:sp>
    </p:spTree>
    <p:extLst>
      <p:ext uri="{BB962C8B-B14F-4D97-AF65-F5344CB8AC3E}">
        <p14:creationId xmlns:p14="http://schemas.microsoft.com/office/powerpoint/2010/main" val="124389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E342-59DC-4A86-B8AF-0AC7E9F7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Risk and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A176B-60F5-40E0-BC0C-AF8F08A7F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Employee health reviews, interviews employee if needed</a:t>
            </a:r>
          </a:p>
          <a:p>
            <a:pPr marL="0" indent="0">
              <a:buNone/>
            </a:pPr>
            <a:r>
              <a:rPr lang="en-US" dirty="0"/>
              <a:t>Determines risk</a:t>
            </a:r>
          </a:p>
          <a:p>
            <a:pPr marL="0" indent="0">
              <a:buNone/>
            </a:pPr>
            <a:r>
              <a:rPr lang="en-US" dirty="0"/>
              <a:t>Establishes plan for</a:t>
            </a:r>
          </a:p>
          <a:p>
            <a:pPr marL="400050" lvl="1" indent="0">
              <a:buNone/>
            </a:pPr>
            <a:r>
              <a:rPr lang="en-US" dirty="0"/>
              <a:t>Symptom monitoring</a:t>
            </a:r>
          </a:p>
          <a:p>
            <a:pPr marL="400050" lvl="1" indent="0">
              <a:buNone/>
            </a:pPr>
            <a:r>
              <a:rPr lang="en-US" dirty="0"/>
              <a:t>Return to work vs. quarantine (work at home)</a:t>
            </a:r>
          </a:p>
          <a:p>
            <a:pPr marL="400050" lvl="1" indent="0">
              <a:buNone/>
            </a:pPr>
            <a:r>
              <a:rPr lang="en-US" dirty="0"/>
              <a:t>Timelines</a:t>
            </a:r>
          </a:p>
          <a:p>
            <a:pPr marL="0" indent="0">
              <a:buNone/>
            </a:pPr>
            <a:r>
              <a:rPr lang="en-US" dirty="0"/>
              <a:t>Sends communication via </a:t>
            </a:r>
            <a:r>
              <a:rPr lang="en-US" dirty="0" err="1"/>
              <a:t>REDCap</a:t>
            </a:r>
            <a:r>
              <a:rPr lang="en-US" dirty="0"/>
              <a:t> with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273017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5EA0-7EBB-4B09-8A78-59836C99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50D34-61DC-4230-AAE6-60C7077EB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48860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CB83-474D-4F58-A17D-9CC02521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3BDF9-1675-41BC-8F19-FA42EC661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Automated prompts to measure temperature and document symptoms twice a day</a:t>
            </a:r>
          </a:p>
          <a:p>
            <a:pPr marL="0" indent="0">
              <a:buNone/>
            </a:pPr>
            <a:r>
              <a:rPr lang="en-US" dirty="0"/>
              <a:t>Email notification</a:t>
            </a:r>
          </a:p>
          <a:p>
            <a:pPr marL="0" indent="0">
              <a:buNone/>
            </a:pPr>
            <a:r>
              <a:rPr lang="en-US" dirty="0"/>
              <a:t>Can be sent via phone</a:t>
            </a:r>
          </a:p>
          <a:p>
            <a:pPr marL="0" indent="0">
              <a:buNone/>
            </a:pPr>
            <a:r>
              <a:rPr lang="en-US" dirty="0"/>
              <a:t>Logs responses</a:t>
            </a:r>
          </a:p>
          <a:p>
            <a:pPr marL="0" indent="0">
              <a:buNone/>
            </a:pPr>
            <a:r>
              <a:rPr lang="en-US" dirty="0"/>
              <a:t>Tracks missed responses</a:t>
            </a:r>
          </a:p>
          <a:p>
            <a:pPr marL="0" indent="0">
              <a:buNone/>
            </a:pPr>
            <a:r>
              <a:rPr lang="en-US" dirty="0"/>
              <a:t>Flags abnormal responses for employee health 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BE471-1224-4C0B-8A18-E4C2BFE91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47" y="2990901"/>
            <a:ext cx="73723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3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709EE4-2729-4577-B507-1BA74F84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457200"/>
            <a:ext cx="7639050" cy="64008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3228D21-B1F8-4C82-9E2E-53070F919842}"/>
              </a:ext>
            </a:extLst>
          </p:cNvPr>
          <p:cNvSpPr/>
          <p:nvPr/>
        </p:nvSpPr>
        <p:spPr>
          <a:xfrm>
            <a:off x="6900863" y="5020928"/>
            <a:ext cx="99797" cy="1007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01F241-E523-4F3E-9004-0B3BCB06CF9C}"/>
              </a:ext>
            </a:extLst>
          </p:cNvPr>
          <p:cNvSpPr/>
          <p:nvPr/>
        </p:nvSpPr>
        <p:spPr>
          <a:xfrm>
            <a:off x="6900863" y="942975"/>
            <a:ext cx="99797" cy="1007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68C4B-08BF-48CF-AED0-C283BC2D230D}"/>
              </a:ext>
            </a:extLst>
          </p:cNvPr>
          <p:cNvSpPr/>
          <p:nvPr/>
        </p:nvSpPr>
        <p:spPr>
          <a:xfrm>
            <a:off x="4433671" y="1938338"/>
            <a:ext cx="99797" cy="1007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585915-CE29-4D31-9B64-AA47764204CD}"/>
              </a:ext>
            </a:extLst>
          </p:cNvPr>
          <p:cNvSpPr/>
          <p:nvPr/>
        </p:nvSpPr>
        <p:spPr>
          <a:xfrm>
            <a:off x="4421656" y="3042486"/>
            <a:ext cx="99797" cy="1007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3E95E0-C3E2-497F-8008-C879B72EEC3F}"/>
              </a:ext>
            </a:extLst>
          </p:cNvPr>
          <p:cNvSpPr/>
          <p:nvPr/>
        </p:nvSpPr>
        <p:spPr>
          <a:xfrm>
            <a:off x="6900863" y="4018798"/>
            <a:ext cx="99797" cy="1007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63D3F4-60C5-436A-A62D-0C74DE7991B9}"/>
              </a:ext>
            </a:extLst>
          </p:cNvPr>
          <p:cNvGrpSpPr/>
          <p:nvPr/>
        </p:nvGrpSpPr>
        <p:grpSpPr>
          <a:xfrm>
            <a:off x="6900863" y="1428750"/>
            <a:ext cx="104343" cy="4249401"/>
            <a:chOff x="6900863" y="1428750"/>
            <a:chExt cx="104343" cy="42494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6ABE07-0EAF-499E-8D3A-9FF6625B7DBE}"/>
                </a:ext>
              </a:extLst>
            </p:cNvPr>
            <p:cNvSpPr/>
            <p:nvPr/>
          </p:nvSpPr>
          <p:spPr>
            <a:xfrm>
              <a:off x="6900863" y="2481262"/>
              <a:ext cx="99797" cy="1007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B5B2C00-9FF4-46BA-83A3-1D7F98C237E0}"/>
                </a:ext>
              </a:extLst>
            </p:cNvPr>
            <p:cNvSpPr/>
            <p:nvPr/>
          </p:nvSpPr>
          <p:spPr>
            <a:xfrm>
              <a:off x="6900863" y="1428750"/>
              <a:ext cx="99797" cy="1007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F8B23DD-5C07-4254-BC48-8EED9DD7BC5C}"/>
                </a:ext>
              </a:extLst>
            </p:cNvPr>
            <p:cNvSpPr/>
            <p:nvPr/>
          </p:nvSpPr>
          <p:spPr>
            <a:xfrm>
              <a:off x="6905409" y="3483392"/>
              <a:ext cx="99797" cy="1007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BA74228-5920-4A89-866B-F77F6FCBCD34}"/>
                </a:ext>
              </a:extLst>
            </p:cNvPr>
            <p:cNvSpPr/>
            <p:nvPr/>
          </p:nvSpPr>
          <p:spPr>
            <a:xfrm>
              <a:off x="6900863" y="4485522"/>
              <a:ext cx="99797" cy="1007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8493A3-24CA-471A-AA63-5A351E28A49A}"/>
                </a:ext>
              </a:extLst>
            </p:cNvPr>
            <p:cNvSpPr/>
            <p:nvPr/>
          </p:nvSpPr>
          <p:spPr>
            <a:xfrm>
              <a:off x="6900863" y="5577387"/>
              <a:ext cx="99797" cy="1007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DD269525-82B0-48CC-9443-C37EEF4A1241}"/>
              </a:ext>
            </a:extLst>
          </p:cNvPr>
          <p:cNvSpPr/>
          <p:nvPr/>
        </p:nvSpPr>
        <p:spPr>
          <a:xfrm>
            <a:off x="4433671" y="6054391"/>
            <a:ext cx="99797" cy="1007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ED9CA88-2FC6-4D7D-A7D5-83A1FD79A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594" y="442159"/>
            <a:ext cx="619950" cy="369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572E28-5021-4A75-BFD8-E91DC2C2E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902" y="449230"/>
            <a:ext cx="517516" cy="3622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18A46D-F9F9-4834-92E8-B64E8B21BF93}"/>
              </a:ext>
            </a:extLst>
          </p:cNvPr>
          <p:cNvSpPr txBox="1"/>
          <p:nvPr/>
        </p:nvSpPr>
        <p:spPr>
          <a:xfrm flipH="1">
            <a:off x="8480503" y="348286"/>
            <a:ext cx="32371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Symptom Monitoring Form Completed by Exposed Employee Twice a Day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Employee Health notified by e-mail (“flag”) if any fever or positive symptom during post-exposure monitoring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Illness developing during post-exposure symptom monitoring triggers prompt to report illness</a:t>
            </a:r>
          </a:p>
        </p:txBody>
      </p:sp>
    </p:spTree>
    <p:extLst>
      <p:ext uri="{BB962C8B-B14F-4D97-AF65-F5344CB8AC3E}">
        <p14:creationId xmlns:p14="http://schemas.microsoft.com/office/powerpoint/2010/main" val="20753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5CD0-40C2-4C0B-A2E3-F2F0A48B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E4C91-7195-443C-8A57-21566730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acknowledge the support of the </a:t>
            </a:r>
            <a:r>
              <a:rPr lang="en-US" b="1" dirty="0"/>
              <a:t>University of Maryland, Baltimore, Institute for Clinical &amp; Translational Research (ICTR) and the National Center for Advancing Translational Sciences (NCATS) Clinical Translational Science Award (CTSA) grant number 1UL1TR003098.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8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543EFFB4-3944-46F2-80C9-E122FB5DC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804"/>
          <a:stretch/>
        </p:blipFill>
        <p:spPr>
          <a:xfrm>
            <a:off x="-36065" y="-140460"/>
            <a:ext cx="12443175" cy="6998459"/>
          </a:xfrm>
          <a:prstGeom prst="rect">
            <a:avLst/>
          </a:prstGeom>
          <a:noFill/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2A85BF-D353-4A31-8D71-0E5C860AEF2F}"/>
              </a:ext>
            </a:extLst>
          </p:cNvPr>
          <p:cNvSpPr/>
          <p:nvPr/>
        </p:nvSpPr>
        <p:spPr>
          <a:xfrm>
            <a:off x="6285184" y="4435366"/>
            <a:ext cx="5812223" cy="20284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Dashboard views to review aggregate employee data </a:t>
            </a:r>
          </a:p>
          <a:p>
            <a:pPr algn="ctr"/>
            <a:r>
              <a:rPr lang="en-US" sz="3200" dirty="0"/>
              <a:t>Flexible report options - customizable</a:t>
            </a:r>
          </a:p>
        </p:txBody>
      </p:sp>
    </p:spTree>
    <p:extLst>
      <p:ext uri="{BB962C8B-B14F-4D97-AF65-F5344CB8AC3E}">
        <p14:creationId xmlns:p14="http://schemas.microsoft.com/office/powerpoint/2010/main" val="96917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6DD92-8FCE-47F6-85C6-CDD0516B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Illness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5B66A-5A30-42C1-9B5B-DCFE29786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2442757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0AEB9E-14ED-4982-B836-76BF40887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"/>
          <a:stretch/>
        </p:blipFill>
        <p:spPr>
          <a:xfrm>
            <a:off x="618604" y="392595"/>
            <a:ext cx="11604928" cy="646540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157B48-A68C-4C8E-B76B-769DDCB01BAC}"/>
              </a:ext>
            </a:extLst>
          </p:cNvPr>
          <p:cNvSpPr/>
          <p:nvPr/>
        </p:nvSpPr>
        <p:spPr>
          <a:xfrm>
            <a:off x="7503823" y="3625297"/>
            <a:ext cx="221280" cy="23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345FB-9F29-4113-9695-DA6CCC16E661}"/>
              </a:ext>
            </a:extLst>
          </p:cNvPr>
          <p:cNvSpPr txBox="1"/>
          <p:nvPr/>
        </p:nvSpPr>
        <p:spPr>
          <a:xfrm flipH="1">
            <a:off x="7503823" y="6265350"/>
            <a:ext cx="188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Cloeren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FC5A4-215A-4D9B-8906-58EC94B15566}"/>
              </a:ext>
            </a:extLst>
          </p:cNvPr>
          <p:cNvSpPr txBox="1"/>
          <p:nvPr/>
        </p:nvSpPr>
        <p:spPr>
          <a:xfrm flipH="1">
            <a:off x="4383175" y="6049906"/>
            <a:ext cx="257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Additional contact info…</a:t>
            </a:r>
          </a:p>
        </p:txBody>
      </p:sp>
    </p:spTree>
    <p:extLst>
      <p:ext uri="{BB962C8B-B14F-4D97-AF65-F5344CB8AC3E}">
        <p14:creationId xmlns:p14="http://schemas.microsoft.com/office/powerpoint/2010/main" val="2331601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A726D5-90CC-4D66-AB0B-16FEFD33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169"/>
            <a:ext cx="10972800" cy="1143000"/>
          </a:xfrm>
        </p:spPr>
        <p:txBody>
          <a:bodyPr/>
          <a:lstStyle/>
          <a:p>
            <a:r>
              <a:rPr lang="en-US" dirty="0"/>
              <a:t>Working While Sick?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90B34-D254-4EA7-97EA-F5FEB7A12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33" y="1885950"/>
            <a:ext cx="10505476" cy="4569881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A7BF7F-775E-462A-833E-E21888AEE410}"/>
              </a:ext>
            </a:extLst>
          </p:cNvPr>
          <p:cNvSpPr/>
          <p:nvPr/>
        </p:nvSpPr>
        <p:spPr>
          <a:xfrm>
            <a:off x="7041367" y="4743146"/>
            <a:ext cx="221280" cy="23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99BA5-2038-4BA1-A4DC-F1AB2354A29B}"/>
              </a:ext>
            </a:extLst>
          </p:cNvPr>
          <p:cNvSpPr txBox="1"/>
          <p:nvPr/>
        </p:nvSpPr>
        <p:spPr>
          <a:xfrm flipH="1">
            <a:off x="7041368" y="2074861"/>
            <a:ext cx="188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Family Medicine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1928E-3467-4C28-A9CC-624917224614}"/>
              </a:ext>
            </a:extLst>
          </p:cNvPr>
          <p:cNvSpPr txBox="1"/>
          <p:nvPr/>
        </p:nvSpPr>
        <p:spPr>
          <a:xfrm flipH="1">
            <a:off x="7041367" y="2837598"/>
            <a:ext cx="188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04/06/2020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119E2-AA43-4546-B673-6C233CE6DEBC}"/>
              </a:ext>
            </a:extLst>
          </p:cNvPr>
          <p:cNvSpPr txBox="1"/>
          <p:nvPr/>
        </p:nvSpPr>
        <p:spPr>
          <a:xfrm flipH="1">
            <a:off x="7041366" y="5617584"/>
            <a:ext cx="188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04/09/2020</a:t>
            </a:r>
          </a:p>
        </p:txBody>
      </p:sp>
    </p:spTree>
    <p:extLst>
      <p:ext uri="{BB962C8B-B14F-4D97-AF65-F5344CB8AC3E}">
        <p14:creationId xmlns:p14="http://schemas.microsoft.com/office/powerpoint/2010/main" val="3512470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FE99E4-1A08-4DEE-AE80-421681087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FD453-D256-49CB-8778-2ADA43BD6858}"/>
              </a:ext>
            </a:extLst>
          </p:cNvPr>
          <p:cNvSpPr txBox="1"/>
          <p:nvPr/>
        </p:nvSpPr>
        <p:spPr>
          <a:xfrm>
            <a:off x="1657350" y="6211659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091139-5D11-458D-BE7D-9ED0C05688F7}"/>
              </a:ext>
            </a:extLst>
          </p:cNvPr>
          <p:cNvSpPr/>
          <p:nvPr/>
        </p:nvSpPr>
        <p:spPr>
          <a:xfrm>
            <a:off x="6096000" y="5172592"/>
            <a:ext cx="221280" cy="23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38361B-5898-4DC4-ABEF-9D37C50CF21E}"/>
              </a:ext>
            </a:extLst>
          </p:cNvPr>
          <p:cNvSpPr/>
          <p:nvPr/>
        </p:nvSpPr>
        <p:spPr>
          <a:xfrm>
            <a:off x="6096000" y="4538559"/>
            <a:ext cx="221280" cy="23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D89F5D-EF0D-4CA5-9655-467C42BEC840}"/>
              </a:ext>
            </a:extLst>
          </p:cNvPr>
          <p:cNvSpPr/>
          <p:nvPr/>
        </p:nvSpPr>
        <p:spPr>
          <a:xfrm>
            <a:off x="6096000" y="3942882"/>
            <a:ext cx="221280" cy="23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30C32E-7880-40DE-9C4D-7E6E170329CF}"/>
              </a:ext>
            </a:extLst>
          </p:cNvPr>
          <p:cNvSpPr/>
          <p:nvPr/>
        </p:nvSpPr>
        <p:spPr>
          <a:xfrm>
            <a:off x="6096000" y="2683119"/>
            <a:ext cx="221280" cy="23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C79E74-9F37-4DAA-BCFC-F9D1709194B7}"/>
              </a:ext>
            </a:extLst>
          </p:cNvPr>
          <p:cNvGrpSpPr/>
          <p:nvPr/>
        </p:nvGrpSpPr>
        <p:grpSpPr>
          <a:xfrm>
            <a:off x="10021050" y="2078774"/>
            <a:ext cx="221280" cy="4572050"/>
            <a:chOff x="10021050" y="2078774"/>
            <a:chExt cx="221280" cy="45720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26A8E1-84BA-4CAD-87CE-C7B7828D6024}"/>
                </a:ext>
              </a:extLst>
            </p:cNvPr>
            <p:cNvSpPr/>
            <p:nvPr/>
          </p:nvSpPr>
          <p:spPr>
            <a:xfrm>
              <a:off x="10021050" y="3313000"/>
              <a:ext cx="221280" cy="232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9723ECB-40C5-4D01-A8B9-5AECC7CE6404}"/>
                </a:ext>
              </a:extLst>
            </p:cNvPr>
            <p:cNvGrpSpPr/>
            <p:nvPr/>
          </p:nvGrpSpPr>
          <p:grpSpPr>
            <a:xfrm>
              <a:off x="10021050" y="2078774"/>
              <a:ext cx="221280" cy="4572050"/>
              <a:chOff x="10021050" y="2078774"/>
              <a:chExt cx="221280" cy="457205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86E2133-833C-4C44-A6F7-89670239B870}"/>
                  </a:ext>
                </a:extLst>
              </p:cNvPr>
              <p:cNvSpPr/>
              <p:nvPr/>
            </p:nvSpPr>
            <p:spPr>
              <a:xfrm>
                <a:off x="10021050" y="6418824"/>
                <a:ext cx="221280" cy="232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77BBEB1-C026-4F7C-A270-71D908857FDC}"/>
                  </a:ext>
                </a:extLst>
              </p:cNvPr>
              <p:cNvGrpSpPr/>
              <p:nvPr/>
            </p:nvGrpSpPr>
            <p:grpSpPr>
              <a:xfrm>
                <a:off x="10021050" y="2078774"/>
                <a:ext cx="221280" cy="3973683"/>
                <a:chOff x="10021050" y="2078774"/>
                <a:chExt cx="221280" cy="3973683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E3BDCFB-F1E3-4665-898B-241639F3EA33}"/>
                    </a:ext>
                  </a:extLst>
                </p:cNvPr>
                <p:cNvSpPr/>
                <p:nvPr/>
              </p:nvSpPr>
              <p:spPr>
                <a:xfrm>
                  <a:off x="10021050" y="5820457"/>
                  <a:ext cx="221280" cy="232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07E0467-6F2C-4C78-B0A2-5798DF271047}"/>
                    </a:ext>
                  </a:extLst>
                </p:cNvPr>
                <p:cNvSpPr/>
                <p:nvPr/>
              </p:nvSpPr>
              <p:spPr>
                <a:xfrm>
                  <a:off x="10021050" y="2078774"/>
                  <a:ext cx="221280" cy="232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645FC87-FC58-4DA9-837B-17539383723F}"/>
              </a:ext>
            </a:extLst>
          </p:cNvPr>
          <p:cNvSpPr/>
          <p:nvPr/>
        </p:nvSpPr>
        <p:spPr>
          <a:xfrm>
            <a:off x="6096000" y="1453408"/>
            <a:ext cx="221280" cy="23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1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F8EE13E-B603-405D-9987-255C71E1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2169"/>
            <a:ext cx="10972800" cy="1143000"/>
          </a:xfrm>
        </p:spPr>
        <p:txBody>
          <a:bodyPr/>
          <a:lstStyle/>
          <a:p>
            <a:r>
              <a:rPr lang="en-US" dirty="0"/>
              <a:t>Fever History and Known Exposures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019B8-D98E-4D55-8F00-17377347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2458"/>
            <a:ext cx="10972800" cy="3291841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80A433A-3A18-4E14-B12E-756FA710E942}"/>
              </a:ext>
            </a:extLst>
          </p:cNvPr>
          <p:cNvSpPr/>
          <p:nvPr/>
        </p:nvSpPr>
        <p:spPr>
          <a:xfrm>
            <a:off x="6747077" y="4638043"/>
            <a:ext cx="221280" cy="23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D952C-19A8-46C1-990F-E010A04D7149}"/>
              </a:ext>
            </a:extLst>
          </p:cNvPr>
          <p:cNvSpPr txBox="1"/>
          <p:nvPr/>
        </p:nvSpPr>
        <p:spPr>
          <a:xfrm flipH="1">
            <a:off x="6747077" y="3750754"/>
            <a:ext cx="188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04/12/2020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3203F-3AC3-4A51-AF87-A9CFF9C51E05}"/>
              </a:ext>
            </a:extLst>
          </p:cNvPr>
          <p:cNvSpPr txBox="1"/>
          <p:nvPr/>
        </p:nvSpPr>
        <p:spPr>
          <a:xfrm flipH="1">
            <a:off x="6747076" y="2678799"/>
            <a:ext cx="188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102.3</a:t>
            </a:r>
          </a:p>
        </p:txBody>
      </p:sp>
    </p:spTree>
    <p:extLst>
      <p:ext uri="{BB962C8B-B14F-4D97-AF65-F5344CB8AC3E}">
        <p14:creationId xmlns:p14="http://schemas.microsoft.com/office/powerpoint/2010/main" val="2664526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CFF99D-EFD7-47E5-8428-A4B043D9E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6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14D74F6-ED16-4F78-B01E-2C35684B0000}"/>
              </a:ext>
            </a:extLst>
          </p:cNvPr>
          <p:cNvSpPr/>
          <p:nvPr/>
        </p:nvSpPr>
        <p:spPr>
          <a:xfrm>
            <a:off x="7976787" y="402374"/>
            <a:ext cx="221280" cy="23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207C2-5BE3-4A66-94D8-4A7DC8D03E4F}"/>
              </a:ext>
            </a:extLst>
          </p:cNvPr>
          <p:cNvSpPr txBox="1"/>
          <p:nvPr/>
        </p:nvSpPr>
        <p:spPr>
          <a:xfrm flipH="1">
            <a:off x="7976787" y="2706218"/>
            <a:ext cx="188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04/09/2020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7D914-D64F-4EEC-A8C2-05A14EEA33FB}"/>
              </a:ext>
            </a:extLst>
          </p:cNvPr>
          <p:cNvSpPr txBox="1"/>
          <p:nvPr/>
        </p:nvSpPr>
        <p:spPr>
          <a:xfrm flipH="1">
            <a:off x="7976786" y="3746742"/>
            <a:ext cx="188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UMB Urgent Care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0ECCA5-7CFC-4E03-A7C8-9E6883256025}"/>
              </a:ext>
            </a:extLst>
          </p:cNvPr>
          <p:cNvSpPr/>
          <p:nvPr/>
        </p:nvSpPr>
        <p:spPr>
          <a:xfrm>
            <a:off x="7976786" y="4915394"/>
            <a:ext cx="221280" cy="23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2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CD73-8B63-4D20-B671-EC27CD62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&amp;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F5D2F-189A-4DAD-BFCE-0D00B0B2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30593"/>
            <a:ext cx="6674069" cy="40955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Healthcare worker who worked for 3 days while sick</a:t>
            </a:r>
          </a:p>
          <a:p>
            <a:pPr marL="0" indent="0">
              <a:buNone/>
            </a:pPr>
            <a:r>
              <a:rPr lang="en-US" dirty="0"/>
              <a:t>Tested positive</a:t>
            </a:r>
          </a:p>
          <a:p>
            <a:pPr marL="0" indent="0">
              <a:buNone/>
            </a:pPr>
            <a:r>
              <a:rPr lang="en-US" dirty="0"/>
              <a:t>Common story</a:t>
            </a:r>
          </a:p>
          <a:p>
            <a:pPr marL="0" indent="0">
              <a:buNone/>
            </a:pPr>
            <a:r>
              <a:rPr lang="en-US" dirty="0"/>
              <a:t>Plan:</a:t>
            </a:r>
          </a:p>
          <a:p>
            <a:pPr marL="0" indent="0">
              <a:buNone/>
            </a:pPr>
            <a:r>
              <a:rPr lang="en-US" dirty="0"/>
              <a:t>	Isolate until 10 days fever free</a:t>
            </a:r>
          </a:p>
          <a:p>
            <a:pPr marL="0" indent="0">
              <a:buNone/>
            </a:pPr>
            <a:r>
              <a:rPr lang="en-US" dirty="0"/>
              <a:t>	Contact tracing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96A48C-E470-41CC-8008-C855EE364576}"/>
              </a:ext>
            </a:extLst>
          </p:cNvPr>
          <p:cNvGrpSpPr/>
          <p:nvPr/>
        </p:nvGrpSpPr>
        <p:grpSpPr>
          <a:xfrm>
            <a:off x="8409025" y="2408645"/>
            <a:ext cx="420137" cy="857250"/>
            <a:chOff x="7557082" y="2571750"/>
            <a:chExt cx="420137" cy="8572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2139DD-B4B4-43E3-AAA7-B5E6977B59F2}"/>
                </a:ext>
              </a:extLst>
            </p:cNvPr>
            <p:cNvSpPr/>
            <p:nvPr/>
          </p:nvSpPr>
          <p:spPr>
            <a:xfrm>
              <a:off x="7691898" y="257175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18BA8F-7822-4CB0-A0A9-7531BD8053F3}"/>
                </a:ext>
              </a:extLst>
            </p:cNvPr>
            <p:cNvSpPr/>
            <p:nvPr/>
          </p:nvSpPr>
          <p:spPr>
            <a:xfrm>
              <a:off x="7557082" y="2743200"/>
              <a:ext cx="420137" cy="685800"/>
            </a:xfrm>
            <a:custGeom>
              <a:avLst/>
              <a:gdLst>
                <a:gd name="connsiteX0" fmla="*/ 418661 w 420137"/>
                <a:gd name="connsiteY0" fmla="*/ 293370 h 685800"/>
                <a:gd name="connsiteX1" fmla="*/ 350081 w 420137"/>
                <a:gd name="connsiteY1" fmla="*/ 57150 h 685800"/>
                <a:gd name="connsiteX2" fmla="*/ 334841 w 420137"/>
                <a:gd name="connsiteY2" fmla="*/ 36195 h 685800"/>
                <a:gd name="connsiteX3" fmla="*/ 254831 w 420137"/>
                <a:gd name="connsiteY3" fmla="*/ 3810 h 685800"/>
                <a:gd name="connsiteX4" fmla="*/ 211016 w 420137"/>
                <a:gd name="connsiteY4" fmla="*/ 0 h 685800"/>
                <a:gd name="connsiteX5" fmla="*/ 167201 w 420137"/>
                <a:gd name="connsiteY5" fmla="*/ 3810 h 685800"/>
                <a:gd name="connsiteX6" fmla="*/ 87191 w 420137"/>
                <a:gd name="connsiteY6" fmla="*/ 36195 h 685800"/>
                <a:gd name="connsiteX7" fmla="*/ 71951 w 420137"/>
                <a:gd name="connsiteY7" fmla="*/ 57150 h 685800"/>
                <a:gd name="connsiteX8" fmla="*/ 1466 w 420137"/>
                <a:gd name="connsiteY8" fmla="*/ 293370 h 685800"/>
                <a:gd name="connsiteX9" fmla="*/ 28136 w 420137"/>
                <a:gd name="connsiteY9" fmla="*/ 340995 h 685800"/>
                <a:gd name="connsiteX10" fmla="*/ 39566 w 420137"/>
                <a:gd name="connsiteY10" fmla="*/ 342900 h 685800"/>
                <a:gd name="connsiteX11" fmla="*/ 75761 w 420137"/>
                <a:gd name="connsiteY11" fmla="*/ 316230 h 685800"/>
                <a:gd name="connsiteX12" fmla="*/ 134816 w 420137"/>
                <a:gd name="connsiteY12" fmla="*/ 116205 h 685800"/>
                <a:gd name="connsiteX13" fmla="*/ 134816 w 420137"/>
                <a:gd name="connsiteY13" fmla="*/ 182880 h 685800"/>
                <a:gd name="connsiteX14" fmla="*/ 64331 w 420137"/>
                <a:gd name="connsiteY14" fmla="*/ 419100 h 685800"/>
                <a:gd name="connsiteX15" fmla="*/ 115766 w 420137"/>
                <a:gd name="connsiteY15" fmla="*/ 419100 h 685800"/>
                <a:gd name="connsiteX16" fmla="*/ 115766 w 420137"/>
                <a:gd name="connsiteY16" fmla="*/ 685800 h 685800"/>
                <a:gd name="connsiteX17" fmla="*/ 191966 w 420137"/>
                <a:gd name="connsiteY17" fmla="*/ 685800 h 685800"/>
                <a:gd name="connsiteX18" fmla="*/ 191966 w 420137"/>
                <a:gd name="connsiteY18" fmla="*/ 419100 h 685800"/>
                <a:gd name="connsiteX19" fmla="*/ 230066 w 420137"/>
                <a:gd name="connsiteY19" fmla="*/ 419100 h 685800"/>
                <a:gd name="connsiteX20" fmla="*/ 230066 w 420137"/>
                <a:gd name="connsiteY20" fmla="*/ 685800 h 685800"/>
                <a:gd name="connsiteX21" fmla="*/ 306266 w 420137"/>
                <a:gd name="connsiteY21" fmla="*/ 685800 h 685800"/>
                <a:gd name="connsiteX22" fmla="*/ 306266 w 420137"/>
                <a:gd name="connsiteY22" fmla="*/ 419100 h 685800"/>
                <a:gd name="connsiteX23" fmla="*/ 357701 w 420137"/>
                <a:gd name="connsiteY23" fmla="*/ 419100 h 685800"/>
                <a:gd name="connsiteX24" fmla="*/ 287216 w 420137"/>
                <a:gd name="connsiteY24" fmla="*/ 182880 h 685800"/>
                <a:gd name="connsiteX25" fmla="*/ 287216 w 420137"/>
                <a:gd name="connsiteY25" fmla="*/ 116205 h 685800"/>
                <a:gd name="connsiteX26" fmla="*/ 346271 w 420137"/>
                <a:gd name="connsiteY26" fmla="*/ 316230 h 685800"/>
                <a:gd name="connsiteX27" fmla="*/ 382466 w 420137"/>
                <a:gd name="connsiteY27" fmla="*/ 342900 h 685800"/>
                <a:gd name="connsiteX28" fmla="*/ 393896 w 420137"/>
                <a:gd name="connsiteY28" fmla="*/ 340995 h 685800"/>
                <a:gd name="connsiteX29" fmla="*/ 418661 w 420137"/>
                <a:gd name="connsiteY29" fmla="*/ 29337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0137" h="685800">
                  <a:moveTo>
                    <a:pt x="418661" y="293370"/>
                  </a:moveTo>
                  <a:lnTo>
                    <a:pt x="350081" y="57150"/>
                  </a:lnTo>
                  <a:cubicBezTo>
                    <a:pt x="348176" y="47625"/>
                    <a:pt x="342461" y="40005"/>
                    <a:pt x="334841" y="36195"/>
                  </a:cubicBezTo>
                  <a:cubicBezTo>
                    <a:pt x="311981" y="20955"/>
                    <a:pt x="285311" y="11430"/>
                    <a:pt x="254831" y="3810"/>
                  </a:cubicBezTo>
                  <a:cubicBezTo>
                    <a:pt x="239591" y="1905"/>
                    <a:pt x="226256" y="0"/>
                    <a:pt x="211016" y="0"/>
                  </a:cubicBezTo>
                  <a:cubicBezTo>
                    <a:pt x="195776" y="0"/>
                    <a:pt x="182441" y="1905"/>
                    <a:pt x="167201" y="3810"/>
                  </a:cubicBezTo>
                  <a:cubicBezTo>
                    <a:pt x="136721" y="9525"/>
                    <a:pt x="110051" y="20955"/>
                    <a:pt x="87191" y="36195"/>
                  </a:cubicBezTo>
                  <a:cubicBezTo>
                    <a:pt x="79571" y="41910"/>
                    <a:pt x="73856" y="47625"/>
                    <a:pt x="71951" y="57150"/>
                  </a:cubicBezTo>
                  <a:lnTo>
                    <a:pt x="1466" y="293370"/>
                  </a:lnTo>
                  <a:cubicBezTo>
                    <a:pt x="-4249" y="314325"/>
                    <a:pt x="7181" y="335280"/>
                    <a:pt x="28136" y="340995"/>
                  </a:cubicBezTo>
                  <a:cubicBezTo>
                    <a:pt x="31946" y="342900"/>
                    <a:pt x="35756" y="342900"/>
                    <a:pt x="39566" y="342900"/>
                  </a:cubicBezTo>
                  <a:cubicBezTo>
                    <a:pt x="56711" y="342900"/>
                    <a:pt x="71951" y="331470"/>
                    <a:pt x="75761" y="316230"/>
                  </a:cubicBezTo>
                  <a:lnTo>
                    <a:pt x="134816" y="116205"/>
                  </a:lnTo>
                  <a:lnTo>
                    <a:pt x="134816" y="182880"/>
                  </a:lnTo>
                  <a:lnTo>
                    <a:pt x="64331" y="419100"/>
                  </a:lnTo>
                  <a:lnTo>
                    <a:pt x="115766" y="419100"/>
                  </a:lnTo>
                  <a:lnTo>
                    <a:pt x="115766" y="685800"/>
                  </a:lnTo>
                  <a:lnTo>
                    <a:pt x="191966" y="685800"/>
                  </a:lnTo>
                  <a:lnTo>
                    <a:pt x="191966" y="419100"/>
                  </a:lnTo>
                  <a:lnTo>
                    <a:pt x="230066" y="419100"/>
                  </a:lnTo>
                  <a:lnTo>
                    <a:pt x="230066" y="685800"/>
                  </a:lnTo>
                  <a:lnTo>
                    <a:pt x="306266" y="685800"/>
                  </a:lnTo>
                  <a:lnTo>
                    <a:pt x="306266" y="419100"/>
                  </a:lnTo>
                  <a:lnTo>
                    <a:pt x="357701" y="419100"/>
                  </a:lnTo>
                  <a:lnTo>
                    <a:pt x="287216" y="182880"/>
                  </a:lnTo>
                  <a:lnTo>
                    <a:pt x="287216" y="116205"/>
                  </a:lnTo>
                  <a:lnTo>
                    <a:pt x="346271" y="316230"/>
                  </a:lnTo>
                  <a:cubicBezTo>
                    <a:pt x="351986" y="333375"/>
                    <a:pt x="367226" y="342900"/>
                    <a:pt x="382466" y="342900"/>
                  </a:cubicBezTo>
                  <a:cubicBezTo>
                    <a:pt x="386276" y="342900"/>
                    <a:pt x="390086" y="342900"/>
                    <a:pt x="393896" y="340995"/>
                  </a:cubicBezTo>
                  <a:cubicBezTo>
                    <a:pt x="412946" y="335280"/>
                    <a:pt x="424376" y="314325"/>
                    <a:pt x="418661" y="2933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2A97F2-E74F-432A-9079-095161314714}"/>
              </a:ext>
            </a:extLst>
          </p:cNvPr>
          <p:cNvGrpSpPr/>
          <p:nvPr/>
        </p:nvGrpSpPr>
        <p:grpSpPr>
          <a:xfrm>
            <a:off x="8563581" y="5225154"/>
            <a:ext cx="419100" cy="838200"/>
            <a:chOff x="9126492" y="3108662"/>
            <a:chExt cx="419100" cy="8382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EB9DF1-2FCE-43CF-9C42-5EC5661FC594}"/>
                </a:ext>
              </a:extLst>
            </p:cNvPr>
            <p:cNvSpPr/>
            <p:nvPr/>
          </p:nvSpPr>
          <p:spPr>
            <a:xfrm>
              <a:off x="9259842" y="310866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A0738C-611B-4DAF-98A0-8026E2207B0D}"/>
                </a:ext>
              </a:extLst>
            </p:cNvPr>
            <p:cNvSpPr/>
            <p:nvPr/>
          </p:nvSpPr>
          <p:spPr>
            <a:xfrm>
              <a:off x="9126492" y="326106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5E614A-2E4E-4D50-ACEF-616CDABC4F5B}"/>
              </a:ext>
            </a:extLst>
          </p:cNvPr>
          <p:cNvGrpSpPr/>
          <p:nvPr/>
        </p:nvGrpSpPr>
        <p:grpSpPr>
          <a:xfrm>
            <a:off x="9535629" y="3101079"/>
            <a:ext cx="419100" cy="838200"/>
            <a:chOff x="9126492" y="3108662"/>
            <a:chExt cx="419100" cy="8382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79B3A6-708D-4E8E-818B-A433CF279E41}"/>
                </a:ext>
              </a:extLst>
            </p:cNvPr>
            <p:cNvSpPr/>
            <p:nvPr/>
          </p:nvSpPr>
          <p:spPr>
            <a:xfrm>
              <a:off x="9259842" y="310866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28528A4-CEAB-4168-9CAA-909E80EDDC28}"/>
                </a:ext>
              </a:extLst>
            </p:cNvPr>
            <p:cNvSpPr/>
            <p:nvPr/>
          </p:nvSpPr>
          <p:spPr>
            <a:xfrm>
              <a:off x="9126492" y="326106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2BBFCE-F51C-4E11-B8D0-6E383EF51A94}"/>
              </a:ext>
            </a:extLst>
          </p:cNvPr>
          <p:cNvGrpSpPr/>
          <p:nvPr/>
        </p:nvGrpSpPr>
        <p:grpSpPr>
          <a:xfrm>
            <a:off x="8208522" y="3520179"/>
            <a:ext cx="419100" cy="838200"/>
            <a:chOff x="9126492" y="3108662"/>
            <a:chExt cx="419100" cy="8382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329392-CCBF-4AA3-948E-57EE429C9CED}"/>
                </a:ext>
              </a:extLst>
            </p:cNvPr>
            <p:cNvSpPr/>
            <p:nvPr/>
          </p:nvSpPr>
          <p:spPr>
            <a:xfrm>
              <a:off x="9259842" y="3108662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10B341F-6088-4F4E-A560-7A01041F8340}"/>
                </a:ext>
              </a:extLst>
            </p:cNvPr>
            <p:cNvSpPr/>
            <p:nvPr/>
          </p:nvSpPr>
          <p:spPr>
            <a:xfrm>
              <a:off x="9126492" y="3261062"/>
              <a:ext cx="419100" cy="685800"/>
            </a:xfrm>
            <a:custGeom>
              <a:avLst/>
              <a:gdLst>
                <a:gd name="connsiteX0" fmla="*/ 417195 w 419100"/>
                <a:gd name="connsiteY0" fmla="*/ 297180 h 685800"/>
                <a:gd name="connsiteX1" fmla="*/ 363855 w 419100"/>
                <a:gd name="connsiteY1" fmla="*/ 70485 h 685800"/>
                <a:gd name="connsiteX2" fmla="*/ 352425 w 419100"/>
                <a:gd name="connsiteY2" fmla="*/ 49530 h 685800"/>
                <a:gd name="connsiteX3" fmla="*/ 272415 w 419100"/>
                <a:gd name="connsiteY3" fmla="*/ 7620 h 685800"/>
                <a:gd name="connsiteX4" fmla="*/ 209550 w 419100"/>
                <a:gd name="connsiteY4" fmla="*/ 0 h 685800"/>
                <a:gd name="connsiteX5" fmla="*/ 146685 w 419100"/>
                <a:gd name="connsiteY5" fmla="*/ 9525 h 685800"/>
                <a:gd name="connsiteX6" fmla="*/ 66675 w 419100"/>
                <a:gd name="connsiteY6" fmla="*/ 51435 h 685800"/>
                <a:gd name="connsiteX7" fmla="*/ 55245 w 419100"/>
                <a:gd name="connsiteY7" fmla="*/ 72390 h 685800"/>
                <a:gd name="connsiteX8" fmla="*/ 1905 w 419100"/>
                <a:gd name="connsiteY8" fmla="*/ 299085 h 685800"/>
                <a:gd name="connsiteX9" fmla="*/ 0 w 419100"/>
                <a:gd name="connsiteY9" fmla="*/ 308610 h 685800"/>
                <a:gd name="connsiteX10" fmla="*/ 38100 w 419100"/>
                <a:gd name="connsiteY10" fmla="*/ 346710 h 685800"/>
                <a:gd name="connsiteX11" fmla="*/ 74295 w 419100"/>
                <a:gd name="connsiteY11" fmla="*/ 318135 h 685800"/>
                <a:gd name="connsiteX12" fmla="*/ 114300 w 419100"/>
                <a:gd name="connsiteY12" fmla="*/ 152400 h 685800"/>
                <a:gd name="connsiteX13" fmla="*/ 114300 w 419100"/>
                <a:gd name="connsiteY13" fmla="*/ 685800 h 685800"/>
                <a:gd name="connsiteX14" fmla="*/ 190500 w 419100"/>
                <a:gd name="connsiteY14" fmla="*/ 685800 h 685800"/>
                <a:gd name="connsiteX15" fmla="*/ 190500 w 419100"/>
                <a:gd name="connsiteY15" fmla="*/ 342900 h 685800"/>
                <a:gd name="connsiteX16" fmla="*/ 228600 w 419100"/>
                <a:gd name="connsiteY16" fmla="*/ 342900 h 685800"/>
                <a:gd name="connsiteX17" fmla="*/ 228600 w 419100"/>
                <a:gd name="connsiteY17" fmla="*/ 685800 h 685800"/>
                <a:gd name="connsiteX18" fmla="*/ 304800 w 419100"/>
                <a:gd name="connsiteY18" fmla="*/ 685800 h 685800"/>
                <a:gd name="connsiteX19" fmla="*/ 304800 w 419100"/>
                <a:gd name="connsiteY19" fmla="*/ 150495 h 685800"/>
                <a:gd name="connsiteX20" fmla="*/ 344805 w 419100"/>
                <a:gd name="connsiteY20" fmla="*/ 316230 h 685800"/>
                <a:gd name="connsiteX21" fmla="*/ 381000 w 419100"/>
                <a:gd name="connsiteY21" fmla="*/ 344805 h 685800"/>
                <a:gd name="connsiteX22" fmla="*/ 419100 w 419100"/>
                <a:gd name="connsiteY22" fmla="*/ 306705 h 685800"/>
                <a:gd name="connsiteX23" fmla="*/ 417195 w 419100"/>
                <a:gd name="connsiteY23" fmla="*/ 29718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9100" h="685800">
                  <a:moveTo>
                    <a:pt x="417195" y="297180"/>
                  </a:moveTo>
                  <a:lnTo>
                    <a:pt x="363855" y="70485"/>
                  </a:lnTo>
                  <a:cubicBezTo>
                    <a:pt x="361950" y="62865"/>
                    <a:pt x="358140" y="55245"/>
                    <a:pt x="352425" y="49530"/>
                  </a:cubicBezTo>
                  <a:cubicBezTo>
                    <a:pt x="329565" y="30480"/>
                    <a:pt x="302895" y="17145"/>
                    <a:pt x="272415" y="7620"/>
                  </a:cubicBezTo>
                  <a:cubicBezTo>
                    <a:pt x="251460" y="3810"/>
                    <a:pt x="230505" y="0"/>
                    <a:pt x="209550" y="0"/>
                  </a:cubicBezTo>
                  <a:cubicBezTo>
                    <a:pt x="188595" y="0"/>
                    <a:pt x="167640" y="3810"/>
                    <a:pt x="146685" y="9525"/>
                  </a:cubicBezTo>
                  <a:cubicBezTo>
                    <a:pt x="116205" y="17145"/>
                    <a:pt x="89535" y="32385"/>
                    <a:pt x="66675" y="51435"/>
                  </a:cubicBezTo>
                  <a:cubicBezTo>
                    <a:pt x="60960" y="57150"/>
                    <a:pt x="57150" y="64770"/>
                    <a:pt x="55245" y="72390"/>
                  </a:cubicBezTo>
                  <a:lnTo>
                    <a:pt x="1905" y="299085"/>
                  </a:lnTo>
                  <a:cubicBezTo>
                    <a:pt x="1905" y="300990"/>
                    <a:pt x="0" y="304800"/>
                    <a:pt x="0" y="308610"/>
                  </a:cubicBezTo>
                  <a:cubicBezTo>
                    <a:pt x="0" y="329565"/>
                    <a:pt x="17145" y="346710"/>
                    <a:pt x="38100" y="346710"/>
                  </a:cubicBezTo>
                  <a:cubicBezTo>
                    <a:pt x="55245" y="346710"/>
                    <a:pt x="70485" y="333375"/>
                    <a:pt x="74295" y="318135"/>
                  </a:cubicBezTo>
                  <a:lnTo>
                    <a:pt x="114300" y="152400"/>
                  </a:lnTo>
                  <a:lnTo>
                    <a:pt x="114300" y="685800"/>
                  </a:lnTo>
                  <a:lnTo>
                    <a:pt x="190500" y="685800"/>
                  </a:lnTo>
                  <a:lnTo>
                    <a:pt x="190500" y="342900"/>
                  </a:lnTo>
                  <a:lnTo>
                    <a:pt x="228600" y="342900"/>
                  </a:lnTo>
                  <a:lnTo>
                    <a:pt x="228600" y="685800"/>
                  </a:lnTo>
                  <a:lnTo>
                    <a:pt x="304800" y="685800"/>
                  </a:lnTo>
                  <a:lnTo>
                    <a:pt x="304800" y="150495"/>
                  </a:lnTo>
                  <a:lnTo>
                    <a:pt x="344805" y="316230"/>
                  </a:lnTo>
                  <a:cubicBezTo>
                    <a:pt x="348615" y="331470"/>
                    <a:pt x="363855" y="344805"/>
                    <a:pt x="381000" y="344805"/>
                  </a:cubicBezTo>
                  <a:cubicBezTo>
                    <a:pt x="401955" y="344805"/>
                    <a:pt x="419100" y="327660"/>
                    <a:pt x="419100" y="306705"/>
                  </a:cubicBezTo>
                  <a:cubicBezTo>
                    <a:pt x="419100" y="302895"/>
                    <a:pt x="417195" y="299085"/>
                    <a:pt x="417195" y="29718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A1E08C-7089-4DF8-A21B-09C63F9F0C37}"/>
              </a:ext>
            </a:extLst>
          </p:cNvPr>
          <p:cNvGrpSpPr/>
          <p:nvPr/>
        </p:nvGrpSpPr>
        <p:grpSpPr>
          <a:xfrm>
            <a:off x="9062461" y="3939279"/>
            <a:ext cx="420137" cy="857250"/>
            <a:chOff x="7557082" y="2571750"/>
            <a:chExt cx="420137" cy="85725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AEA11D0-6A23-4B20-B21A-E24710D9FCC2}"/>
                </a:ext>
              </a:extLst>
            </p:cNvPr>
            <p:cNvSpPr/>
            <p:nvPr/>
          </p:nvSpPr>
          <p:spPr>
            <a:xfrm>
              <a:off x="7691898" y="257175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959189-E857-4E9F-B1FF-C118C45F86B5}"/>
                </a:ext>
              </a:extLst>
            </p:cNvPr>
            <p:cNvSpPr/>
            <p:nvPr/>
          </p:nvSpPr>
          <p:spPr>
            <a:xfrm>
              <a:off x="7557082" y="2743200"/>
              <a:ext cx="420137" cy="685800"/>
            </a:xfrm>
            <a:custGeom>
              <a:avLst/>
              <a:gdLst>
                <a:gd name="connsiteX0" fmla="*/ 418661 w 420137"/>
                <a:gd name="connsiteY0" fmla="*/ 293370 h 685800"/>
                <a:gd name="connsiteX1" fmla="*/ 350081 w 420137"/>
                <a:gd name="connsiteY1" fmla="*/ 57150 h 685800"/>
                <a:gd name="connsiteX2" fmla="*/ 334841 w 420137"/>
                <a:gd name="connsiteY2" fmla="*/ 36195 h 685800"/>
                <a:gd name="connsiteX3" fmla="*/ 254831 w 420137"/>
                <a:gd name="connsiteY3" fmla="*/ 3810 h 685800"/>
                <a:gd name="connsiteX4" fmla="*/ 211016 w 420137"/>
                <a:gd name="connsiteY4" fmla="*/ 0 h 685800"/>
                <a:gd name="connsiteX5" fmla="*/ 167201 w 420137"/>
                <a:gd name="connsiteY5" fmla="*/ 3810 h 685800"/>
                <a:gd name="connsiteX6" fmla="*/ 87191 w 420137"/>
                <a:gd name="connsiteY6" fmla="*/ 36195 h 685800"/>
                <a:gd name="connsiteX7" fmla="*/ 71951 w 420137"/>
                <a:gd name="connsiteY7" fmla="*/ 57150 h 685800"/>
                <a:gd name="connsiteX8" fmla="*/ 1466 w 420137"/>
                <a:gd name="connsiteY8" fmla="*/ 293370 h 685800"/>
                <a:gd name="connsiteX9" fmla="*/ 28136 w 420137"/>
                <a:gd name="connsiteY9" fmla="*/ 340995 h 685800"/>
                <a:gd name="connsiteX10" fmla="*/ 39566 w 420137"/>
                <a:gd name="connsiteY10" fmla="*/ 342900 h 685800"/>
                <a:gd name="connsiteX11" fmla="*/ 75761 w 420137"/>
                <a:gd name="connsiteY11" fmla="*/ 316230 h 685800"/>
                <a:gd name="connsiteX12" fmla="*/ 134816 w 420137"/>
                <a:gd name="connsiteY12" fmla="*/ 116205 h 685800"/>
                <a:gd name="connsiteX13" fmla="*/ 134816 w 420137"/>
                <a:gd name="connsiteY13" fmla="*/ 182880 h 685800"/>
                <a:gd name="connsiteX14" fmla="*/ 64331 w 420137"/>
                <a:gd name="connsiteY14" fmla="*/ 419100 h 685800"/>
                <a:gd name="connsiteX15" fmla="*/ 115766 w 420137"/>
                <a:gd name="connsiteY15" fmla="*/ 419100 h 685800"/>
                <a:gd name="connsiteX16" fmla="*/ 115766 w 420137"/>
                <a:gd name="connsiteY16" fmla="*/ 685800 h 685800"/>
                <a:gd name="connsiteX17" fmla="*/ 191966 w 420137"/>
                <a:gd name="connsiteY17" fmla="*/ 685800 h 685800"/>
                <a:gd name="connsiteX18" fmla="*/ 191966 w 420137"/>
                <a:gd name="connsiteY18" fmla="*/ 419100 h 685800"/>
                <a:gd name="connsiteX19" fmla="*/ 230066 w 420137"/>
                <a:gd name="connsiteY19" fmla="*/ 419100 h 685800"/>
                <a:gd name="connsiteX20" fmla="*/ 230066 w 420137"/>
                <a:gd name="connsiteY20" fmla="*/ 685800 h 685800"/>
                <a:gd name="connsiteX21" fmla="*/ 306266 w 420137"/>
                <a:gd name="connsiteY21" fmla="*/ 685800 h 685800"/>
                <a:gd name="connsiteX22" fmla="*/ 306266 w 420137"/>
                <a:gd name="connsiteY22" fmla="*/ 419100 h 685800"/>
                <a:gd name="connsiteX23" fmla="*/ 357701 w 420137"/>
                <a:gd name="connsiteY23" fmla="*/ 419100 h 685800"/>
                <a:gd name="connsiteX24" fmla="*/ 287216 w 420137"/>
                <a:gd name="connsiteY24" fmla="*/ 182880 h 685800"/>
                <a:gd name="connsiteX25" fmla="*/ 287216 w 420137"/>
                <a:gd name="connsiteY25" fmla="*/ 116205 h 685800"/>
                <a:gd name="connsiteX26" fmla="*/ 346271 w 420137"/>
                <a:gd name="connsiteY26" fmla="*/ 316230 h 685800"/>
                <a:gd name="connsiteX27" fmla="*/ 382466 w 420137"/>
                <a:gd name="connsiteY27" fmla="*/ 342900 h 685800"/>
                <a:gd name="connsiteX28" fmla="*/ 393896 w 420137"/>
                <a:gd name="connsiteY28" fmla="*/ 340995 h 685800"/>
                <a:gd name="connsiteX29" fmla="*/ 418661 w 420137"/>
                <a:gd name="connsiteY29" fmla="*/ 29337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0137" h="685800">
                  <a:moveTo>
                    <a:pt x="418661" y="293370"/>
                  </a:moveTo>
                  <a:lnTo>
                    <a:pt x="350081" y="57150"/>
                  </a:lnTo>
                  <a:cubicBezTo>
                    <a:pt x="348176" y="47625"/>
                    <a:pt x="342461" y="40005"/>
                    <a:pt x="334841" y="36195"/>
                  </a:cubicBezTo>
                  <a:cubicBezTo>
                    <a:pt x="311981" y="20955"/>
                    <a:pt x="285311" y="11430"/>
                    <a:pt x="254831" y="3810"/>
                  </a:cubicBezTo>
                  <a:cubicBezTo>
                    <a:pt x="239591" y="1905"/>
                    <a:pt x="226256" y="0"/>
                    <a:pt x="211016" y="0"/>
                  </a:cubicBezTo>
                  <a:cubicBezTo>
                    <a:pt x="195776" y="0"/>
                    <a:pt x="182441" y="1905"/>
                    <a:pt x="167201" y="3810"/>
                  </a:cubicBezTo>
                  <a:cubicBezTo>
                    <a:pt x="136721" y="9525"/>
                    <a:pt x="110051" y="20955"/>
                    <a:pt x="87191" y="36195"/>
                  </a:cubicBezTo>
                  <a:cubicBezTo>
                    <a:pt x="79571" y="41910"/>
                    <a:pt x="73856" y="47625"/>
                    <a:pt x="71951" y="57150"/>
                  </a:cubicBezTo>
                  <a:lnTo>
                    <a:pt x="1466" y="293370"/>
                  </a:lnTo>
                  <a:cubicBezTo>
                    <a:pt x="-4249" y="314325"/>
                    <a:pt x="7181" y="335280"/>
                    <a:pt x="28136" y="340995"/>
                  </a:cubicBezTo>
                  <a:cubicBezTo>
                    <a:pt x="31946" y="342900"/>
                    <a:pt x="35756" y="342900"/>
                    <a:pt x="39566" y="342900"/>
                  </a:cubicBezTo>
                  <a:cubicBezTo>
                    <a:pt x="56711" y="342900"/>
                    <a:pt x="71951" y="331470"/>
                    <a:pt x="75761" y="316230"/>
                  </a:cubicBezTo>
                  <a:lnTo>
                    <a:pt x="134816" y="116205"/>
                  </a:lnTo>
                  <a:lnTo>
                    <a:pt x="134816" y="182880"/>
                  </a:lnTo>
                  <a:lnTo>
                    <a:pt x="64331" y="419100"/>
                  </a:lnTo>
                  <a:lnTo>
                    <a:pt x="115766" y="419100"/>
                  </a:lnTo>
                  <a:lnTo>
                    <a:pt x="115766" y="685800"/>
                  </a:lnTo>
                  <a:lnTo>
                    <a:pt x="191966" y="685800"/>
                  </a:lnTo>
                  <a:lnTo>
                    <a:pt x="191966" y="419100"/>
                  </a:lnTo>
                  <a:lnTo>
                    <a:pt x="230066" y="419100"/>
                  </a:lnTo>
                  <a:lnTo>
                    <a:pt x="230066" y="685800"/>
                  </a:lnTo>
                  <a:lnTo>
                    <a:pt x="306266" y="685800"/>
                  </a:lnTo>
                  <a:lnTo>
                    <a:pt x="306266" y="419100"/>
                  </a:lnTo>
                  <a:lnTo>
                    <a:pt x="357701" y="419100"/>
                  </a:lnTo>
                  <a:lnTo>
                    <a:pt x="287216" y="182880"/>
                  </a:lnTo>
                  <a:lnTo>
                    <a:pt x="287216" y="116205"/>
                  </a:lnTo>
                  <a:lnTo>
                    <a:pt x="346271" y="316230"/>
                  </a:lnTo>
                  <a:cubicBezTo>
                    <a:pt x="351986" y="333375"/>
                    <a:pt x="367226" y="342900"/>
                    <a:pt x="382466" y="342900"/>
                  </a:cubicBezTo>
                  <a:cubicBezTo>
                    <a:pt x="386276" y="342900"/>
                    <a:pt x="390086" y="342900"/>
                    <a:pt x="393896" y="340995"/>
                  </a:cubicBezTo>
                  <a:cubicBezTo>
                    <a:pt x="412946" y="335280"/>
                    <a:pt x="424376" y="314325"/>
                    <a:pt x="418661" y="2933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B127D4-783B-410E-9A0C-064FD1E07C30}"/>
              </a:ext>
            </a:extLst>
          </p:cNvPr>
          <p:cNvGrpSpPr/>
          <p:nvPr/>
        </p:nvGrpSpPr>
        <p:grpSpPr>
          <a:xfrm>
            <a:off x="7091167" y="3848323"/>
            <a:ext cx="420137" cy="857250"/>
            <a:chOff x="7557082" y="2571750"/>
            <a:chExt cx="420137" cy="85725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C7F463A-C11C-49A3-93CA-673D04523EC5}"/>
                </a:ext>
              </a:extLst>
            </p:cNvPr>
            <p:cNvSpPr/>
            <p:nvPr/>
          </p:nvSpPr>
          <p:spPr>
            <a:xfrm>
              <a:off x="7691898" y="257175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9A0B61D-3E0A-4FE6-802A-62DCC2DEE349}"/>
                </a:ext>
              </a:extLst>
            </p:cNvPr>
            <p:cNvSpPr/>
            <p:nvPr/>
          </p:nvSpPr>
          <p:spPr>
            <a:xfrm>
              <a:off x="7557082" y="2743200"/>
              <a:ext cx="420137" cy="685800"/>
            </a:xfrm>
            <a:custGeom>
              <a:avLst/>
              <a:gdLst>
                <a:gd name="connsiteX0" fmla="*/ 418661 w 420137"/>
                <a:gd name="connsiteY0" fmla="*/ 293370 h 685800"/>
                <a:gd name="connsiteX1" fmla="*/ 350081 w 420137"/>
                <a:gd name="connsiteY1" fmla="*/ 57150 h 685800"/>
                <a:gd name="connsiteX2" fmla="*/ 334841 w 420137"/>
                <a:gd name="connsiteY2" fmla="*/ 36195 h 685800"/>
                <a:gd name="connsiteX3" fmla="*/ 254831 w 420137"/>
                <a:gd name="connsiteY3" fmla="*/ 3810 h 685800"/>
                <a:gd name="connsiteX4" fmla="*/ 211016 w 420137"/>
                <a:gd name="connsiteY4" fmla="*/ 0 h 685800"/>
                <a:gd name="connsiteX5" fmla="*/ 167201 w 420137"/>
                <a:gd name="connsiteY5" fmla="*/ 3810 h 685800"/>
                <a:gd name="connsiteX6" fmla="*/ 87191 w 420137"/>
                <a:gd name="connsiteY6" fmla="*/ 36195 h 685800"/>
                <a:gd name="connsiteX7" fmla="*/ 71951 w 420137"/>
                <a:gd name="connsiteY7" fmla="*/ 57150 h 685800"/>
                <a:gd name="connsiteX8" fmla="*/ 1466 w 420137"/>
                <a:gd name="connsiteY8" fmla="*/ 293370 h 685800"/>
                <a:gd name="connsiteX9" fmla="*/ 28136 w 420137"/>
                <a:gd name="connsiteY9" fmla="*/ 340995 h 685800"/>
                <a:gd name="connsiteX10" fmla="*/ 39566 w 420137"/>
                <a:gd name="connsiteY10" fmla="*/ 342900 h 685800"/>
                <a:gd name="connsiteX11" fmla="*/ 75761 w 420137"/>
                <a:gd name="connsiteY11" fmla="*/ 316230 h 685800"/>
                <a:gd name="connsiteX12" fmla="*/ 134816 w 420137"/>
                <a:gd name="connsiteY12" fmla="*/ 116205 h 685800"/>
                <a:gd name="connsiteX13" fmla="*/ 134816 w 420137"/>
                <a:gd name="connsiteY13" fmla="*/ 182880 h 685800"/>
                <a:gd name="connsiteX14" fmla="*/ 64331 w 420137"/>
                <a:gd name="connsiteY14" fmla="*/ 419100 h 685800"/>
                <a:gd name="connsiteX15" fmla="*/ 115766 w 420137"/>
                <a:gd name="connsiteY15" fmla="*/ 419100 h 685800"/>
                <a:gd name="connsiteX16" fmla="*/ 115766 w 420137"/>
                <a:gd name="connsiteY16" fmla="*/ 685800 h 685800"/>
                <a:gd name="connsiteX17" fmla="*/ 191966 w 420137"/>
                <a:gd name="connsiteY17" fmla="*/ 685800 h 685800"/>
                <a:gd name="connsiteX18" fmla="*/ 191966 w 420137"/>
                <a:gd name="connsiteY18" fmla="*/ 419100 h 685800"/>
                <a:gd name="connsiteX19" fmla="*/ 230066 w 420137"/>
                <a:gd name="connsiteY19" fmla="*/ 419100 h 685800"/>
                <a:gd name="connsiteX20" fmla="*/ 230066 w 420137"/>
                <a:gd name="connsiteY20" fmla="*/ 685800 h 685800"/>
                <a:gd name="connsiteX21" fmla="*/ 306266 w 420137"/>
                <a:gd name="connsiteY21" fmla="*/ 685800 h 685800"/>
                <a:gd name="connsiteX22" fmla="*/ 306266 w 420137"/>
                <a:gd name="connsiteY22" fmla="*/ 419100 h 685800"/>
                <a:gd name="connsiteX23" fmla="*/ 357701 w 420137"/>
                <a:gd name="connsiteY23" fmla="*/ 419100 h 685800"/>
                <a:gd name="connsiteX24" fmla="*/ 287216 w 420137"/>
                <a:gd name="connsiteY24" fmla="*/ 182880 h 685800"/>
                <a:gd name="connsiteX25" fmla="*/ 287216 w 420137"/>
                <a:gd name="connsiteY25" fmla="*/ 116205 h 685800"/>
                <a:gd name="connsiteX26" fmla="*/ 346271 w 420137"/>
                <a:gd name="connsiteY26" fmla="*/ 316230 h 685800"/>
                <a:gd name="connsiteX27" fmla="*/ 382466 w 420137"/>
                <a:gd name="connsiteY27" fmla="*/ 342900 h 685800"/>
                <a:gd name="connsiteX28" fmla="*/ 393896 w 420137"/>
                <a:gd name="connsiteY28" fmla="*/ 340995 h 685800"/>
                <a:gd name="connsiteX29" fmla="*/ 418661 w 420137"/>
                <a:gd name="connsiteY29" fmla="*/ 29337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0137" h="685800">
                  <a:moveTo>
                    <a:pt x="418661" y="293370"/>
                  </a:moveTo>
                  <a:lnTo>
                    <a:pt x="350081" y="57150"/>
                  </a:lnTo>
                  <a:cubicBezTo>
                    <a:pt x="348176" y="47625"/>
                    <a:pt x="342461" y="40005"/>
                    <a:pt x="334841" y="36195"/>
                  </a:cubicBezTo>
                  <a:cubicBezTo>
                    <a:pt x="311981" y="20955"/>
                    <a:pt x="285311" y="11430"/>
                    <a:pt x="254831" y="3810"/>
                  </a:cubicBezTo>
                  <a:cubicBezTo>
                    <a:pt x="239591" y="1905"/>
                    <a:pt x="226256" y="0"/>
                    <a:pt x="211016" y="0"/>
                  </a:cubicBezTo>
                  <a:cubicBezTo>
                    <a:pt x="195776" y="0"/>
                    <a:pt x="182441" y="1905"/>
                    <a:pt x="167201" y="3810"/>
                  </a:cubicBezTo>
                  <a:cubicBezTo>
                    <a:pt x="136721" y="9525"/>
                    <a:pt x="110051" y="20955"/>
                    <a:pt x="87191" y="36195"/>
                  </a:cubicBezTo>
                  <a:cubicBezTo>
                    <a:pt x="79571" y="41910"/>
                    <a:pt x="73856" y="47625"/>
                    <a:pt x="71951" y="57150"/>
                  </a:cubicBezTo>
                  <a:lnTo>
                    <a:pt x="1466" y="293370"/>
                  </a:lnTo>
                  <a:cubicBezTo>
                    <a:pt x="-4249" y="314325"/>
                    <a:pt x="7181" y="335280"/>
                    <a:pt x="28136" y="340995"/>
                  </a:cubicBezTo>
                  <a:cubicBezTo>
                    <a:pt x="31946" y="342900"/>
                    <a:pt x="35756" y="342900"/>
                    <a:pt x="39566" y="342900"/>
                  </a:cubicBezTo>
                  <a:cubicBezTo>
                    <a:pt x="56711" y="342900"/>
                    <a:pt x="71951" y="331470"/>
                    <a:pt x="75761" y="316230"/>
                  </a:cubicBezTo>
                  <a:lnTo>
                    <a:pt x="134816" y="116205"/>
                  </a:lnTo>
                  <a:lnTo>
                    <a:pt x="134816" y="182880"/>
                  </a:lnTo>
                  <a:lnTo>
                    <a:pt x="64331" y="419100"/>
                  </a:lnTo>
                  <a:lnTo>
                    <a:pt x="115766" y="419100"/>
                  </a:lnTo>
                  <a:lnTo>
                    <a:pt x="115766" y="685800"/>
                  </a:lnTo>
                  <a:lnTo>
                    <a:pt x="191966" y="685800"/>
                  </a:lnTo>
                  <a:lnTo>
                    <a:pt x="191966" y="419100"/>
                  </a:lnTo>
                  <a:lnTo>
                    <a:pt x="230066" y="419100"/>
                  </a:lnTo>
                  <a:lnTo>
                    <a:pt x="230066" y="685800"/>
                  </a:lnTo>
                  <a:lnTo>
                    <a:pt x="306266" y="685800"/>
                  </a:lnTo>
                  <a:lnTo>
                    <a:pt x="306266" y="419100"/>
                  </a:lnTo>
                  <a:lnTo>
                    <a:pt x="357701" y="419100"/>
                  </a:lnTo>
                  <a:lnTo>
                    <a:pt x="287216" y="182880"/>
                  </a:lnTo>
                  <a:lnTo>
                    <a:pt x="287216" y="116205"/>
                  </a:lnTo>
                  <a:lnTo>
                    <a:pt x="346271" y="316230"/>
                  </a:lnTo>
                  <a:cubicBezTo>
                    <a:pt x="351986" y="333375"/>
                    <a:pt x="367226" y="342900"/>
                    <a:pt x="382466" y="342900"/>
                  </a:cubicBezTo>
                  <a:cubicBezTo>
                    <a:pt x="386276" y="342900"/>
                    <a:pt x="390086" y="342900"/>
                    <a:pt x="393896" y="340995"/>
                  </a:cubicBezTo>
                  <a:cubicBezTo>
                    <a:pt x="412946" y="335280"/>
                    <a:pt x="424376" y="314325"/>
                    <a:pt x="418661" y="2933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21B627-969A-4A08-B29B-9CE4D60F579E}"/>
              </a:ext>
            </a:extLst>
          </p:cNvPr>
          <p:cNvGrpSpPr/>
          <p:nvPr/>
        </p:nvGrpSpPr>
        <p:grpSpPr>
          <a:xfrm>
            <a:off x="11285110" y="4367904"/>
            <a:ext cx="420137" cy="857250"/>
            <a:chOff x="7557082" y="2571750"/>
            <a:chExt cx="420137" cy="85725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AC60AB9-9729-4341-BF43-9FE05A96C969}"/>
                </a:ext>
              </a:extLst>
            </p:cNvPr>
            <p:cNvSpPr/>
            <p:nvPr/>
          </p:nvSpPr>
          <p:spPr>
            <a:xfrm>
              <a:off x="7691898" y="2571750"/>
              <a:ext cx="152400" cy="152400"/>
            </a:xfrm>
            <a:custGeom>
              <a:avLst/>
              <a:gdLst>
                <a:gd name="connsiteX0" fmla="*/ 152400 w 152400"/>
                <a:gd name="connsiteY0" fmla="*/ 76200 h 152400"/>
                <a:gd name="connsiteX1" fmla="*/ 76200 w 152400"/>
                <a:gd name="connsiteY1" fmla="*/ 152400 h 152400"/>
                <a:gd name="connsiteX2" fmla="*/ 0 w 152400"/>
                <a:gd name="connsiteY2" fmla="*/ 76200 h 152400"/>
                <a:gd name="connsiteX3" fmla="*/ 76200 w 152400"/>
                <a:gd name="connsiteY3" fmla="*/ 0 h 152400"/>
                <a:gd name="connsiteX4" fmla="*/ 152400 w 152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845E360-335B-42C6-A77A-CC939C6FD020}"/>
                </a:ext>
              </a:extLst>
            </p:cNvPr>
            <p:cNvSpPr/>
            <p:nvPr/>
          </p:nvSpPr>
          <p:spPr>
            <a:xfrm>
              <a:off x="7557082" y="2743200"/>
              <a:ext cx="420137" cy="685800"/>
            </a:xfrm>
            <a:custGeom>
              <a:avLst/>
              <a:gdLst>
                <a:gd name="connsiteX0" fmla="*/ 418661 w 420137"/>
                <a:gd name="connsiteY0" fmla="*/ 293370 h 685800"/>
                <a:gd name="connsiteX1" fmla="*/ 350081 w 420137"/>
                <a:gd name="connsiteY1" fmla="*/ 57150 h 685800"/>
                <a:gd name="connsiteX2" fmla="*/ 334841 w 420137"/>
                <a:gd name="connsiteY2" fmla="*/ 36195 h 685800"/>
                <a:gd name="connsiteX3" fmla="*/ 254831 w 420137"/>
                <a:gd name="connsiteY3" fmla="*/ 3810 h 685800"/>
                <a:gd name="connsiteX4" fmla="*/ 211016 w 420137"/>
                <a:gd name="connsiteY4" fmla="*/ 0 h 685800"/>
                <a:gd name="connsiteX5" fmla="*/ 167201 w 420137"/>
                <a:gd name="connsiteY5" fmla="*/ 3810 h 685800"/>
                <a:gd name="connsiteX6" fmla="*/ 87191 w 420137"/>
                <a:gd name="connsiteY6" fmla="*/ 36195 h 685800"/>
                <a:gd name="connsiteX7" fmla="*/ 71951 w 420137"/>
                <a:gd name="connsiteY7" fmla="*/ 57150 h 685800"/>
                <a:gd name="connsiteX8" fmla="*/ 1466 w 420137"/>
                <a:gd name="connsiteY8" fmla="*/ 293370 h 685800"/>
                <a:gd name="connsiteX9" fmla="*/ 28136 w 420137"/>
                <a:gd name="connsiteY9" fmla="*/ 340995 h 685800"/>
                <a:gd name="connsiteX10" fmla="*/ 39566 w 420137"/>
                <a:gd name="connsiteY10" fmla="*/ 342900 h 685800"/>
                <a:gd name="connsiteX11" fmla="*/ 75761 w 420137"/>
                <a:gd name="connsiteY11" fmla="*/ 316230 h 685800"/>
                <a:gd name="connsiteX12" fmla="*/ 134816 w 420137"/>
                <a:gd name="connsiteY12" fmla="*/ 116205 h 685800"/>
                <a:gd name="connsiteX13" fmla="*/ 134816 w 420137"/>
                <a:gd name="connsiteY13" fmla="*/ 182880 h 685800"/>
                <a:gd name="connsiteX14" fmla="*/ 64331 w 420137"/>
                <a:gd name="connsiteY14" fmla="*/ 419100 h 685800"/>
                <a:gd name="connsiteX15" fmla="*/ 115766 w 420137"/>
                <a:gd name="connsiteY15" fmla="*/ 419100 h 685800"/>
                <a:gd name="connsiteX16" fmla="*/ 115766 w 420137"/>
                <a:gd name="connsiteY16" fmla="*/ 685800 h 685800"/>
                <a:gd name="connsiteX17" fmla="*/ 191966 w 420137"/>
                <a:gd name="connsiteY17" fmla="*/ 685800 h 685800"/>
                <a:gd name="connsiteX18" fmla="*/ 191966 w 420137"/>
                <a:gd name="connsiteY18" fmla="*/ 419100 h 685800"/>
                <a:gd name="connsiteX19" fmla="*/ 230066 w 420137"/>
                <a:gd name="connsiteY19" fmla="*/ 419100 h 685800"/>
                <a:gd name="connsiteX20" fmla="*/ 230066 w 420137"/>
                <a:gd name="connsiteY20" fmla="*/ 685800 h 685800"/>
                <a:gd name="connsiteX21" fmla="*/ 306266 w 420137"/>
                <a:gd name="connsiteY21" fmla="*/ 685800 h 685800"/>
                <a:gd name="connsiteX22" fmla="*/ 306266 w 420137"/>
                <a:gd name="connsiteY22" fmla="*/ 419100 h 685800"/>
                <a:gd name="connsiteX23" fmla="*/ 357701 w 420137"/>
                <a:gd name="connsiteY23" fmla="*/ 419100 h 685800"/>
                <a:gd name="connsiteX24" fmla="*/ 287216 w 420137"/>
                <a:gd name="connsiteY24" fmla="*/ 182880 h 685800"/>
                <a:gd name="connsiteX25" fmla="*/ 287216 w 420137"/>
                <a:gd name="connsiteY25" fmla="*/ 116205 h 685800"/>
                <a:gd name="connsiteX26" fmla="*/ 346271 w 420137"/>
                <a:gd name="connsiteY26" fmla="*/ 316230 h 685800"/>
                <a:gd name="connsiteX27" fmla="*/ 382466 w 420137"/>
                <a:gd name="connsiteY27" fmla="*/ 342900 h 685800"/>
                <a:gd name="connsiteX28" fmla="*/ 393896 w 420137"/>
                <a:gd name="connsiteY28" fmla="*/ 340995 h 685800"/>
                <a:gd name="connsiteX29" fmla="*/ 418661 w 420137"/>
                <a:gd name="connsiteY29" fmla="*/ 29337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0137" h="685800">
                  <a:moveTo>
                    <a:pt x="418661" y="293370"/>
                  </a:moveTo>
                  <a:lnTo>
                    <a:pt x="350081" y="57150"/>
                  </a:lnTo>
                  <a:cubicBezTo>
                    <a:pt x="348176" y="47625"/>
                    <a:pt x="342461" y="40005"/>
                    <a:pt x="334841" y="36195"/>
                  </a:cubicBezTo>
                  <a:cubicBezTo>
                    <a:pt x="311981" y="20955"/>
                    <a:pt x="285311" y="11430"/>
                    <a:pt x="254831" y="3810"/>
                  </a:cubicBezTo>
                  <a:cubicBezTo>
                    <a:pt x="239591" y="1905"/>
                    <a:pt x="226256" y="0"/>
                    <a:pt x="211016" y="0"/>
                  </a:cubicBezTo>
                  <a:cubicBezTo>
                    <a:pt x="195776" y="0"/>
                    <a:pt x="182441" y="1905"/>
                    <a:pt x="167201" y="3810"/>
                  </a:cubicBezTo>
                  <a:cubicBezTo>
                    <a:pt x="136721" y="9525"/>
                    <a:pt x="110051" y="20955"/>
                    <a:pt x="87191" y="36195"/>
                  </a:cubicBezTo>
                  <a:cubicBezTo>
                    <a:pt x="79571" y="41910"/>
                    <a:pt x="73856" y="47625"/>
                    <a:pt x="71951" y="57150"/>
                  </a:cubicBezTo>
                  <a:lnTo>
                    <a:pt x="1466" y="293370"/>
                  </a:lnTo>
                  <a:cubicBezTo>
                    <a:pt x="-4249" y="314325"/>
                    <a:pt x="7181" y="335280"/>
                    <a:pt x="28136" y="340995"/>
                  </a:cubicBezTo>
                  <a:cubicBezTo>
                    <a:pt x="31946" y="342900"/>
                    <a:pt x="35756" y="342900"/>
                    <a:pt x="39566" y="342900"/>
                  </a:cubicBezTo>
                  <a:cubicBezTo>
                    <a:pt x="56711" y="342900"/>
                    <a:pt x="71951" y="331470"/>
                    <a:pt x="75761" y="316230"/>
                  </a:cubicBezTo>
                  <a:lnTo>
                    <a:pt x="134816" y="116205"/>
                  </a:lnTo>
                  <a:lnTo>
                    <a:pt x="134816" y="182880"/>
                  </a:lnTo>
                  <a:lnTo>
                    <a:pt x="64331" y="419100"/>
                  </a:lnTo>
                  <a:lnTo>
                    <a:pt x="115766" y="419100"/>
                  </a:lnTo>
                  <a:lnTo>
                    <a:pt x="115766" y="685800"/>
                  </a:lnTo>
                  <a:lnTo>
                    <a:pt x="191966" y="685800"/>
                  </a:lnTo>
                  <a:lnTo>
                    <a:pt x="191966" y="419100"/>
                  </a:lnTo>
                  <a:lnTo>
                    <a:pt x="230066" y="419100"/>
                  </a:lnTo>
                  <a:lnTo>
                    <a:pt x="230066" y="685800"/>
                  </a:lnTo>
                  <a:lnTo>
                    <a:pt x="306266" y="685800"/>
                  </a:lnTo>
                  <a:lnTo>
                    <a:pt x="306266" y="419100"/>
                  </a:lnTo>
                  <a:lnTo>
                    <a:pt x="357701" y="419100"/>
                  </a:lnTo>
                  <a:lnTo>
                    <a:pt x="287216" y="182880"/>
                  </a:lnTo>
                  <a:lnTo>
                    <a:pt x="287216" y="116205"/>
                  </a:lnTo>
                  <a:lnTo>
                    <a:pt x="346271" y="316230"/>
                  </a:lnTo>
                  <a:cubicBezTo>
                    <a:pt x="351986" y="333375"/>
                    <a:pt x="367226" y="342900"/>
                    <a:pt x="382466" y="342900"/>
                  </a:cubicBezTo>
                  <a:cubicBezTo>
                    <a:pt x="386276" y="342900"/>
                    <a:pt x="390086" y="342900"/>
                    <a:pt x="393896" y="340995"/>
                  </a:cubicBezTo>
                  <a:cubicBezTo>
                    <a:pt x="412946" y="335280"/>
                    <a:pt x="424376" y="314325"/>
                    <a:pt x="418661" y="2933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DD54D4-3960-4604-B97A-94B5D9713328}"/>
              </a:ext>
            </a:extLst>
          </p:cNvPr>
          <p:cNvCxnSpPr>
            <a:cxnSpLocks/>
          </p:cNvCxnSpPr>
          <p:nvPr/>
        </p:nvCxnSpPr>
        <p:spPr>
          <a:xfrm>
            <a:off x="7564335" y="4453629"/>
            <a:ext cx="1470802" cy="7040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3FAC6B-BDF9-4E8C-AAA5-B80A766C669F}"/>
              </a:ext>
            </a:extLst>
          </p:cNvPr>
          <p:cNvCxnSpPr>
            <a:cxnSpLocks/>
          </p:cNvCxnSpPr>
          <p:nvPr/>
        </p:nvCxnSpPr>
        <p:spPr>
          <a:xfrm flipH="1">
            <a:off x="9358312" y="3978467"/>
            <a:ext cx="442219" cy="29848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215CBBF-3320-4E62-ACD6-5F987080B5CA}"/>
              </a:ext>
            </a:extLst>
          </p:cNvPr>
          <p:cNvCxnSpPr/>
          <p:nvPr/>
        </p:nvCxnSpPr>
        <p:spPr>
          <a:xfrm>
            <a:off x="8668459" y="2818628"/>
            <a:ext cx="447261" cy="128257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A140BBB-70C8-4DF6-B5C9-8BA71F451AF0}"/>
              </a:ext>
            </a:extLst>
          </p:cNvPr>
          <p:cNvCxnSpPr>
            <a:cxnSpLocks/>
          </p:cNvCxnSpPr>
          <p:nvPr/>
        </p:nvCxnSpPr>
        <p:spPr>
          <a:xfrm flipH="1">
            <a:off x="8823418" y="4882254"/>
            <a:ext cx="262763" cy="33648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D42419-E711-4E28-8A2A-B85DBE6D6257}"/>
              </a:ext>
            </a:extLst>
          </p:cNvPr>
          <p:cNvCxnSpPr>
            <a:cxnSpLocks/>
          </p:cNvCxnSpPr>
          <p:nvPr/>
        </p:nvCxnSpPr>
        <p:spPr>
          <a:xfrm>
            <a:off x="9535629" y="4415529"/>
            <a:ext cx="1559038" cy="3810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ADC5F9-DA75-462E-B285-0FCB8EAA4B49}"/>
              </a:ext>
            </a:extLst>
          </p:cNvPr>
          <p:cNvCxnSpPr>
            <a:cxnSpLocks/>
          </p:cNvCxnSpPr>
          <p:nvPr/>
        </p:nvCxnSpPr>
        <p:spPr>
          <a:xfrm>
            <a:off x="8621006" y="4086016"/>
            <a:ext cx="437138" cy="26083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07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7CD4DF-ABD9-4B54-A5FC-4618E8A1E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6AB2BC-39AD-4122-8B4C-7433AF086741}"/>
              </a:ext>
            </a:extLst>
          </p:cNvPr>
          <p:cNvSpPr txBox="1"/>
          <p:nvPr/>
        </p:nvSpPr>
        <p:spPr>
          <a:xfrm flipH="1">
            <a:off x="7231352" y="4028123"/>
            <a:ext cx="188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Marianne Cloeren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7D1F1-F981-4289-AB48-5B595894AFE1}"/>
              </a:ext>
            </a:extLst>
          </p:cNvPr>
          <p:cNvSpPr txBox="1"/>
          <p:nvPr/>
        </p:nvSpPr>
        <p:spPr>
          <a:xfrm flipH="1">
            <a:off x="7231352" y="6058197"/>
            <a:ext cx="188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Cloeren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35198-A717-49B3-B235-9D6D2D70A50D}"/>
              </a:ext>
            </a:extLst>
          </p:cNvPr>
          <p:cNvSpPr txBox="1"/>
          <p:nvPr/>
        </p:nvSpPr>
        <p:spPr>
          <a:xfrm flipH="1">
            <a:off x="7222132" y="5258395"/>
            <a:ext cx="188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Marianne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91964-12D2-4BCD-868C-9E3437E86604}"/>
              </a:ext>
            </a:extLst>
          </p:cNvPr>
          <p:cNvSpPr txBox="1"/>
          <p:nvPr/>
        </p:nvSpPr>
        <p:spPr>
          <a:xfrm flipH="1">
            <a:off x="7222131" y="3293067"/>
            <a:ext cx="188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13:00</a:t>
            </a:r>
          </a:p>
        </p:txBody>
      </p:sp>
    </p:spTree>
    <p:extLst>
      <p:ext uri="{BB962C8B-B14F-4D97-AF65-F5344CB8AC3E}">
        <p14:creationId xmlns:p14="http://schemas.microsoft.com/office/powerpoint/2010/main" val="177891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04F70-A1EE-4103-8B34-CC7FAEC04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6" b="3664"/>
          <a:stretch/>
        </p:blipFill>
        <p:spPr>
          <a:xfrm>
            <a:off x="675860" y="339010"/>
            <a:ext cx="8865704" cy="6518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05EA56-19CE-42BC-9308-CAC11E462737}"/>
              </a:ext>
            </a:extLst>
          </p:cNvPr>
          <p:cNvSpPr txBox="1"/>
          <p:nvPr/>
        </p:nvSpPr>
        <p:spPr>
          <a:xfrm flipH="1">
            <a:off x="5824329" y="549426"/>
            <a:ext cx="188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04/09/2020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2613F-9288-48C8-9A6C-8FE34DDFE36B}"/>
              </a:ext>
            </a:extLst>
          </p:cNvPr>
          <p:cNvSpPr txBox="1"/>
          <p:nvPr/>
        </p:nvSpPr>
        <p:spPr>
          <a:xfrm flipH="1">
            <a:off x="5919387" y="3568166"/>
            <a:ext cx="1880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EFC9A-5BEA-477A-96F6-51FA3FBDC0FC}"/>
              </a:ext>
            </a:extLst>
          </p:cNvPr>
          <p:cNvSpPr txBox="1"/>
          <p:nvPr/>
        </p:nvSpPr>
        <p:spPr>
          <a:xfrm flipH="1">
            <a:off x="5824329" y="1109330"/>
            <a:ext cx="188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04/11/2020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B6B4B-7BD0-4DD5-B463-902F2CE2E65D}"/>
              </a:ext>
            </a:extLst>
          </p:cNvPr>
          <p:cNvSpPr txBox="1"/>
          <p:nvPr/>
        </p:nvSpPr>
        <p:spPr>
          <a:xfrm flipH="1">
            <a:off x="5919387" y="4615485"/>
            <a:ext cx="1880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6B41E-9431-4844-B88F-3F2E850C771A}"/>
              </a:ext>
            </a:extLst>
          </p:cNvPr>
          <p:cNvSpPr txBox="1"/>
          <p:nvPr/>
        </p:nvSpPr>
        <p:spPr>
          <a:xfrm flipH="1">
            <a:off x="1191671" y="5857479"/>
            <a:ext cx="7882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Working closely with occupational health nurses to don and doff PPE for training videos</a:t>
            </a:r>
          </a:p>
        </p:txBody>
      </p:sp>
    </p:spTree>
    <p:extLst>
      <p:ext uri="{BB962C8B-B14F-4D97-AF65-F5344CB8AC3E}">
        <p14:creationId xmlns:p14="http://schemas.microsoft.com/office/powerpoint/2010/main" val="54443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556D91-97FD-48B4-B6F0-38B6A2717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40" y="705177"/>
            <a:ext cx="10601731" cy="1170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77EFBA-B9B2-4A5B-8898-94FCC30605E1}"/>
              </a:ext>
            </a:extLst>
          </p:cNvPr>
          <p:cNvSpPr/>
          <p:nvPr/>
        </p:nvSpPr>
        <p:spPr>
          <a:xfrm>
            <a:off x="947640" y="2275410"/>
            <a:ext cx="9657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Secure web application for online surveys and databases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Developed by Vanderbilt University and shared with the world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Designed to support online or offline data capture for research studies and operations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The </a:t>
            </a:r>
            <a:r>
              <a:rPr lang="en-US" sz="2400" dirty="0" err="1">
                <a:latin typeface="Arial" panose="020B0604020202020204" pitchFamily="34" charset="0"/>
              </a:rPr>
              <a:t>REDCap</a:t>
            </a:r>
            <a:r>
              <a:rPr lang="en-US" sz="2400" dirty="0">
                <a:latin typeface="Arial" panose="020B0604020202020204" pitchFamily="34" charset="0"/>
              </a:rPr>
              <a:t> Consortium - a vast support network of collaborators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Academic institutions and non-profit organizations share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0272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77C1F8-8970-450F-A788-B4955D756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" t="4269" b="37412"/>
          <a:stretch/>
        </p:blipFill>
        <p:spPr>
          <a:xfrm>
            <a:off x="606288" y="367748"/>
            <a:ext cx="10935446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684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D89F02-27B1-45F5-93ED-BBBCBDD0E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312"/>
            <a:ext cx="12192000" cy="6912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8322A-1165-4983-B610-1F921F53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5" y="772676"/>
            <a:ext cx="3201698" cy="4473916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The UMB COVID-19 Employee Tracking System in </a:t>
            </a:r>
            <a:r>
              <a:rPr lang="en-US" sz="2400" dirty="0" err="1">
                <a:latin typeface="+mn-lt"/>
              </a:rPr>
              <a:t>REDCap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Used to track COVID-19 employs exposures and illnesses on campus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Current features and potential uses</a:t>
            </a:r>
            <a:br>
              <a:rPr lang="en-US" sz="2000" dirty="0"/>
            </a:b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457CA2-8F93-4E5B-B39C-40C660BDE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062764"/>
              </p:ext>
            </p:extLst>
          </p:nvPr>
        </p:nvGraphicFramePr>
        <p:xfrm>
          <a:off x="3041375" y="265642"/>
          <a:ext cx="9342782" cy="621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685AC7-E354-4D81-B1AA-30D8215573AC}"/>
              </a:ext>
            </a:extLst>
          </p:cNvPr>
          <p:cNvSpPr txBox="1"/>
          <p:nvPr/>
        </p:nvSpPr>
        <p:spPr>
          <a:xfrm>
            <a:off x="498765" y="4763181"/>
            <a:ext cx="2590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Opportunities for collaboration?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26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FFEB97-4F5C-49B9-9882-D2B6C5088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F689CC-1800-4DD9-8119-F96C12EDB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76702-C4B0-4BDD-AE81-0376114DA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BA6C7E-4344-45FB-A9D3-2F9ADDE6C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A7BCCC-3C86-49E6-929E-EB1FAF1F4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EA5254-3984-4A22-B819-248A2CCBC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5AE69-B603-4D6B-B2EE-F60FA8BC6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DDFD6E-1FBA-4AB6-9193-5E9CCD659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259B83-0F18-47AF-97FA-23F26C153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DD12A-8441-4D56-9C63-68FBFE8B6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0DD7A5-5BBD-4707-B4CE-39A36D0B9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AF2DA8-4B3F-43DF-B944-415E38E23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43EE1F-2D7B-480B-949F-B5B47F42A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D0E152-4CEE-4F12-AE96-10015D5AA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EE013B-8402-400C-9E80-A8AD7F862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1DED0-642E-4D8C-8046-9C7ABC573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C8BD6B-0BA9-419C-84A6-5F5E6EF45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3708D-EB49-4D2D-B4F5-5A5B0BC6F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97F41-21A5-4491-812B-C49230A02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19D4B-3066-4C66-8107-1B133F9D1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FB0F45-AAD5-48E4-B328-C7E6809B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4EF9A1-5178-482B-A2BE-CC55D4F48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D354DF-24A7-4E8D-9AAA-9570CE244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51338-4BEE-41E7-BAE5-6FED929EA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F1AB28-FC05-4E52-8A3A-57A29943F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ED6390-A84A-47BB-BCE5-44E2A2C0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7FEB0F-293E-404B-B313-E4C0DC1C3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3466-D042-44DE-988B-3EBF1124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45" y="0"/>
            <a:ext cx="2870718" cy="6587412"/>
          </a:xfrm>
        </p:spPr>
        <p:txBody>
          <a:bodyPr>
            <a:normAutofit/>
          </a:bodyPr>
          <a:lstStyle/>
          <a:p>
            <a:r>
              <a:rPr lang="en-US" sz="4000" dirty="0"/>
              <a:t>The UMB COVID-19 Employee Tracking System in </a:t>
            </a:r>
            <a:r>
              <a:rPr lang="en-US" sz="4000" dirty="0" err="1"/>
              <a:t>REDCap</a:t>
            </a:r>
            <a:endParaRPr lang="en-US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4F3DF1-88AA-459C-9989-39AD1B263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255969"/>
              </p:ext>
            </p:extLst>
          </p:nvPr>
        </p:nvGraphicFramePr>
        <p:xfrm>
          <a:off x="2929811" y="402170"/>
          <a:ext cx="10375641" cy="628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96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4F3DF1-88AA-459C-9989-39AD1B2633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29811" y="402170"/>
          <a:ext cx="10375641" cy="628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ABD0D8E-4B30-48B1-A18F-00C9ADE89A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9135" y="1532553"/>
            <a:ext cx="4310743" cy="1406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D1A1A-AE06-421A-811F-1D31D2B93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463" y="2857500"/>
            <a:ext cx="3564292" cy="1406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D6D9E5-3D35-4784-9994-9FDE52EFD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287" y="4182447"/>
            <a:ext cx="5386872" cy="1406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7A89CF-2BA3-4D28-BF27-5A9E0F099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286" y="5325447"/>
            <a:ext cx="5209591" cy="1406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C7BBFB-31E3-450F-A88D-774C87089331}"/>
              </a:ext>
            </a:extLst>
          </p:cNvPr>
          <p:cNvSpPr txBox="1"/>
          <p:nvPr/>
        </p:nvSpPr>
        <p:spPr>
          <a:xfrm>
            <a:off x="7232783" y="1892183"/>
            <a:ext cx="3827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Employee enters information about exposure event – colleague at work, home/ community, patient encounter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11751-00D0-45A3-AA12-55E6F9C78C9A}"/>
              </a:ext>
            </a:extLst>
          </p:cNvPr>
          <p:cNvSpPr txBox="1"/>
          <p:nvPr/>
        </p:nvSpPr>
        <p:spPr>
          <a:xfrm>
            <a:off x="8116858" y="2999621"/>
            <a:ext cx="3733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Employee health reviews information, interviews if necessary, determines risk, triggers written notification with symptom monitoring plan and decision about quarantine or return to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160B76-C478-4328-AF33-136D3EA81E45}"/>
              </a:ext>
            </a:extLst>
          </p:cNvPr>
          <p:cNvSpPr txBox="1"/>
          <p:nvPr/>
        </p:nvSpPr>
        <p:spPr>
          <a:xfrm>
            <a:off x="6096000" y="4708252"/>
            <a:ext cx="5674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Push notifications twice a day to employee to complete symptom report</a:t>
            </a:r>
          </a:p>
          <a:p>
            <a:pPr algn="ctr"/>
            <a:r>
              <a:rPr lang="en-US" dirty="0"/>
              <a:t>If symptoms reported, flag to employee health</a:t>
            </a:r>
          </a:p>
          <a:p>
            <a:pPr algn="ctr"/>
            <a:r>
              <a:rPr lang="en-US" dirty="0"/>
              <a:t>Employee is directed to complete illness report and moves to illness path and decisions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3F97467-EC59-4379-9A80-B0250CE4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45" y="0"/>
            <a:ext cx="2870718" cy="6587412"/>
          </a:xfrm>
        </p:spPr>
        <p:txBody>
          <a:bodyPr>
            <a:normAutofit/>
          </a:bodyPr>
          <a:lstStyle/>
          <a:p>
            <a:r>
              <a:rPr lang="en-US" sz="4000" dirty="0"/>
              <a:t>The UMB COVID-19 Employee Tracking System in </a:t>
            </a:r>
            <a:r>
              <a:rPr lang="en-US" sz="4000" dirty="0" err="1"/>
              <a:t>REDCap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36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4F3DF1-88AA-459C-9989-39AD1B263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470929"/>
              </p:ext>
            </p:extLst>
          </p:nvPr>
        </p:nvGraphicFramePr>
        <p:xfrm>
          <a:off x="2929811" y="402170"/>
          <a:ext cx="10375641" cy="628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80595CB-6567-457D-A8D6-574292A40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1793" y="1629103"/>
            <a:ext cx="3510455" cy="2469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A9BB40-DD63-4E2F-B794-A5B321B04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4963" y="3857298"/>
            <a:ext cx="2730223" cy="2212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416F5-2FA8-42BC-8F0E-BEAC29C32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1048" y="1198179"/>
            <a:ext cx="2128345" cy="2900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68924-7CDF-4A47-BE60-EB26B7BE3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257" y="1534510"/>
            <a:ext cx="2128346" cy="520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107C5-BA3D-48F5-B0D5-325C803B0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712" y="1114096"/>
            <a:ext cx="2128346" cy="520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808106-0385-437C-B679-4B5258FC1D15}"/>
              </a:ext>
            </a:extLst>
          </p:cNvPr>
          <p:cNvSpPr txBox="1"/>
          <p:nvPr/>
        </p:nvSpPr>
        <p:spPr>
          <a:xfrm>
            <a:off x="3879982" y="1794641"/>
            <a:ext cx="399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employee is already having symptoms, completes information about symptoms, onset, testing completed and results, last time at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0775E-C49A-4ACD-9EF0-4E88CF073AD2}"/>
              </a:ext>
            </a:extLst>
          </p:cNvPr>
          <p:cNvSpPr txBox="1"/>
          <p:nvPr/>
        </p:nvSpPr>
        <p:spPr>
          <a:xfrm>
            <a:off x="3554963" y="2985578"/>
            <a:ext cx="399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Employee health reviews and decides on isolation plan, facilitates access to testing if not already done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06188-59C9-4F48-8729-2CFC49E68C68}"/>
              </a:ext>
            </a:extLst>
          </p:cNvPr>
          <p:cNvSpPr txBox="1"/>
          <p:nvPr/>
        </p:nvSpPr>
        <p:spPr>
          <a:xfrm>
            <a:off x="4080608" y="4305567"/>
            <a:ext cx="2608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Pathway branches depending on results of COVID-19 testing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A08D22-179A-41D7-A1BB-91A62D3FC0EC}"/>
              </a:ext>
            </a:extLst>
          </p:cNvPr>
          <p:cNvSpPr txBox="1"/>
          <p:nvPr/>
        </p:nvSpPr>
        <p:spPr>
          <a:xfrm>
            <a:off x="1903445" y="5535010"/>
            <a:ext cx="4555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System pushes reminders to employee to monitor and report symptoms twice a day</a:t>
            </a:r>
          </a:p>
          <a:p>
            <a:pPr algn="ctr"/>
            <a:r>
              <a:rPr lang="en-US" dirty="0"/>
              <a:t>Return to work plan is based on symptom improvement and COVID-19 status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45CDA71-81E2-4E0C-B28F-7B94A27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45" y="0"/>
            <a:ext cx="2870718" cy="6587412"/>
          </a:xfrm>
        </p:spPr>
        <p:txBody>
          <a:bodyPr>
            <a:normAutofit/>
          </a:bodyPr>
          <a:lstStyle/>
          <a:p>
            <a:r>
              <a:rPr lang="en-US" sz="4000" dirty="0"/>
              <a:t>The UMB COVID-19 Employee Tracking System in </a:t>
            </a:r>
            <a:r>
              <a:rPr lang="en-US" sz="4000" dirty="0" err="1"/>
              <a:t>REDCap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73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4F3DF1-88AA-459C-9989-39AD1B2633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29811" y="402170"/>
          <a:ext cx="10375641" cy="628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80595CB-6567-457D-A8D6-574292A40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1793" y="1629103"/>
            <a:ext cx="3510455" cy="2469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A9BB40-DD63-4E2F-B794-A5B321B04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4963" y="3857298"/>
            <a:ext cx="2730223" cy="2212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416F5-2FA8-42BC-8F0E-BEAC29C32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1048" y="1198179"/>
            <a:ext cx="2128345" cy="2900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68924-7CDF-4A47-BE60-EB26B7BE3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257" y="1534510"/>
            <a:ext cx="2128346" cy="520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107C5-BA3D-48F5-B0D5-325C803B0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712" y="1114096"/>
            <a:ext cx="2128346" cy="5202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3D89B2-36D0-4589-A57C-9437957DE9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5226" y="4099034"/>
            <a:ext cx="2730223" cy="26856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0210E2-6491-4FED-A73A-DACCCF948FCD}"/>
              </a:ext>
            </a:extLst>
          </p:cNvPr>
          <p:cNvSpPr txBox="1"/>
          <p:nvPr/>
        </p:nvSpPr>
        <p:spPr>
          <a:xfrm>
            <a:off x="4361793" y="4655878"/>
            <a:ext cx="3834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COVID-19 positive, we can trigger a self-report on contacts to support contact tracing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Isolation period is longer, and related to days since last fever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3D02281-B02B-4B74-BE45-740CA957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45" y="0"/>
            <a:ext cx="2870718" cy="6587412"/>
          </a:xfrm>
        </p:spPr>
        <p:txBody>
          <a:bodyPr>
            <a:normAutofit/>
          </a:bodyPr>
          <a:lstStyle/>
          <a:p>
            <a:r>
              <a:rPr lang="en-US" sz="4000" dirty="0"/>
              <a:t>The UMB COVID-19 Employee Tracking System in </a:t>
            </a:r>
            <a:r>
              <a:rPr lang="en-US" sz="4000" dirty="0" err="1"/>
              <a:t>REDCap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37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4F3DF1-88AA-459C-9989-39AD1B2633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29811" y="402170"/>
          <a:ext cx="10375641" cy="628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42FC5BC-2DBD-4FD4-992A-715512D52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1793" y="1623526"/>
            <a:ext cx="5336410" cy="5066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377EF-4E1B-403A-B5CD-2827C7F6C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0993" y="4105469"/>
            <a:ext cx="7429576" cy="2746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716408-89D4-4A59-916F-49C46B4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1793" y="1520889"/>
            <a:ext cx="3056044" cy="5169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6CAC9D-8502-4720-BD58-BE2EAEB0C415}"/>
              </a:ext>
            </a:extLst>
          </p:cNvPr>
          <p:cNvSpPr txBox="1"/>
          <p:nvPr/>
        </p:nvSpPr>
        <p:spPr>
          <a:xfrm>
            <a:off x="6144403" y="2196291"/>
            <a:ext cx="3129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Future feature in build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Tracking daily symptoms of frontline employees reporting to work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697423-2902-4440-925F-CBFD1441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45" y="0"/>
            <a:ext cx="2870718" cy="6587412"/>
          </a:xfrm>
        </p:spPr>
        <p:txBody>
          <a:bodyPr>
            <a:normAutofit/>
          </a:bodyPr>
          <a:lstStyle/>
          <a:p>
            <a:r>
              <a:rPr lang="en-US" sz="4000" dirty="0"/>
              <a:t>The UMB COVID-19 Employee Tracking System in </a:t>
            </a:r>
            <a:r>
              <a:rPr lang="en-US" sz="4000" dirty="0" err="1"/>
              <a:t>REDCap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036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208E-0386-4E30-9710-88EA0402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0387A-03DD-4AA7-BBF1-E29A76354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339178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902959DA6E647BCF12EF10364F53D" ma:contentTypeVersion="11" ma:contentTypeDescription="Create a new document." ma:contentTypeScope="" ma:versionID="4a00faf680b03a15a2200dfb95b93051">
  <xsd:schema xmlns:xsd="http://www.w3.org/2001/XMLSchema" xmlns:xs="http://www.w3.org/2001/XMLSchema" xmlns:p="http://schemas.microsoft.com/office/2006/metadata/properties" xmlns:ns3="6dc4f036-9c38-44f1-b799-1afcdaece78c" xmlns:ns4="a3280988-4486-42a7-814c-6c5af56819d1" targetNamespace="http://schemas.microsoft.com/office/2006/metadata/properties" ma:root="true" ma:fieldsID="1883a9618c31a2dbaeffa5b489964032" ns3:_="" ns4:_="">
    <xsd:import namespace="6dc4f036-9c38-44f1-b799-1afcdaece78c"/>
    <xsd:import namespace="a3280988-4486-42a7-814c-6c5af56819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f036-9c38-44f1-b799-1afcdaece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80988-4486-42a7-814c-6c5af56819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2F77BF-68ED-42BA-A5F4-2DABE9E69A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95CCDF-BFDC-4842-8DE1-2AF510572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4f036-9c38-44f1-b799-1afcdaece78c"/>
    <ds:schemaRef ds:uri="a3280988-4486-42a7-814c-6c5af5681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5A12C2-7A8D-4391-8EBB-1027E7829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1048</Words>
  <Application>Microsoft Office PowerPoint</Application>
  <PresentationFormat>Widescreen</PresentationFormat>
  <Paragraphs>185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1_Office Theme</vt:lpstr>
      <vt:lpstr>Tracking Employee Exposures to COVID-19</vt:lpstr>
      <vt:lpstr>Acknowledgement</vt:lpstr>
      <vt:lpstr>PowerPoint Presentation</vt:lpstr>
      <vt:lpstr>The UMB COVID-19 Employee Tracking System in REDCap</vt:lpstr>
      <vt:lpstr>The UMB COVID-19 Employee Tracking System in REDCap</vt:lpstr>
      <vt:lpstr>The UMB COVID-19 Employee Tracking System in REDCap</vt:lpstr>
      <vt:lpstr>The UMB COVID-19 Employee Tracking System in REDCap</vt:lpstr>
      <vt:lpstr>The UMB COVID-19 Employee Tracking System in REDCap</vt:lpstr>
      <vt:lpstr>Exposure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of Risk and Plan</vt:lpstr>
      <vt:lpstr>Symptom monitoring</vt:lpstr>
      <vt:lpstr>Symptom Monitoring</vt:lpstr>
      <vt:lpstr>PowerPoint Presentation</vt:lpstr>
      <vt:lpstr>PowerPoint Presentation</vt:lpstr>
      <vt:lpstr>Illness report</vt:lpstr>
      <vt:lpstr>PowerPoint Presentation</vt:lpstr>
      <vt:lpstr>Working While Sick?</vt:lpstr>
      <vt:lpstr>PowerPoint Presentation</vt:lpstr>
      <vt:lpstr>Fever History and Known Exposures</vt:lpstr>
      <vt:lpstr>PowerPoint Presentation</vt:lpstr>
      <vt:lpstr>Assessment &amp; Plan</vt:lpstr>
      <vt:lpstr>PowerPoint Presentation</vt:lpstr>
      <vt:lpstr>PowerPoint Presentation</vt:lpstr>
      <vt:lpstr>PowerPoint Presentation</vt:lpstr>
      <vt:lpstr>The UMB COVID-19 Employee Tracking System in REDCap  Used to track COVID-19 employs exposures and illnesses on campus  Current features and potential uses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Employee Exposures to COVID-19</dc:title>
  <dc:creator>Marianne Cloeren</dc:creator>
  <cp:lastModifiedBy>Oliver, Marc</cp:lastModifiedBy>
  <cp:revision>3</cp:revision>
  <dcterms:created xsi:type="dcterms:W3CDTF">2020-04-15T15:36:39Z</dcterms:created>
  <dcterms:modified xsi:type="dcterms:W3CDTF">2022-01-24T15:42:21Z</dcterms:modified>
</cp:coreProperties>
</file>