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  <p:sldMasterId id="2147483684" r:id="rId2"/>
    <p:sldMasterId id="2147483696" r:id="rId3"/>
    <p:sldMasterId id="2147483708" r:id="rId4"/>
    <p:sldMasterId id="2147483720" r:id="rId5"/>
  </p:sldMasterIdLst>
  <p:notesMasterIdLst>
    <p:notesMasterId r:id="rId11"/>
  </p:notesMasterIdLst>
  <p:sldIdLst>
    <p:sldId id="256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18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17T17:55:06.5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1399 25 24575,'-39'-6'0,"-12"3"0,-47-6 0,39 7 0,-4 2-777,-13-3 0,-3 1 777,-4 2 0,1 0 0,20 1 0,0-1 54,-8 1 0,0 0-54,13 1 0,1 1 0,-6-2 0,-1 1 176,5 1 0,2 1-176,-24 0 0,34 2 0,19-2 780,28 0-780,50 3 0,13 0 0,15 2-1248,2-2 1,9 1 0,6 0 1247,-18-2 0,3 0 0,4 1 0,2 0 0,2-1-848,-4 1 0,2-1 0,3 0 0,0 0 0,1 0 0,1 0 848,-7-1 0,2 0 0,0 0 0,1 0 0,-1 0 0,0 0 0,-1 1 0,11 0 0,-1 0 0,0 0 0,-1 0 0,-3 0 0,-1 0-316,4 0 1,0 1 0,-4-1 0,-3 0 0,-5 0 315,18 2 0,-7 1 0,-12-1 0,-10-1 0,-15 0 0,-18 0 2409,-65-5-2409,-66-4 0,11-2 0,-11-2 1118,13 1 1,-5 0 0,-1 0-1119,-6-2 0,-2 1 0,1 0 0,3 0 0,0 2 0,4 0 570,10 1 1,2 1 0,4 1-571,-12 0 0,7 1 0,-26 4 0,52-1 0,29 1 0,21 4 2339,49 7-2339,2-2 0,8-1 0,23 2 0,7-3-213,-20-3 0,2-2 0,-1-1 213,-2-1 0,-1-1 0,-3-2 0,12-1 0,-8-1 0,18 1 0,-66-3 0,-117-1 0,23 0 0,-12-2 0,-6 0-929,3 1 1,-5-1-1,-2 0 1,-2 1 928,15 1 0,-2 0 0,-1 1 0,2-1 0,3 1 0,-8 0 0,2 0 0,3 0 0,7 3-103,-32 3 0,15 4 103,34-1 0,9 1 1223,-7 8-1223,28-8 0,19-2 0,34 0 0,65 2 0,-4-4 0,12-1 347,-11 1 1,6-1 0,2-1-348,-17-1 0,0 0 0,2-2 0,-1 1 0,-2-2 0,0 0 0,0-1 0,-2 0-375,14-1 1,-2-1 0,-4-1 374,-12-1 0,-2-1 0,-5-1 0,6 0 0,-7 0 0,19-8 0,-60 5 0,-35-2 2730,-39-4-2730,-6 4 1590,2 3-1590,30 10 0,44-2 0,43-8 0,-12 3 0,5 0 0,9-3 0,4 2 0,5-2 0,2 3 0,-4 2 0,-3 2 0,-8 1 0,-5 1 0,21 1 0,-46 2 0,-66 3 0,-11-1 0,-10-1 0,-27 2 0,-10-1-646,20 0 1,-4 0 0,1 0 645,0 1 0,0 0 0,2-1 0,4 0 0,2-1 0,3 1-142,-15 3 1,5-1 141,11-2 0,4-2 0,-21 4 0,32-4 0,31 1 0,25 0 1906,9 0-1906,10 0 313,9 1-313,22 2 0,-26-2 0,9 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5595F-EAC7-B045-9789-4B990ADA682D}" type="datetimeFigureOut">
              <a:rPr lang="en-US" smtClean="0"/>
              <a:t>11/17/22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98235-4860-1543-A794-50F8EB94F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E98235-4860-1543-A794-50F8EB94F4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4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12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50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92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54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5424BA4-75A8-3242-8565-61760A14B9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279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0017D2B-5319-5A87-5C28-EED244300697}"/>
                  </a:ext>
                </a:extLst>
              </p14:cNvPr>
              <p14:cNvContentPartPr/>
              <p14:nvPr userDrawn="1"/>
            </p14:nvContentPartPr>
            <p14:xfrm>
              <a:off x="667160" y="6307680"/>
              <a:ext cx="1277280" cy="1249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0017D2B-5319-5A87-5C28-EED24430069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8160" y="6298680"/>
                <a:ext cx="1294920" cy="14256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DD1681DE-71EE-DDDD-FBF2-D92A026D3E24}"/>
              </a:ext>
            </a:extLst>
          </p:cNvPr>
          <p:cNvSpPr/>
          <p:nvPr userDrawn="1"/>
        </p:nvSpPr>
        <p:spPr>
          <a:xfrm>
            <a:off x="132080" y="5953760"/>
            <a:ext cx="2082800" cy="68850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UMB SOM logo">
            <a:extLst>
              <a:ext uri="{FF2B5EF4-FFF2-40B4-BE49-F238E27FC236}">
                <a16:creationId xmlns:a16="http://schemas.microsoft.com/office/drawing/2014/main" id="{38AB371A-EE80-A188-ED6E-D4C100DBB9D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55840" y="6063141"/>
            <a:ext cx="220472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7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B8D7DAD-B32E-AC43-9C03-F04068BB25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406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D31B73-2BAD-3AC6-B896-C76B4E467EE0}"/>
              </a:ext>
            </a:extLst>
          </p:cNvPr>
          <p:cNvSpPr/>
          <p:nvPr userDrawn="1"/>
        </p:nvSpPr>
        <p:spPr>
          <a:xfrm>
            <a:off x="325120" y="5689600"/>
            <a:ext cx="1950720" cy="77216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855A138D-ACB1-D28D-AAA0-2FDAE0DD7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8D82E1A-E9BD-B3D5-34A0-FB18FC9022D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396240" y="5839797"/>
            <a:ext cx="2204720" cy="57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3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DA25248-B7EB-2242-90D4-2899F9DCA2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3083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43882D-28EB-6329-16F6-153CC67AA009}"/>
              </a:ext>
            </a:extLst>
          </p:cNvPr>
          <p:cNvSpPr/>
          <p:nvPr userDrawn="1"/>
        </p:nvSpPr>
        <p:spPr>
          <a:xfrm>
            <a:off x="97971" y="5965371"/>
            <a:ext cx="2013858" cy="772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UMB SOM logo">
            <a:extLst>
              <a:ext uri="{FF2B5EF4-FFF2-40B4-BE49-F238E27FC236}">
                <a16:creationId xmlns:a16="http://schemas.microsoft.com/office/drawing/2014/main" id="{E25FF694-3D11-8CDA-5469-30A6B459E7C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12296" y="6056789"/>
            <a:ext cx="220472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4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2C5DC2D-950B-D24E-909D-9EF25E7925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2756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52C515-3CA9-71A1-A23B-D98D01D517D6}"/>
              </a:ext>
            </a:extLst>
          </p:cNvPr>
          <p:cNvSpPr/>
          <p:nvPr userDrawn="1"/>
        </p:nvSpPr>
        <p:spPr>
          <a:xfrm>
            <a:off x="81280" y="5974080"/>
            <a:ext cx="1910080" cy="762000"/>
          </a:xfrm>
          <a:prstGeom prst="rect">
            <a:avLst/>
          </a:prstGeom>
          <a:solidFill>
            <a:srgbClr val="E318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0EE7ED-8052-35E7-FCC2-A3E7697E49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215967" y="6065520"/>
            <a:ext cx="2204720" cy="57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52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6AEE-5F7C-0C4E-AB7D-BADB32FF08A3}" type="datetimeFigureOut">
              <a:rPr lang="en-US" smtClean="0"/>
              <a:pPr/>
              <a:t>11/17/22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3DF9-231C-E84E-B773-EA564B7737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B8CDBB-FC5A-B9B0-4998-160B71ADB3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2D53516-B803-A90F-456A-188118811DC9}"/>
              </a:ext>
            </a:extLst>
          </p:cNvPr>
          <p:cNvSpPr/>
          <p:nvPr userDrawn="1"/>
        </p:nvSpPr>
        <p:spPr>
          <a:xfrm>
            <a:off x="81280" y="5955665"/>
            <a:ext cx="1981200" cy="7658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UMB SOM logo">
            <a:extLst>
              <a:ext uri="{FF2B5EF4-FFF2-40B4-BE49-F238E27FC236}">
                <a16:creationId xmlns:a16="http://schemas.microsoft.com/office/drawing/2014/main" id="{2206DAD5-CED7-A36A-9A85-A19B6228BB3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5750" y="6065045"/>
            <a:ext cx="220472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37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7D534-B182-FB41-AF77-EF0191A180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4CD49-ECD9-8C4D-B366-8FEB455B24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187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C6942-0C7A-1844-8EAB-7FEBC06627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AB514-872B-3848-A87C-837AAF24BC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8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CBE2D-B191-0E8D-D115-2FB034DC23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35520-F446-DF3D-128F-2B0679163F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0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84E56-20C1-1572-CAFB-E6A78EAD51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C61DC-CD6D-E464-B923-02178E6234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8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28EA5-6F6E-238F-2630-7DA173BDF0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D9D23F-7A6B-3D6E-3989-7169BB5589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8152"/>
      </p:ext>
    </p:extLst>
  </p:cSld>
  <p:clrMapOvr>
    <a:masterClrMapping/>
  </p:clrMapOvr>
</p:sld>
</file>

<file path=ppt/theme/theme1.xml><?xml version="1.0" encoding="utf-8"?>
<a:theme xmlns:a="http://schemas.openxmlformats.org/drawingml/2006/main" name="SOM Theme 2">
  <a:themeElements>
    <a:clrScheme name="UMB Colors">
      <a:dk1>
        <a:srgbClr val="000000"/>
      </a:dk1>
      <a:lt1>
        <a:srgbClr val="FFFFFF"/>
      </a:lt1>
      <a:dk2>
        <a:srgbClr val="D81F37"/>
      </a:dk2>
      <a:lt2>
        <a:srgbClr val="95A1A9"/>
      </a:lt2>
      <a:accent1>
        <a:srgbClr val="D81F37"/>
      </a:accent1>
      <a:accent2>
        <a:srgbClr val="FED430"/>
      </a:accent2>
      <a:accent3>
        <a:srgbClr val="717375"/>
      </a:accent3>
      <a:accent4>
        <a:srgbClr val="107796"/>
      </a:accent4>
      <a:accent5>
        <a:srgbClr val="5F87A0"/>
      </a:accent5>
      <a:accent6>
        <a:srgbClr val="B4CB97"/>
      </a:accent6>
      <a:hlink>
        <a:srgbClr val="C7B08D"/>
      </a:hlink>
      <a:folHlink>
        <a:srgbClr val="6E4C5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M Theme 3">
  <a:themeElements>
    <a:clrScheme name="UMB Colors">
      <a:dk1>
        <a:srgbClr val="000000"/>
      </a:dk1>
      <a:lt1>
        <a:srgbClr val="FFFFFF"/>
      </a:lt1>
      <a:dk2>
        <a:srgbClr val="D81F37"/>
      </a:dk2>
      <a:lt2>
        <a:srgbClr val="95A1A9"/>
      </a:lt2>
      <a:accent1>
        <a:srgbClr val="D81F37"/>
      </a:accent1>
      <a:accent2>
        <a:srgbClr val="FED430"/>
      </a:accent2>
      <a:accent3>
        <a:srgbClr val="717375"/>
      </a:accent3>
      <a:accent4>
        <a:srgbClr val="107796"/>
      </a:accent4>
      <a:accent5>
        <a:srgbClr val="5F87A0"/>
      </a:accent5>
      <a:accent6>
        <a:srgbClr val="B4CB97"/>
      </a:accent6>
      <a:hlink>
        <a:srgbClr val="C7B08D"/>
      </a:hlink>
      <a:folHlink>
        <a:srgbClr val="6E4C5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OM Theme 4">
  <a:themeElements>
    <a:clrScheme name="UMB Colors">
      <a:dk1>
        <a:srgbClr val="000000"/>
      </a:dk1>
      <a:lt1>
        <a:srgbClr val="FFFFFF"/>
      </a:lt1>
      <a:dk2>
        <a:srgbClr val="D81F37"/>
      </a:dk2>
      <a:lt2>
        <a:srgbClr val="95A1A9"/>
      </a:lt2>
      <a:accent1>
        <a:srgbClr val="D81F37"/>
      </a:accent1>
      <a:accent2>
        <a:srgbClr val="FED430"/>
      </a:accent2>
      <a:accent3>
        <a:srgbClr val="717375"/>
      </a:accent3>
      <a:accent4>
        <a:srgbClr val="107796"/>
      </a:accent4>
      <a:accent5>
        <a:srgbClr val="5F87A0"/>
      </a:accent5>
      <a:accent6>
        <a:srgbClr val="B4CB97"/>
      </a:accent6>
      <a:hlink>
        <a:srgbClr val="C7B08D"/>
      </a:hlink>
      <a:folHlink>
        <a:srgbClr val="6E4C5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OM Theme 5">
  <a:themeElements>
    <a:clrScheme name="UMB Colors">
      <a:dk1>
        <a:srgbClr val="000000"/>
      </a:dk1>
      <a:lt1>
        <a:srgbClr val="FFFFFF"/>
      </a:lt1>
      <a:dk2>
        <a:srgbClr val="D81F37"/>
      </a:dk2>
      <a:lt2>
        <a:srgbClr val="95A1A9"/>
      </a:lt2>
      <a:accent1>
        <a:srgbClr val="D81F37"/>
      </a:accent1>
      <a:accent2>
        <a:srgbClr val="FED430"/>
      </a:accent2>
      <a:accent3>
        <a:srgbClr val="717375"/>
      </a:accent3>
      <a:accent4>
        <a:srgbClr val="107796"/>
      </a:accent4>
      <a:accent5>
        <a:srgbClr val="5F87A0"/>
      </a:accent5>
      <a:accent6>
        <a:srgbClr val="B4CB97"/>
      </a:accent6>
      <a:hlink>
        <a:srgbClr val="C7B08D"/>
      </a:hlink>
      <a:folHlink>
        <a:srgbClr val="6E4C5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SOM Theme 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</Words>
  <Application>Microsoft Macintosh PowerPoint</Application>
  <PresentationFormat>On-screen Show (4:3)</PresentationFormat>
  <Paragraphs>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SOM Theme 2</vt:lpstr>
      <vt:lpstr>SOM Theme 3</vt:lpstr>
      <vt:lpstr>SOM Theme 4</vt:lpstr>
      <vt:lpstr>SOM Theme 5</vt:lpstr>
      <vt:lpstr>SOM Theme 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Baffuto, Michelle</dc:creator>
  <cp:lastModifiedBy>Bower, Zachary J</cp:lastModifiedBy>
  <cp:revision>19</cp:revision>
  <dcterms:created xsi:type="dcterms:W3CDTF">2019-12-17T16:40:03Z</dcterms:created>
  <dcterms:modified xsi:type="dcterms:W3CDTF">2022-11-17T18:06:35Z</dcterms:modified>
</cp:coreProperties>
</file>